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5"/>
  </p:notesMasterIdLst>
  <p:handoutMasterIdLst>
    <p:handoutMasterId r:id="rId6"/>
  </p:handoutMasterIdLst>
  <p:sldIdLst>
    <p:sldId id="265" r:id="rId3"/>
    <p:sldId id="268" r:id="rId4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6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1/10/2025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1/10/2025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5" tIns="46477" rIns="92955" bIns="4647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5" tIns="46477" rIns="92955" bIns="4647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1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1" y="3559285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1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4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E03653BC-D80E-486D-A36A-6A244DDC9C0B}" type="datetime1">
              <a:rPr lang="en-US" altLang="en-US" smtClean="0"/>
              <a:t>1/10/2025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1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6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1" y="1043696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C1598D3-B687-4D2D-9D3B-34FFD78E7B26}" type="datetime1">
              <a:rPr lang="en-US" altLang="en-US" smtClean="0"/>
              <a:t>1/10/2025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9" y="1043696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AB364769-E46B-4AA4-96BF-45C337F2F001}" type="datetime1">
              <a:rPr lang="en-US" altLang="en-US" smtClean="0"/>
              <a:t>1/10/2025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4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851D2EF1-C52B-4D01-A4E9-BA127639437A}" type="datetime1">
              <a:rPr lang="en-US" altLang="en-US" smtClean="0"/>
              <a:t>1/10/2025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2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483CCFE6-8975-4DE5-9A4E-7B475AF14696}" type="datetime1">
              <a:rPr lang="en-US" altLang="en-US" smtClean="0"/>
              <a:t>1/10/2025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4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A4DDBC-DE6E-4931-A50E-598627CA4DD7}" type="datetime1">
              <a:rPr lang="en-US" altLang="en-US" smtClean="0"/>
              <a:t>1/10/2025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382AC41-676C-42C2-9CFE-FFD12A84AFD3}" type="datetime1">
              <a:rPr lang="en-US" altLang="en-US" smtClean="0"/>
              <a:t>1/10/2025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1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E74EC4C-1658-4D36-96DF-F7B55082EC10}" type="datetime1">
              <a:rPr lang="en-US" altLang="en-US" smtClean="0"/>
              <a:t>1/10/2025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9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C29D38B1-8055-45A8-B19B-06CDEF426F83}" type="datetime1">
              <a:rPr lang="en-US" altLang="en-US" smtClean="0"/>
              <a:t>1/10/2025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1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1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4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EE29F853-4492-4030-A6D6-4ABB279DA7EB}" type="datetime1">
              <a:rPr lang="en-US" altLang="en-US" smtClean="0"/>
              <a:t>1/10/2025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1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1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 ft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7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48 Hour Summary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7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Patrick Dowdle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MCR Crew Chief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January 10th, 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1">
            <a:extLst>
              <a:ext uri="{FF2B5EF4-FFF2-40B4-BE49-F238E27FC236}">
                <a16:creationId xmlns:a16="http://schemas.microsoft.com/office/drawing/2014/main" id="{B884CC25-62F8-A258-CAF7-D4229BE77C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0" y="849070"/>
            <a:ext cx="8555803" cy="536053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accent6">
                    <a:lumMod val="50000"/>
                  </a:schemeClr>
                </a:solidFill>
              </a:rPr>
              <a:t>Wednesday: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accent6">
                    <a:lumMod val="50000"/>
                  </a:schemeClr>
                </a:solidFill>
              </a:rPr>
              <a:t>Turned on Muon Campus supplies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accent6">
                    <a:lumMod val="50000"/>
                  </a:schemeClr>
                </a:solidFill>
              </a:rPr>
              <a:t>Turned down due to lack of cooling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accent6">
                    <a:lumMod val="50000"/>
                  </a:schemeClr>
                </a:solidFill>
              </a:rPr>
              <a:t>MTA studies</a:t>
            </a:r>
          </a:p>
          <a:p>
            <a:pPr lvl="1"/>
            <a:endParaRPr lang="en-US" sz="13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accent6">
                    <a:lumMod val="50000"/>
                  </a:schemeClr>
                </a:solidFill>
              </a:rPr>
              <a:t>Thursday: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accent6">
                    <a:lumMod val="50000"/>
                  </a:schemeClr>
                </a:solidFill>
              </a:rPr>
              <a:t>KRF4 vacuum spiking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accent6">
                    <a:lumMod val="50000"/>
                  </a:schemeClr>
                </a:solidFill>
              </a:rPr>
              <a:t>KRF2 trip required local attention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accent6">
                    <a:lumMod val="50000"/>
                  </a:schemeClr>
                </a:solidFill>
              </a:rPr>
              <a:t>MTA and Booster studies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accent6">
                    <a:lumMod val="50000"/>
                  </a:schemeClr>
                </a:solidFill>
              </a:rPr>
              <a:t>Turned Muon supplies back on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accent6">
                    <a:lumMod val="50000"/>
                  </a:schemeClr>
                </a:solidFill>
              </a:rPr>
              <a:t>Ramped down again due to lack of cooling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1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accent6">
                    <a:lumMod val="50000"/>
                  </a:schemeClr>
                </a:solidFill>
              </a:rPr>
              <a:t>Currently: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300" dirty="0">
                <a:solidFill>
                  <a:schemeClr val="accent6">
                    <a:lumMod val="50000"/>
                  </a:schemeClr>
                </a:solidFill>
              </a:rPr>
              <a:t>8.8 E16 p/</a:t>
            </a:r>
            <a:r>
              <a:rPr lang="en-US" sz="1300" dirty="0" err="1">
                <a:solidFill>
                  <a:schemeClr val="accent6">
                    <a:lumMod val="50000"/>
                  </a:schemeClr>
                </a:solidFill>
              </a:rPr>
              <a:t>hr</a:t>
            </a:r>
            <a:r>
              <a:rPr lang="en-US" sz="1300" dirty="0">
                <a:solidFill>
                  <a:schemeClr val="accent6">
                    <a:lumMod val="50000"/>
                  </a:schemeClr>
                </a:solidFill>
              </a:rPr>
              <a:t> to BNB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1" name="Title 3">
            <a:extLst>
              <a:ext uri="{FF2B5EF4-FFF2-40B4-BE49-F238E27FC236}">
                <a16:creationId xmlns:a16="http://schemas.microsoft.com/office/drawing/2014/main" id="{BF00F46F-445D-DA94-5147-A755CCC52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</p:spPr>
        <p:txBody>
          <a:bodyPr anchor="b"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904A4-8D07-4B16-82CE-C8C7EE108890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6459539" y="6515100"/>
            <a:ext cx="1076325" cy="24130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B7A4DDBC-DE6E-4931-A50E-598627CA4DD7}" type="datetime1">
              <a:rPr lang="en-US" altLang="en-US" smtClean="0"/>
              <a:pPr>
                <a:spcAft>
                  <a:spcPts val="600"/>
                </a:spcAft>
              </a:pPr>
              <a:t>1/10/2025</a:t>
            </a:fld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7796A0-2D0C-4AD8-B7F8-232FB39E869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228600" y="6515100"/>
            <a:ext cx="1379535" cy="239234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C2BC038B-CA57-479E-BFA9-9E819877A5DF}" type="slidenum">
              <a:rPr lang="en-US" altLang="en-US" smtClean="0"/>
              <a:pPr>
                <a:spcAft>
                  <a:spcPts val="600"/>
                </a:spcAft>
              </a:pPr>
              <a:t>2</a:t>
            </a:fld>
            <a:r>
              <a:rPr lang="en-US" altLang="en-US" dirty="0"/>
              <a:t> Patrick Dowdle</a:t>
            </a:r>
          </a:p>
        </p:txBody>
      </p:sp>
      <p:pic>
        <p:nvPicPr>
          <p:cNvPr id="6" name="Picture 5" descr="A graph of a number of times&#10;&#10;Description automatically generated with medium confidence">
            <a:extLst>
              <a:ext uri="{FF2B5EF4-FFF2-40B4-BE49-F238E27FC236}">
                <a16:creationId xmlns:a16="http://schemas.microsoft.com/office/drawing/2014/main" id="{545F8AC5-8AFA-4520-522A-6E219D423E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453463" y="655549"/>
            <a:ext cx="6209605" cy="4898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761945"/>
      </p:ext>
    </p:extLst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2399</TotalTime>
  <Words>69</Words>
  <Application>Microsoft Office PowerPoint</Application>
  <PresentationFormat>On-screen Show (4:3)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Helvetica</vt:lpstr>
      <vt:lpstr>FNAL_TemplateMac_060514</vt:lpstr>
      <vt:lpstr>Fermilab: Footer Only</vt:lpstr>
      <vt:lpstr>48 Hour Summary</vt:lpstr>
      <vt:lpstr>Summary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Hour Weekend Summary</dc:title>
  <dc:creator>bd-cap-ccdesk</dc:creator>
  <cp:lastModifiedBy>bd-cap-ccdesk</cp:lastModifiedBy>
  <cp:revision>309</cp:revision>
  <cp:lastPrinted>2019-03-11T13:45:25Z</cp:lastPrinted>
  <dcterms:created xsi:type="dcterms:W3CDTF">2015-11-15T15:32:11Z</dcterms:created>
  <dcterms:modified xsi:type="dcterms:W3CDTF">2025-01-10T14:45:58Z</dcterms:modified>
</cp:coreProperties>
</file>