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1/10/2025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1/10/2025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1/10/2025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Dowdle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10th,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849070"/>
            <a:ext cx="8555803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Turned on Muon Campus supplies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Turned down due to lack of cooling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MTA studies</a:t>
            </a:r>
          </a:p>
          <a:p>
            <a:pPr lvl="1"/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KRF4 vacuum spiking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KRF2 trip required local attention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MTA and Booster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Turned Muon supplies back 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Ramped down again due to lack of cooling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8.8 E16 p/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</a:rPr>
              <a:t>hr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 to BNB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1/10/2025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Dowdle</a:t>
            </a:r>
          </a:p>
        </p:txBody>
      </p:sp>
      <p:pic>
        <p:nvPicPr>
          <p:cNvPr id="6" name="Picture 5" descr="A graph of a number of times&#10;&#10;Description automatically generated with medium confidence">
            <a:extLst>
              <a:ext uri="{FF2B5EF4-FFF2-40B4-BE49-F238E27FC236}">
                <a16:creationId xmlns:a16="http://schemas.microsoft.com/office/drawing/2014/main" id="{545F8AC5-8AFA-4520-522A-6E219D423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53463" y="655549"/>
            <a:ext cx="6209605" cy="48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2399</TotalTime>
  <Words>69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309</cp:revision>
  <cp:lastPrinted>2019-03-11T13:45:25Z</cp:lastPrinted>
  <dcterms:created xsi:type="dcterms:W3CDTF">2015-11-15T15:32:11Z</dcterms:created>
  <dcterms:modified xsi:type="dcterms:W3CDTF">2025-01-10T14:45:58Z</dcterms:modified>
</cp:coreProperties>
</file>