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1/13/2025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1/13/2025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Jan. 13, 2025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F10138327 – Update Triple flange gussets work ticket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F10151260 – redlined updates added to clear welding station saddles – starting work ticket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Work ticket for missed corrections and model updates for triple flange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Alignment Tooling Clamps to VMS – station 1 complete. Station 2 starting ~2 weeks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HT-X alignment tooling – WPA Works LLC PO# 720341 due Jan. 10, 2025 – Status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Test Blank for End Cans at vendor – Expediting to be completed week of Jan. 13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CERN updates: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OD correction FRS?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Triplet Flange Support Plate revision resolution: adding 2 stiffeners on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CM-03 completed both ends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CM-04 completed both ends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thru CM-10 will get all 3 rev. gussets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Buss Lead spyder revisions/modifications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 OD measurements: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LMQXFA Traveler: 24.957” – 24.979”   avg OD after welding: 24.966”OD or 634.1 mm OD. Entered avg OD measurement above into traveler for CM-02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914400" lvl="2" indent="0">
              <a:buNone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Completed Friday Nov. 15 – confirmed passing welds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piping brackets completed</a:t>
            </a:r>
            <a:r>
              <a:rPr lang="en-US" altLang="en-US" sz="1400" b="1" i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N-Line welding –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both sides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Electrical Checkout post-capillary bending in progress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Blanks/Nozzle welding prep – (&amp; CERN provided parts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rec’vd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confirmed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of longitudinal seam welds complete Nov. 19-20.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Dressing of welds complete, on alignment station &amp; post weld survey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SSW complete and reviewed (exceptional results)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WACH’s set-up next (this week)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18)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completed survey MQXFA13b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 Station prepped/ surveyed for next weld sequence (over Holidays)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MQXFA-18 - receiving inspection survey complete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– receiving inspection next and then clean need to set up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procurements: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-08, -09 and -10 (ready for machining)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and QCR approved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Spare plates shipped from CERN – waiting for shipping confirmation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dropped off 12/9/2024 – no updates yet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Quoting 4 He shells in storage (old rev) for shipment to CERN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Crate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Freight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2 spare are complete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87398</TotalTime>
  <Words>642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1416</cp:revision>
  <cp:lastPrinted>2024-02-12T15:21:54Z</cp:lastPrinted>
  <dcterms:created xsi:type="dcterms:W3CDTF">2017-09-11T13:28:24Z</dcterms:created>
  <dcterms:modified xsi:type="dcterms:W3CDTF">2025-01-13T15:58:38Z</dcterms:modified>
</cp:coreProperties>
</file>