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3" r:id="rId5"/>
    <p:sldId id="2159" r:id="rId6"/>
  </p:sldIdLst>
  <p:sldSz cx="9144000" cy="6858000" type="screen4x3"/>
  <p:notesSz cx="6985000" cy="92837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54D81"/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89" autoAdjust="0"/>
    <p:restoredTop sz="96407" autoAdjust="0"/>
  </p:normalViewPr>
  <p:slideViewPr>
    <p:cSldViewPr snapToObjects="1" showGuides="1">
      <p:cViewPr varScale="1">
        <p:scale>
          <a:sx n="99" d="100"/>
          <a:sy n="99" d="100"/>
        </p:scale>
        <p:origin x="942" y="90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7" tIns="46478" rIns="92957" bIns="4647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7" tIns="46478" rIns="92957" bIns="4647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758707"/>
            <a:ext cx="7405533" cy="1534388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status report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S. Stoynev / G. Chlachidze</a:t>
            </a:r>
          </a:p>
          <a:p>
            <a:r>
              <a:rPr lang="en-GB" dirty="0"/>
              <a:t>Jan. 13</a:t>
            </a:r>
            <a:r>
              <a:rPr lang="en-GB" baseline="30000" dirty="0"/>
              <a:t>th</a:t>
            </a:r>
            <a:r>
              <a:rPr lang="en-GB" dirty="0"/>
              <a:t>, 2025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DC79-3D29-8173-17C8-5D9BCA22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ea typeface="Calibri" panose="020F0502020204030204" pitchFamily="34" charset="0"/>
              </a:rPr>
              <a:t>LQXFA/B03 test preparations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B8-4255-DF79-5689-A6E380337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24744"/>
            <a:ext cx="8291224" cy="4968552"/>
          </a:xfrm>
        </p:spPr>
        <p:txBody>
          <a:bodyPr>
            <a:normAutofit lnSpcReduction="10000"/>
          </a:bodyPr>
          <a:lstStyle/>
          <a:p>
            <a:pPr>
              <a:buClr>
                <a:srgbClr val="FB963C"/>
              </a:buClr>
              <a:defRPr/>
            </a:pPr>
            <a:r>
              <a:rPr lang="en-US" sz="2000" dirty="0">
                <a:ea typeface="Calibri" panose="020F0502020204030204" pitchFamily="34" charset="0"/>
              </a:rPr>
              <a:t>LQXFA/B02 Test Traveler is closed</a:t>
            </a:r>
          </a:p>
          <a:p>
            <a:pPr>
              <a:buClr>
                <a:srgbClr val="FB963C"/>
              </a:buClr>
              <a:defRPr/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ea typeface="Calibri" panose="020F0502020204030204" pitchFamily="34" charset="0"/>
              </a:rPr>
              <a:t>LQXFA/B02 Test Report released, </a:t>
            </a:r>
            <a:r>
              <a:rPr lang="en-US" sz="2000" dirty="0" err="1">
                <a:solidFill>
                  <a:srgbClr val="0000FF"/>
                </a:solidFill>
                <a:ea typeface="Calibri" panose="020F0502020204030204" pitchFamily="34" charset="0"/>
              </a:rPr>
              <a:t>DocDB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</a:rPr>
              <a:t> #5392-v2</a:t>
            </a:r>
          </a:p>
          <a:p>
            <a:pPr marL="0" indent="0">
              <a:buClr>
                <a:srgbClr val="FB963C"/>
              </a:buClr>
              <a:buNone/>
              <a:defRPr/>
            </a:pPr>
            <a:endParaRPr lang="en-US" sz="1800" dirty="0">
              <a:solidFill>
                <a:srgbClr val="0000FF"/>
              </a:solidFill>
              <a:latin typeface="Arial"/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latin typeface="Arial"/>
                <a:ea typeface="Calibri" panose="020F0502020204030204" pitchFamily="34" charset="0"/>
              </a:rPr>
              <a:t>Helium lines &amp; N</a:t>
            </a:r>
            <a:r>
              <a:rPr lang="en-US" sz="2000" baseline="-25000" dirty="0">
                <a:latin typeface="Arial"/>
                <a:ea typeface="Calibri" panose="020F0502020204030204" pitchFamily="34" charset="0"/>
              </a:rPr>
              <a:t>2</a:t>
            </a:r>
            <a:r>
              <a:rPr lang="en-US" sz="2000" dirty="0">
                <a:latin typeface="Arial"/>
                <a:ea typeface="Calibri" panose="020F0502020204030204" pitchFamily="34" charset="0"/>
              </a:rPr>
              <a:t> vent line insulation work - Done</a:t>
            </a:r>
          </a:p>
          <a:p>
            <a:pPr marL="0" indent="0">
              <a:buClr>
                <a:srgbClr val="FB963C"/>
              </a:buClr>
              <a:buNone/>
              <a:defRPr/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</a:rPr>
              <a:t>Construction work is complete in IB1</a:t>
            </a:r>
          </a:p>
          <a:p>
            <a:pPr>
              <a:buClr>
                <a:srgbClr val="FB963C"/>
              </a:buClr>
              <a:defRPr/>
            </a:pPr>
            <a:endParaRPr lang="en-US" sz="2000" dirty="0"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ea typeface="Calibri" panose="020F0502020204030204" pitchFamily="34" charset="0"/>
              </a:rPr>
              <a:t>Update/Improve the controlled cooldown and warmup procedures for cryo-operators –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</a:rPr>
              <a:t>Will meet with the cryo-operations group soon</a:t>
            </a:r>
          </a:p>
          <a:p>
            <a:pPr>
              <a:buClr>
                <a:srgbClr val="FB963C"/>
              </a:buClr>
              <a:defRPr/>
            </a:pPr>
            <a:endParaRPr lang="en-US" sz="1800" dirty="0">
              <a:solidFill>
                <a:srgbClr val="0000FF"/>
              </a:solidFill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ea typeface="Calibri" panose="020F0502020204030204" pitchFamily="34" charset="0"/>
              </a:rPr>
              <a:t>Faulty </a:t>
            </a:r>
            <a:r>
              <a:rPr lang="en-US" sz="2000" dirty="0" err="1">
                <a:ea typeface="Calibri" panose="020F0502020204030204" pitchFamily="34" charset="0"/>
              </a:rPr>
              <a:t>GHe</a:t>
            </a:r>
            <a:r>
              <a:rPr lang="en-US" sz="2000" dirty="0">
                <a:ea typeface="Calibri" panose="020F0502020204030204" pitchFamily="34" charset="0"/>
              </a:rPr>
              <a:t> flow-meter for Stand 4 power lead #1 has been replaced</a:t>
            </a:r>
            <a:endParaRPr lang="en-US" sz="2000" dirty="0">
              <a:solidFill>
                <a:srgbClr val="0000FF"/>
              </a:solidFill>
              <a:ea typeface="Calibri" panose="020F0502020204030204" pitchFamily="34" charset="0"/>
            </a:endParaRPr>
          </a:p>
          <a:p>
            <a:pPr lvl="1">
              <a:buClr>
                <a:srgbClr val="FB963C"/>
              </a:buClr>
              <a:defRPr/>
            </a:pPr>
            <a:r>
              <a:rPr lang="en-US" sz="1800" dirty="0">
                <a:solidFill>
                  <a:srgbClr val="0000FF"/>
                </a:solidFill>
                <a:ea typeface="Calibri" panose="020F0502020204030204" pitchFamily="34" charset="0"/>
              </a:rPr>
              <a:t>Diagnostic report received from </a:t>
            </a:r>
            <a:r>
              <a:rPr lang="en-US" sz="1800" i="1" dirty="0">
                <a:solidFill>
                  <a:srgbClr val="0000FF"/>
                </a:solidFill>
                <a:ea typeface="Calibri" panose="020F0502020204030204" pitchFamily="34" charset="0"/>
              </a:rPr>
              <a:t>Control Plus Inc</a:t>
            </a:r>
            <a:r>
              <a:rPr lang="en-US" sz="1800" dirty="0">
                <a:solidFill>
                  <a:srgbClr val="0000FF"/>
                </a:solidFill>
                <a:ea typeface="Calibri" panose="020F0502020204030204" pitchFamily="34" charset="0"/>
              </a:rPr>
              <a:t>. regarding the faulty flow meter by </a:t>
            </a:r>
            <a:r>
              <a:rPr lang="en-US" sz="1800" i="1" dirty="0">
                <a:solidFill>
                  <a:srgbClr val="0000FF"/>
                </a:solidFill>
                <a:ea typeface="Calibri" panose="020F0502020204030204" pitchFamily="34" charset="0"/>
              </a:rPr>
              <a:t>Brooks Instrument</a:t>
            </a:r>
            <a:r>
              <a:rPr lang="en-US" sz="1800" dirty="0">
                <a:solidFill>
                  <a:srgbClr val="0000FF"/>
                </a:solidFill>
                <a:ea typeface="Calibri" panose="020F0502020204030204" pitchFamily="34" charset="0"/>
              </a:rPr>
              <a:t>. They  suspect a damage due to liquid corrosion. </a:t>
            </a:r>
          </a:p>
          <a:p>
            <a:pPr lvl="1">
              <a:buClr>
                <a:srgbClr val="FB963C"/>
              </a:buClr>
              <a:defRPr/>
            </a:pPr>
            <a:r>
              <a:rPr lang="en-US" sz="1800" dirty="0">
                <a:solidFill>
                  <a:srgbClr val="0000FF"/>
                </a:solidFill>
                <a:ea typeface="Calibri" panose="020F0502020204030204" pitchFamily="34" charset="0"/>
              </a:rPr>
              <a:t>Need to improve the condensation guard above the flow 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066AE-0E66-7B34-3583-411FCE52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5101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60692</TotalTime>
  <Words>130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302.4.04 – Cryo-assemblies Horizontal Test  Weekly status report</vt:lpstr>
      <vt:lpstr>LQXFA/B03 test preparations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</cp:lastModifiedBy>
  <cp:revision>3489</cp:revision>
  <cp:lastPrinted>2023-02-13T15:02:26Z</cp:lastPrinted>
  <dcterms:created xsi:type="dcterms:W3CDTF">2016-03-23T12:58:39Z</dcterms:created>
  <dcterms:modified xsi:type="dcterms:W3CDTF">2025-01-13T16:07:03Z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