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714" r:id="rId6"/>
    <p:sldId id="715" r:id="rId7"/>
    <p:sldId id="711" r:id="rId8"/>
    <p:sldId id="708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8" y="108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3F0A5C11-63FB-4D50-8B91-045299838DD6}"/>
    <pc:docChg chg="addSld delSld modSld sldOrd">
      <pc:chgData name="Kurian, Febin" userId="b8909568-2362-46fd-acec-3c1d43419ac8" providerId="ADAL" clId="{3F0A5C11-63FB-4D50-8B91-045299838DD6}" dt="2025-01-13T15:26:55.889" v="196" actId="20577"/>
      <pc:docMkLst>
        <pc:docMk/>
      </pc:docMkLst>
      <pc:sldChg chg="modSp mod">
        <pc:chgData name="Kurian, Febin" userId="b8909568-2362-46fd-acec-3c1d43419ac8" providerId="ADAL" clId="{3F0A5C11-63FB-4D50-8B91-045299838DD6}" dt="2025-01-13T15:14:33.822" v="1" actId="20577"/>
        <pc:sldMkLst>
          <pc:docMk/>
          <pc:sldMk cId="0" sldId="263"/>
        </pc:sldMkLst>
        <pc:spChg chg="mod">
          <ac:chgData name="Kurian, Febin" userId="b8909568-2362-46fd-acec-3c1d43419ac8" providerId="ADAL" clId="{3F0A5C11-63FB-4D50-8B91-045299838DD6}" dt="2025-01-13T15:14:33.822" v="1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3F0A5C11-63FB-4D50-8B91-045299838DD6}" dt="2025-01-13T15:26:55.889" v="196" actId="20577"/>
        <pc:sldMkLst>
          <pc:docMk/>
          <pc:sldMk cId="4267641917" sldId="711"/>
        </pc:sldMkLst>
        <pc:spChg chg="mod">
          <ac:chgData name="Kurian, Febin" userId="b8909568-2362-46fd-acec-3c1d43419ac8" providerId="ADAL" clId="{3F0A5C11-63FB-4D50-8B91-045299838DD6}" dt="2025-01-13T15:26:55.889" v="196" actId="20577"/>
          <ac:spMkLst>
            <pc:docMk/>
            <pc:sldMk cId="4267641917" sldId="711"/>
            <ac:spMk id="3" creationId="{A18CA867-8E3F-7123-DF06-737D8E9BE1E4}"/>
          </ac:spMkLst>
        </pc:spChg>
      </pc:sldChg>
      <pc:sldChg chg="modSp new del mod ord">
        <pc:chgData name="Kurian, Febin" userId="b8909568-2362-46fd-acec-3c1d43419ac8" providerId="ADAL" clId="{3F0A5C11-63FB-4D50-8B91-045299838DD6}" dt="2025-01-13T15:16:14.759" v="106" actId="47"/>
        <pc:sldMkLst>
          <pc:docMk/>
          <pc:sldMk cId="1086581725" sldId="716"/>
        </pc:sldMkLst>
        <pc:spChg chg="mod">
          <ac:chgData name="Kurian, Febin" userId="b8909568-2362-46fd-acec-3c1d43419ac8" providerId="ADAL" clId="{3F0A5C11-63FB-4D50-8B91-045299838DD6}" dt="2025-01-13T15:15:05.774" v="40" actId="20577"/>
          <ac:spMkLst>
            <pc:docMk/>
            <pc:sldMk cId="1086581725" sldId="716"/>
            <ac:spMk id="2" creationId="{FB3FAA9D-FC79-726C-380F-5E56FACB477A}"/>
          </ac:spMkLst>
        </pc:spChg>
        <pc:spChg chg="mod">
          <ac:chgData name="Kurian, Febin" userId="b8909568-2362-46fd-acec-3c1d43419ac8" providerId="ADAL" clId="{3F0A5C11-63FB-4D50-8B91-045299838DD6}" dt="2025-01-13T15:15:52.291" v="105" actId="20577"/>
          <ac:spMkLst>
            <pc:docMk/>
            <pc:sldMk cId="1086581725" sldId="716"/>
            <ac:spMk id="3" creationId="{758567A3-6F46-80D9-FDDD-7CC2ED6CB8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US" dirty="0">
                <a:solidFill>
                  <a:schemeClr val="tx1"/>
                </a:solidFill>
              </a:rPr>
              <a:t>13-Jan-2025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E4B6C-BB0E-DD52-14D0-B503DC04E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280C-6605-369E-FF9F-EDD40347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Summary-So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45FB-E944-A7D1-5DCF-85BA3BD6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6B43C-21F9-0781-BE27-2805CE92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DBFEAF-9C2F-CC55-3AB7-BDAE7121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00" y="731837"/>
            <a:ext cx="8226000" cy="530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4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0F5BA-6A46-D95E-DF80-CAD7198FF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5EBD-9B5D-7F2B-0968-EC08E333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141A-37A5-0607-E8EE-D04FFD6F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FCC17-0234-14DC-3DEF-6AABB30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6F45B5-A756-6E2A-7068-B5D9260E1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785674"/>
            <a:ext cx="7975873" cy="537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609362" cy="4906963"/>
          </a:xfrm>
        </p:spPr>
        <p:txBody>
          <a:bodyPr vert="horz" lIns="0" tIns="0" rIns="0" bIns="0" rtlCol="0" anchor="t"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V-taps: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VT5 replaced with VT7</a:t>
            </a:r>
          </a:p>
          <a:p>
            <a:pPr lvl="2"/>
            <a:r>
              <a:rPr lang="en-US" dirty="0">
                <a:solidFill>
                  <a:schemeClr val="tx1"/>
                </a:solidFill>
                <a:cs typeface="Arial"/>
              </a:rPr>
              <a:t>All passed Hipot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Heaters: </a:t>
            </a:r>
          </a:p>
          <a:p>
            <a:pPr lvl="2"/>
            <a:r>
              <a:rPr lang="en-US" dirty="0">
                <a:solidFill>
                  <a:schemeClr val="tx1"/>
                </a:solidFill>
                <a:cs typeface="Arial"/>
              </a:rPr>
              <a:t>Heater box2 modifications are finished. Passed HiPot</a:t>
            </a:r>
          </a:p>
          <a:p>
            <a:pPr lvl="1"/>
            <a:endParaRPr lang="en-US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All individual components have passed HiPot.</a:t>
            </a:r>
          </a:p>
          <a:p>
            <a:pPr lvl="2"/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CTI 4000 system Status: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Linde 1610 Status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Not Running, diagnosing the issues after power failure</a:t>
            </a:r>
          </a:p>
          <a:p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cc2c26d-dd06-45c2-b5c7-9fed14398e80"/>
    <ds:schemaRef ds:uri="96c425c5-5c10-4741-aa56-6cf001acb5a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www.w3.org/2000/xmlns/"/>
    <ds:schemaRef ds:uri="4cc2c26d-dd06-45c2-b5c7-9fed14398e80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17824</TotalTime>
  <Words>72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MQXFA12b-Quench Summary-So Far</vt:lpstr>
      <vt:lpstr>MQXFA12b-Quench Locations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46</cp:revision>
  <cp:lastPrinted>2017-05-01T15:41:46Z</cp:lastPrinted>
  <dcterms:created xsi:type="dcterms:W3CDTF">2016-03-23T12:58:39Z</dcterms:created>
  <dcterms:modified xsi:type="dcterms:W3CDTF">2025-01-13T15:27:00Z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