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3" r:id="rId5"/>
    <p:sldId id="714" r:id="rId6"/>
    <p:sldId id="715" r:id="rId7"/>
    <p:sldId id="711" r:id="rId8"/>
    <p:sldId id="708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tore, Joseph" initials="MJ" lastIdx="2" clrIdx="0">
    <p:extLst>
      <p:ext uri="{19B8F6BF-5375-455C-9EA6-DF929625EA0E}">
        <p15:presenceInfo xmlns:p15="http://schemas.microsoft.com/office/powerpoint/2012/main" userId="S::muratore@bnl.gov::1a594720-d9f6-4832-a0b1-1776ea58b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00"/>
    <a:srgbClr val="FFCC66"/>
    <a:srgbClr val="D3E7F1"/>
    <a:srgbClr val="007400"/>
    <a:srgbClr val="009900"/>
    <a:srgbClr val="5F5F5F"/>
    <a:srgbClr val="FFCC99"/>
    <a:srgbClr val="FFFFFF"/>
    <a:srgbClr val="EAF7FA"/>
    <a:srgbClr val="EB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58" y="108"/>
      </p:cViewPr>
      <p:guideLst>
        <p:guide orient="horz" pos="408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ian, Febin" userId="b8909568-2362-46fd-acec-3c1d43419ac8" providerId="ADAL" clId="{3F0A5C11-63FB-4D50-8B91-045299838DD6}"/>
    <pc:docChg chg="addSld delSld modSld sldOrd">
      <pc:chgData name="Kurian, Febin" userId="b8909568-2362-46fd-acec-3c1d43419ac8" providerId="ADAL" clId="{3F0A5C11-63FB-4D50-8B91-045299838DD6}" dt="2025-01-13T15:26:55.889" v="196" actId="20577"/>
      <pc:docMkLst>
        <pc:docMk/>
      </pc:docMkLst>
      <pc:sldChg chg="modSp mod">
        <pc:chgData name="Kurian, Febin" userId="b8909568-2362-46fd-acec-3c1d43419ac8" providerId="ADAL" clId="{3F0A5C11-63FB-4D50-8B91-045299838DD6}" dt="2025-01-13T15:14:33.822" v="1" actId="20577"/>
        <pc:sldMkLst>
          <pc:docMk/>
          <pc:sldMk cId="0" sldId="263"/>
        </pc:sldMkLst>
        <pc:spChg chg="mod">
          <ac:chgData name="Kurian, Febin" userId="b8909568-2362-46fd-acec-3c1d43419ac8" providerId="ADAL" clId="{3F0A5C11-63FB-4D50-8B91-045299838DD6}" dt="2025-01-13T15:14:33.822" v="1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Kurian, Febin" userId="b8909568-2362-46fd-acec-3c1d43419ac8" providerId="ADAL" clId="{3F0A5C11-63FB-4D50-8B91-045299838DD6}" dt="2025-01-13T15:26:55.889" v="196" actId="20577"/>
        <pc:sldMkLst>
          <pc:docMk/>
          <pc:sldMk cId="4267641917" sldId="711"/>
        </pc:sldMkLst>
        <pc:spChg chg="mod">
          <ac:chgData name="Kurian, Febin" userId="b8909568-2362-46fd-acec-3c1d43419ac8" providerId="ADAL" clId="{3F0A5C11-63FB-4D50-8B91-045299838DD6}" dt="2025-01-13T15:26:55.889" v="196" actId="20577"/>
          <ac:spMkLst>
            <pc:docMk/>
            <pc:sldMk cId="4267641917" sldId="711"/>
            <ac:spMk id="3" creationId="{A18CA867-8E3F-7123-DF06-737D8E9BE1E4}"/>
          </ac:spMkLst>
        </pc:spChg>
      </pc:sldChg>
      <pc:sldChg chg="modSp new del mod ord">
        <pc:chgData name="Kurian, Febin" userId="b8909568-2362-46fd-acec-3c1d43419ac8" providerId="ADAL" clId="{3F0A5C11-63FB-4D50-8B91-045299838DD6}" dt="2025-01-13T15:16:14.759" v="106" actId="47"/>
        <pc:sldMkLst>
          <pc:docMk/>
          <pc:sldMk cId="1086581725" sldId="716"/>
        </pc:sldMkLst>
        <pc:spChg chg="mod">
          <ac:chgData name="Kurian, Febin" userId="b8909568-2362-46fd-acec-3c1d43419ac8" providerId="ADAL" clId="{3F0A5C11-63FB-4D50-8B91-045299838DD6}" dt="2025-01-13T15:15:05.774" v="40" actId="20577"/>
          <ac:spMkLst>
            <pc:docMk/>
            <pc:sldMk cId="1086581725" sldId="716"/>
            <ac:spMk id="2" creationId="{FB3FAA9D-FC79-726C-380F-5E56FACB477A}"/>
          </ac:spMkLst>
        </pc:spChg>
        <pc:spChg chg="mod">
          <ac:chgData name="Kurian, Febin" userId="b8909568-2362-46fd-acec-3c1d43419ac8" providerId="ADAL" clId="{3F0A5C11-63FB-4D50-8B91-045299838DD6}" dt="2025-01-13T15:15:52.291" v="105" actId="20577"/>
          <ac:spMkLst>
            <pc:docMk/>
            <pc:sldMk cId="1086581725" sldId="716"/>
            <ac:spMk id="3" creationId="{758567A3-6F46-80D9-FDDD-7CC2ED6CB87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38712"/>
            <a:ext cx="8280920" cy="1231042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302.4.01 Magnets Vertical Test at BNL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Weekly Status</a:t>
            </a:r>
            <a:endParaRPr lang="en-GB" sz="3200" i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4008" y="5160640"/>
            <a:ext cx="3164228" cy="78864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Febin Kurian</a:t>
            </a:r>
          </a:p>
          <a:p>
            <a:r>
              <a:rPr lang="en-US" dirty="0">
                <a:solidFill>
                  <a:schemeClr val="tx1"/>
                </a:solidFill>
              </a:rPr>
              <a:t>13-Jan-2025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B006A5-FCF3-4FC0-B821-C541F205E5D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E4B6C-BB0E-DD52-14D0-B503DC04E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2280C-6605-369E-FF9F-EDD40347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MQXFA12b-Quench Summary-So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445FB-E944-A7D1-5DCF-85BA3BD6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6B43C-21F9-0781-BE27-2805CE92D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DBFEAF-9C2F-CC55-3AB7-BDAE7121F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000" y="731837"/>
            <a:ext cx="8226000" cy="530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54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0F5BA-6A46-D95E-DF80-CAD7198FF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5EBD-9B5D-7F2B-0968-EC08E3337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MQXFA12b-Quench 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2141A-37A5-0607-E8EE-D04FFD6F3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FCC17-0234-14DC-3DEF-6AABB304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6F45B5-A756-6E2A-7068-B5D9260E1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00" y="785674"/>
            <a:ext cx="7975873" cy="537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06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803E-71FE-62FB-BAE5-526145ED9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Top Hat Repair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CA867-8E3F-7123-DF06-737D8E9B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19200"/>
            <a:ext cx="7609362" cy="4906963"/>
          </a:xfrm>
        </p:spPr>
        <p:txBody>
          <a:bodyPr vert="horz" lIns="0" tIns="0" rIns="0" bIns="0" rtlCol="0" anchor="t">
            <a:normAutofit/>
          </a:bodyPr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V-taps: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VT5 replaced with VT7</a:t>
            </a:r>
          </a:p>
          <a:p>
            <a:pPr lvl="2"/>
            <a:r>
              <a:rPr lang="en-US" dirty="0">
                <a:solidFill>
                  <a:schemeClr val="tx1"/>
                </a:solidFill>
                <a:cs typeface="Arial"/>
              </a:rPr>
              <a:t>All passed Hipot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Heaters: </a:t>
            </a:r>
          </a:p>
          <a:p>
            <a:pPr lvl="2"/>
            <a:r>
              <a:rPr lang="en-US" dirty="0">
                <a:solidFill>
                  <a:schemeClr val="tx1"/>
                </a:solidFill>
                <a:cs typeface="Arial"/>
              </a:rPr>
              <a:t>Heater box2 modifications are finished. Passed HiPot</a:t>
            </a:r>
          </a:p>
          <a:p>
            <a:pPr lvl="1"/>
            <a:endParaRPr lang="en-US" dirty="0">
              <a:solidFill>
                <a:schemeClr val="tx1"/>
              </a:solidFill>
              <a:cs typeface="Arial"/>
            </a:endParaRP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All individual components have passed HiPot.</a:t>
            </a:r>
          </a:p>
          <a:p>
            <a:pPr lvl="2"/>
            <a:endParaRPr lang="en-US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3C3C-AA8B-60BD-A609-E7FD335B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64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FAF3-ED07-7789-A47E-52194D3D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CRYOGENIC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AB8A8-C13E-10E8-4311-D8921CBC7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CTI 4000 system Status: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Running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Linde 1610 Status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Not Running, diagnosing the issues after power failure</a:t>
            </a:r>
          </a:p>
          <a:p>
            <a:endParaRPr lang="en-US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2B388-9C8F-6E69-73CF-90AAD4D9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88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C4ABB9EFFC04CA7AD3040E5DF28AA" ma:contentTypeVersion="16" ma:contentTypeDescription="Create a new document." ma:contentTypeScope="" ma:versionID="252cf60fbf5d2918f489802473609554">
  <xsd:schema xmlns:xsd="http://www.w3.org/2001/XMLSchema" xmlns:xs="http://www.w3.org/2001/XMLSchema" xmlns:p="http://schemas.microsoft.com/office/2006/metadata/properties" xmlns:ns3="4cc2c26d-dd06-45c2-b5c7-9fed14398e80" xmlns:ns4="96c425c5-5c10-4741-aa56-6cf001acb5ab" targetNamespace="http://schemas.microsoft.com/office/2006/metadata/properties" ma:root="true" ma:fieldsID="3256da557a7dfa0805f960b2474f94c7" ns3:_="" ns4:_="">
    <xsd:import namespace="4cc2c26d-dd06-45c2-b5c7-9fed14398e80"/>
    <xsd:import namespace="96c425c5-5c10-4741-aa56-6cf001acb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2c26d-dd06-45c2-b5c7-9fed14398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425c5-5c10-4741-aa56-6cf001acb5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c2c26d-dd06-45c2-b5c7-9fed14398e80" xsi:nil="true"/>
  </documentManagement>
</p:properties>
</file>

<file path=customXml/itemProps1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F6086C-AAE0-4372-A363-A9CE7D1396F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4cc2c26d-dd06-45c2-b5c7-9fed14398e80"/>
    <ds:schemaRef ds:uri="96c425c5-5c10-4741-aa56-6cf001acb5ab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microsoft.com/office/2006/metadata/properties"/>
    <ds:schemaRef ds:uri="http://www.w3.org/2000/xmlns/"/>
    <ds:schemaRef ds:uri="4cc2c26d-dd06-45c2-b5c7-9fed14398e80"/>
    <ds:schemaRef ds:uri="http://www.w3.org/2001/XMLSchema-instan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17824</TotalTime>
  <Words>72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Wingdings</vt:lpstr>
      <vt:lpstr>Thème Office</vt:lpstr>
      <vt:lpstr>302.4.01 Magnets Vertical Test at BNL Weekly Status</vt:lpstr>
      <vt:lpstr>MQXFA12b-Quench Summary-So Far</vt:lpstr>
      <vt:lpstr>MQXFA12b-Quench Locations</vt:lpstr>
      <vt:lpstr>Second Top Hat Repair</vt:lpstr>
      <vt:lpstr>CRYOGENIC STATUS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Kurian, Febin</cp:lastModifiedBy>
  <cp:revision>46</cp:revision>
  <cp:lastPrinted>2017-05-01T15:41:46Z</cp:lastPrinted>
  <dcterms:created xsi:type="dcterms:W3CDTF">2016-03-23T12:58:39Z</dcterms:created>
  <dcterms:modified xsi:type="dcterms:W3CDTF">2025-01-13T15:27:00Z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0x010100EFAC4ABB9EFFC04CA7AD3040E5DF28AA</vt:lpwstr>
  </property>
</Properties>
</file>