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5"/>
    <p:sldMasterId id="2147484166" r:id="rId6"/>
    <p:sldMasterId id="2147484187" r:id="rId7"/>
  </p:sldMasterIdLst>
  <p:notesMasterIdLst>
    <p:notesMasterId r:id="rId13"/>
  </p:notesMasterIdLst>
  <p:handoutMasterIdLst>
    <p:handoutMasterId r:id="rId14"/>
  </p:handoutMasterIdLst>
  <p:sldIdLst>
    <p:sldId id="2306" r:id="rId8"/>
    <p:sldId id="3016" r:id="rId9"/>
    <p:sldId id="3019" r:id="rId10"/>
    <p:sldId id="3017" r:id="rId11"/>
    <p:sldId id="3018" r:id="rId12"/>
  </p:sldIdLst>
  <p:sldSz cx="12192000" cy="6858000"/>
  <p:notesSz cx="9464675" cy="125317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2DEB9B1-7CFC-4503-B859-9B6F1D10870B}">
          <p14:sldIdLst>
            <p14:sldId id="2306"/>
            <p14:sldId id="3016"/>
            <p14:sldId id="3019"/>
            <p14:sldId id="3017"/>
          </p14:sldIdLst>
        </p14:section>
        <p14:section name="Backup Slides" id="{B8466AEB-9B48-43CF-907D-F29627E03E41}">
          <p14:sldIdLst>
            <p14:sldId id="30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B50"/>
    <a:srgbClr val="FFFF00"/>
    <a:srgbClr val="BA8609"/>
    <a:srgbClr val="78FFFF"/>
    <a:srgbClr val="7ACB7A"/>
    <a:srgbClr val="008000"/>
    <a:srgbClr val="81FFD8"/>
    <a:srgbClr val="0000FF"/>
    <a:srgbClr val="D5C2A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90834" autoAdjust="0"/>
  </p:normalViewPr>
  <p:slideViewPr>
    <p:cSldViewPr snapToGrid="0" snapToObjects="1" showGuides="1">
      <p:cViewPr varScale="1">
        <p:scale>
          <a:sx n="74" d="100"/>
          <a:sy n="74" d="100"/>
        </p:scale>
        <p:origin x="1241" y="4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955675"/>
            <a:ext cx="8491537" cy="4776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8067" tIns="64033" rIns="128067" bIns="6403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7500" y="6051779"/>
            <a:ext cx="7740001" cy="5733265"/>
          </a:xfrm>
          <a:prstGeom prst="rect">
            <a:avLst/>
          </a:prstGeom>
        </p:spPr>
        <p:txBody>
          <a:bodyPr vert="horz" lIns="128067" tIns="64033" rIns="128067" bIns="64033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0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2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0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0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0C82A-5579-1A91-2B58-78DE15295FF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4A165F-BD75-7677-8B70-E40257A01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1386610-7F89-5B9C-262C-A8A49F1C2A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7EC587F-564D-43D2-2C30-3BD23C8F5F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CAEE352-AEA6-409C-5B3A-EC2665F83A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C73ADEB-0E4D-529F-4F0C-8535972B35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14" name="Picture 13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98D313CB-A37F-5659-8C3D-5F7F88A5AF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49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1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050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720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637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113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91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2340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Geelhoed | Shielding Assessments | PIP-II 2024 Independent Project Review Breakout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 Apr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6D667C-6AA0-4104-8397-45E3E900A53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56633" y="5329740"/>
            <a:ext cx="11331575" cy="1247775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0" dirty="0"/>
              <a:t>Darren Crawford, PIP-II Beam Commissioning L3 Manager</a:t>
            </a:r>
          </a:p>
          <a:p>
            <a:r>
              <a:rPr lang="en-US" sz="2130" dirty="0"/>
              <a:t> </a:t>
            </a:r>
          </a:p>
          <a:p>
            <a:r>
              <a:rPr lang="en-US" dirty="0"/>
              <a:t>17-Jan-25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624" y="4440969"/>
            <a:ext cx="8367704" cy="754767"/>
          </a:xfrm>
        </p:spPr>
        <p:txBody>
          <a:bodyPr>
            <a:noAutofit/>
          </a:bodyPr>
          <a:lstStyle/>
          <a:p>
            <a:r>
              <a:rPr lang="en-US" sz="3000" dirty="0"/>
              <a:t>AD Scheduling Meeting - PIP-II Report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3E994-30B1-D7EE-24F5-1819A759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4981575" cy="427877"/>
          </a:xfrm>
        </p:spPr>
        <p:txBody>
          <a:bodyPr/>
          <a:lstStyle/>
          <a:p>
            <a:r>
              <a:rPr lang="en-US" dirty="0"/>
              <a:t>PIP-II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2DC0E-D13A-B460-FB3B-BCC97F3A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595716-C6A0-1A22-73B8-184BACAE3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10363" y="942756"/>
            <a:ext cx="6992912" cy="4955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FA6497-AE3E-4E47-BDD8-68F5AEEFFC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1695" y="3174322"/>
            <a:ext cx="1319002" cy="605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B0F868-4593-ED08-060A-9C2D0A44E5C5}"/>
              </a:ext>
            </a:extLst>
          </p:cNvPr>
          <p:cNvSpPr txBox="1"/>
          <p:nvPr/>
        </p:nvSpPr>
        <p:spPr>
          <a:xfrm>
            <a:off x="9021695" y="3665738"/>
            <a:ext cx="11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240 trucks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05B99A-10D2-D4E9-F472-15068077465F}"/>
              </a:ext>
            </a:extLst>
          </p:cNvPr>
          <p:cNvCxnSpPr>
            <a:cxnSpLocks/>
          </p:cNvCxnSpPr>
          <p:nvPr/>
        </p:nvCxnSpPr>
        <p:spPr>
          <a:xfrm>
            <a:off x="9618849" y="4035070"/>
            <a:ext cx="1436609" cy="1054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143D5B-559E-FFC3-7872-A012BA953E60}"/>
              </a:ext>
            </a:extLst>
          </p:cNvPr>
          <p:cNvSpPr txBox="1"/>
          <p:nvPr/>
        </p:nvSpPr>
        <p:spPr>
          <a:xfrm>
            <a:off x="581030" y="841941"/>
            <a:ext cx="487181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Linac Tunnel 59%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RF Trench 43%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Coldbox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arrival 15-Jan-25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High Bay Building AUP 23-Jun-25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Linac Tunnel AUP 19-Sep-25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D29F33-5CC7-3635-315E-39332CC32D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57256" y="3271984"/>
            <a:ext cx="3976001" cy="26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Construction 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6503" y="795580"/>
            <a:ext cx="6963837" cy="4642128"/>
          </a:xfrm>
          <a:prstGeom prst="rect">
            <a:avLst/>
          </a:prstGeom>
        </p:spPr>
      </p:pic>
      <p:pic>
        <p:nvPicPr>
          <p:cNvPr id="5" name="Picture 4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BD561E34-9500-F6D6-49AA-3C643753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5" y="795580"/>
            <a:ext cx="4449380" cy="47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2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 descr="A picture containing outdoor, sky, ground, shore&#10;&#10;Description automatically generated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27" y="707262"/>
            <a:ext cx="8563778" cy="57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4E039-C4CB-E873-81CE-3BD38C1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Construction 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5247-73C8-11B5-A91C-7C158998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C9BB7-8ACE-7B8D-1E9D-F7BB6C90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165021" y="801460"/>
            <a:ext cx="11817638" cy="48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4188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F32583FB74A4089C5A9E89CDFAA90" ma:contentTypeVersion="3" ma:contentTypeDescription="Create a new document." ma:contentTypeScope="" ma:versionID="8ef33307555ee0a6250c5586ecb6236c">
  <xsd:schema xmlns:xsd="http://www.w3.org/2001/XMLSchema" xmlns:xs="http://www.w3.org/2001/XMLSchema" xmlns:p="http://schemas.microsoft.com/office/2006/metadata/properties" xmlns:ns2="5c9f3ab6-242c-461d-a351-c910a751d111" xmlns:ns3="bd67544a-4fdc-43d0-a9af-82cf53222c38" xmlns:ns4="4c9893bf-bf5a-4310-9ab4-2961bf226f94" targetNamespace="http://schemas.microsoft.com/office/2006/metadata/properties" ma:root="true" ma:fieldsID="756aa576cfdeeeb89fa8b1f3f21d55b5" ns2:_="" ns3:_="" ns4:_="">
    <xsd:import namespace="5c9f3ab6-242c-461d-a351-c910a751d111"/>
    <xsd:import namespace="bd67544a-4fdc-43d0-a9af-82cf53222c38"/>
    <xsd:import namespace="4c9893bf-bf5a-4310-9ab4-2961bf226f9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Syst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893bf-bf5a-4310-9ab4-2961bf226f94" elementFormDefault="qualified">
    <xsd:import namespace="http://schemas.microsoft.com/office/2006/documentManagement/types"/>
    <xsd:import namespace="http://schemas.microsoft.com/office/infopath/2007/PartnerControls"/>
    <xsd:element name="System" ma:index="13" nillable="true" ma:displayName="System" ma:internalName="System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 xmlns="4c9893bf-bf5a-4310-9ab4-2961bf226f94" xsi:nil="true"/>
  </documentManagement>
</p:properties>
</file>

<file path=customXml/itemProps1.xml><?xml version="1.0" encoding="utf-8"?>
<ds:datastoreItem xmlns:ds="http://schemas.openxmlformats.org/officeDocument/2006/customXml" ds:itemID="{F3B87474-5D18-4778-A275-BE0CD691F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4c9893bf-bf5a-4310-9ab4-2961bf226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54E198-75D0-4037-B1E9-6E02F24CEF7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E1F245F-DB62-428D-A566-B113377E9116}">
  <ds:schemaRefs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c9893bf-bf5a-4310-9ab4-2961bf226f94"/>
    <ds:schemaRef ds:uri="http://schemas.microsoft.com/office/2006/documentManagement/types"/>
    <ds:schemaRef ds:uri="bd67544a-4fdc-43d0-a9af-82cf53222c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99125</TotalTime>
  <Words>59</Words>
  <Application>Microsoft Office PowerPoint</Application>
  <PresentationFormat>Widescreen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1_Fermilab_PPT_090915</vt:lpstr>
      <vt:lpstr>2_Fermilab_PPT_090915</vt:lpstr>
      <vt:lpstr>3_Fermilab_PPT_090915</vt:lpstr>
      <vt:lpstr>PowerPoint Presentation</vt:lpstr>
      <vt:lpstr>PIP-II Update</vt:lpstr>
      <vt:lpstr>PIP-II Construction Site</vt:lpstr>
      <vt:lpstr>Thank you</vt:lpstr>
      <vt:lpstr>PIP-II Construction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Darren J Crawford</cp:lastModifiedBy>
  <cp:revision>2841</cp:revision>
  <cp:lastPrinted>2024-02-08T21:11:43Z</cp:lastPrinted>
  <dcterms:created xsi:type="dcterms:W3CDTF">2019-12-16T19:54:36Z</dcterms:created>
  <dcterms:modified xsi:type="dcterms:W3CDTF">2025-01-17T14:52:40Z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0x010100770F32583FB74A4089C5A9E89CDFAA90</vt:lpwstr>
  </property>
</Properties>
</file>