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1/17/2025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Linh Pham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January 17,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Beam to BNB and MTA when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Operator tuning in the off-shifts</a:t>
            </a:r>
          </a:p>
          <a:p>
            <a:endParaRPr lang="en-US" sz="1800" dirty="0"/>
          </a:p>
          <a:p>
            <a:r>
              <a:rPr lang="en-US" sz="1800" dirty="0"/>
              <a:t>Wednesday: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Muon Campus LOTO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Booster LLRF phase lock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1800" dirty="0"/>
              <a:t>Thursday: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F-sector/Muon power outages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Domestic water leak near MI8 and Muon berm.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b="1" dirty="0"/>
              <a:t>Beam to BNB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1/17/2025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Pham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CFB42585-2417-4129-F8E3-9F8C23BCE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421875" y="1047065"/>
            <a:ext cx="4643818" cy="45364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884</TotalTime>
  <Words>65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109</cp:revision>
  <cp:lastPrinted>2014-01-20T19:40:21Z</cp:lastPrinted>
  <dcterms:created xsi:type="dcterms:W3CDTF">2019-06-21T13:10:56Z</dcterms:created>
  <dcterms:modified xsi:type="dcterms:W3CDTF">2025-01-17T14:37:06Z</dcterms:modified>
</cp:coreProperties>
</file>