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6"/>
  </p:notesMasterIdLst>
  <p:handoutMasterIdLst>
    <p:handoutMasterId r:id="rId7"/>
  </p:handoutMasterIdLst>
  <p:sldIdLst>
    <p:sldId id="296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FF3300"/>
    <a:srgbClr val="00FF99"/>
    <a:srgbClr val="00CC99"/>
    <a:srgbClr val="FF9900"/>
    <a:srgbClr val="00CC00"/>
    <a:srgbClr val="50504E"/>
    <a:srgbClr val="4E4E4E"/>
    <a:srgbClr val="40404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84601" autoAdjust="0"/>
  </p:normalViewPr>
  <p:slideViewPr>
    <p:cSldViewPr snapToGrid="0" snapToObjects="1" showGuides="1">
      <p:cViewPr varScale="1">
        <p:scale>
          <a:sx n="87" d="100"/>
          <a:sy n="87" d="100"/>
        </p:scale>
        <p:origin x="1338" y="9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1/16/2025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1/16/2025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1/16/2025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1/16/2025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1/16/2025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1/16/2025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79DABB-CEFD-3271-D432-3ECC3646D4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17257" y="0"/>
            <a:ext cx="4426743" cy="321944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904" y="6511373"/>
            <a:ext cx="8532192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01/17/2024						Linac Machine Coordinator     		 	         9 am Operations Meeting </a:t>
            </a:r>
            <a:endParaRPr lang="en-US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48946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/>
              <a:t>Linac Operations Report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A10FBD-10B5-94E2-BDAC-4FD670A569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3695" y="524161"/>
            <a:ext cx="4026967" cy="33791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8EF289-7B81-1D1D-B5D2-B8E003768EF5}"/>
              </a:ext>
            </a:extLst>
          </p:cNvPr>
          <p:cNvSpPr txBox="1"/>
          <p:nvPr/>
        </p:nvSpPr>
        <p:spPr>
          <a:xfrm>
            <a:off x="1408966" y="4476375"/>
            <a:ext cx="18164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>
                <a:solidFill>
                  <a:schemeClr val="accent6">
                    <a:lumMod val="50000"/>
                  </a:schemeClr>
                </a:solidFill>
              </a:rPr>
              <a:t>Beam output:</a:t>
            </a:r>
            <a:br>
              <a:rPr lang="en-US" sz="1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Source: 59.1 mA</a:t>
            </a:r>
          </a:p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TO1IN:  29.8 mA</a:t>
            </a:r>
          </a:p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D7TOR: 27.2 mA</a:t>
            </a:r>
          </a:p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Efficiency: 91.3 %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6299AA-750C-F40C-D566-062BFD43259F}"/>
              </a:ext>
            </a:extLst>
          </p:cNvPr>
          <p:cNvSpPr txBox="1"/>
          <p:nvPr/>
        </p:nvSpPr>
        <p:spPr>
          <a:xfrm>
            <a:off x="4847682" y="3344040"/>
            <a:ext cx="41834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Downtime: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Assorted RF trips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Opportunistic work on Buncher(s)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C97"/>
                </a:solidFill>
              </a:rPr>
              <a:t>Opportunistic work done this week: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C97"/>
                </a:solidFill>
              </a:rPr>
              <a:t>Buncher TPR module replaced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C97"/>
                </a:solidFill>
              </a:rPr>
              <a:t>LRF1 Marx code updated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C97"/>
                </a:solidFill>
              </a:rPr>
              <a:t>LRF5 LLRF rebooted for readbacks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C97"/>
                </a:solidFill>
              </a:rPr>
              <a:t>KRFB waveform tuning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4C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AC8B11773DC345A6A7B1699CFCF121" ma:contentTypeVersion="5" ma:contentTypeDescription="Create a new document." ma:contentTypeScope="" ma:versionID="89ca00695baaf72de19a2e65b4672ad4">
  <xsd:schema xmlns:xsd="http://www.w3.org/2001/XMLSchema" xmlns:xs="http://www.w3.org/2001/XMLSchema" xmlns:p="http://schemas.microsoft.com/office/2006/metadata/properties" xmlns:ns3="87d35bd7-cc13-486d-92f0-24078e59316b" targetNamespace="http://schemas.microsoft.com/office/2006/metadata/properties" ma:root="true" ma:fieldsID="1036e255e9c89eafbdb6398d08472ebb" ns3:_="">
    <xsd:import namespace="87d35bd7-cc13-486d-92f0-24078e5931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d35bd7-cc13-486d-92f0-24078e5931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655B71-BCB4-43D6-8DA5-DAEDF101DE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81BF76-57F3-4973-8E70-3367F6E50D21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87d35bd7-cc13-486d-92f0-24078e59316b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6417FD6-34A9-401D-A6E3-BE3F825FF4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d35bd7-cc13-486d-92f0-24078e5931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26000</TotalTime>
  <Words>76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Fermilab_PPT_090815</vt:lpstr>
      <vt:lpstr>Linac Operations Report 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Patrick R Karns</cp:lastModifiedBy>
  <cp:revision>398</cp:revision>
  <cp:lastPrinted>2014-01-20T19:40:21Z</cp:lastPrinted>
  <dcterms:created xsi:type="dcterms:W3CDTF">2014-01-03T20:18:13Z</dcterms:created>
  <dcterms:modified xsi:type="dcterms:W3CDTF">2025-01-17T14:32:40Z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0x01010077AC8B11773DC345A6A7B1699CFCF121</vt:lpwstr>
  </property>
</Properties>
</file>