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Ops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01/17/25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17 January 2025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I8 Performance 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MI8 Performance Summary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6" name="mi8_performance_chart (1).png" descr="mi8_performance_chart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50"/>
            <a:ext cx="9144001" cy="5143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hanks to Kit for validating data and new plots"/>
          <p:cNvSpPr txBox="1"/>
          <p:nvPr/>
        </p:nvSpPr>
        <p:spPr>
          <a:xfrm>
            <a:off x="5123795" y="3055302"/>
            <a:ext cx="3086753" cy="113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Thanks to Kit for validating data and new plots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40" name="MI8 is running we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MI8 is running well</a:t>
            </a:r>
          </a:p>
          <a:p>
            <a:pPr/>
            <a:r>
              <a:t>Downtime</a:t>
            </a:r>
          </a:p>
          <a:p>
            <a:pPr lvl="1"/>
            <a:r>
              <a:t>Domestic water leak North of A0</a:t>
            </a:r>
          </a:p>
          <a:p>
            <a:pPr lvl="1"/>
            <a:r>
              <a:t>Paused beam, performed USI</a:t>
            </a:r>
          </a:p>
          <a:p>
            <a:pPr lvl="1"/>
            <a:r>
              <a:t>Resumed after investigation </a:t>
            </a:r>
          </a:p>
          <a:p>
            <a:pPr/>
            <a:r>
              <a:t>Continue to work with PESD and ISD on options for powering RR</a:t>
            </a:r>
          </a:p>
        </p:txBody>
      </p:sp>
      <p:sp>
        <p:nvSpPr>
          <p:cNvPr id="1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