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993CC8-CEC2-47C7-8A78-69D268317584}" v="12" dt="2025-01-16T20:21:59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59" d="100"/>
          <a:sy n="59" d="100"/>
        </p:scale>
        <p:origin x="1315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N. Makara" userId="336db413-2475-4489-92f2-557bb2c40f7b" providerId="ADAL" clId="{8E993CC8-CEC2-47C7-8A78-69D268317584}"/>
    <pc:docChg chg="undo custSel modSld">
      <pc:chgData name="Jerry N. Makara" userId="336db413-2475-4489-92f2-557bb2c40f7b" providerId="ADAL" clId="{8E993CC8-CEC2-47C7-8A78-69D268317584}" dt="2025-01-17T10:59:10.215" v="182" actId="20577"/>
      <pc:docMkLst>
        <pc:docMk/>
      </pc:docMkLst>
      <pc:sldChg chg="addSp delSp modSp mod">
        <pc:chgData name="Jerry N. Makara" userId="336db413-2475-4489-92f2-557bb2c40f7b" providerId="ADAL" clId="{8E993CC8-CEC2-47C7-8A78-69D268317584}" dt="2025-01-17T10:59:10.215" v="182" actId="20577"/>
        <pc:sldMkLst>
          <pc:docMk/>
          <pc:sldMk cId="3368589570" sldId="256"/>
        </pc:sldMkLst>
        <pc:spChg chg="mod">
          <ac:chgData name="Jerry N. Makara" userId="336db413-2475-4489-92f2-557bb2c40f7b" providerId="ADAL" clId="{8E993CC8-CEC2-47C7-8A78-69D268317584}" dt="2025-01-17T10:59:10.215" v="182" actId="20577"/>
          <ac:spMkLst>
            <pc:docMk/>
            <pc:sldMk cId="3368589570" sldId="256"/>
            <ac:spMk id="6" creationId="{00000000-0000-0000-0000-000000000000}"/>
          </ac:spMkLst>
        </pc:spChg>
        <pc:spChg chg="add del mod">
          <ac:chgData name="Jerry N. Makara" userId="336db413-2475-4489-92f2-557bb2c40f7b" providerId="ADAL" clId="{8E993CC8-CEC2-47C7-8A78-69D268317584}" dt="2025-01-16T20:19:43.622" v="52" actId="478"/>
          <ac:spMkLst>
            <pc:docMk/>
            <pc:sldMk cId="3368589570" sldId="256"/>
            <ac:spMk id="13" creationId="{00000000-0000-0000-0000-000000000000}"/>
          </ac:spMkLst>
        </pc:spChg>
        <pc:graphicFrameChg chg="mod">
          <ac:chgData name="Jerry N. Makara" userId="336db413-2475-4489-92f2-557bb2c40f7b" providerId="ADAL" clId="{8E993CC8-CEC2-47C7-8A78-69D268317584}" dt="2025-01-16T20:18:52.265" v="1" actId="20577"/>
          <ac:graphicFrameMkLst>
            <pc:docMk/>
            <pc:sldMk cId="3368589570" sldId="256"/>
            <ac:graphicFrameMk id="22" creationId="{00000000-0000-0000-0000-000000000000}"/>
          </ac:graphicFrameMkLst>
        </pc:graphicFrameChg>
        <pc:picChg chg="del">
          <ac:chgData name="Jerry N. Makara" userId="336db413-2475-4489-92f2-557bb2c40f7b" providerId="ADAL" clId="{8E993CC8-CEC2-47C7-8A78-69D268317584}" dt="2025-01-16T20:19:47.054" v="53" actId="478"/>
          <ac:picMkLst>
            <pc:docMk/>
            <pc:sldMk cId="3368589570" sldId="256"/>
            <ac:picMk id="7" creationId="{0AC82D92-8838-FF90-3D8E-9A2922F8BA05}"/>
          </ac:picMkLst>
        </pc:picChg>
        <pc:picChg chg="add mod">
          <ac:chgData name="Jerry N. Makara" userId="336db413-2475-4489-92f2-557bb2c40f7b" providerId="ADAL" clId="{8E993CC8-CEC2-47C7-8A78-69D268317584}" dt="2025-01-16T20:20:03.472" v="56" actId="1038"/>
          <ac:picMkLst>
            <pc:docMk/>
            <pc:sldMk cId="3368589570" sldId="256"/>
            <ac:picMk id="9" creationId="{7B08FA7A-B471-206F-AE3F-F37A07B680CF}"/>
          </ac:picMkLst>
        </pc:picChg>
        <pc:picChg chg="mod">
          <ac:chgData name="Jerry N. Makara" userId="336db413-2475-4489-92f2-557bb2c40f7b" providerId="ADAL" clId="{8E993CC8-CEC2-47C7-8A78-69D268317584}" dt="2025-01-16T20:20:29.998" v="58" actId="1076"/>
          <ac:picMkLst>
            <pc:docMk/>
            <pc:sldMk cId="3368589570" sldId="256"/>
            <ac:picMk id="10" creationId="{F07565D1-DDD2-763B-07EC-6329403672E9}"/>
          </ac:picMkLst>
        </pc:picChg>
        <pc:picChg chg="mod">
          <ac:chgData name="Jerry N. Makara" userId="336db413-2475-4489-92f2-557bb2c40f7b" providerId="ADAL" clId="{8E993CC8-CEC2-47C7-8A78-69D268317584}" dt="2025-01-16T20:20:43.711" v="60" actId="1076"/>
          <ac:picMkLst>
            <pc:docMk/>
            <pc:sldMk cId="3368589570" sldId="256"/>
            <ac:picMk id="21" creationId="{BCBA459A-D8B6-8E78-6582-E3FC69554E49}"/>
          </ac:picMkLst>
        </pc:picChg>
        <pc:picChg chg="mod">
          <ac:chgData name="Jerry N. Makara" userId="336db413-2475-4489-92f2-557bb2c40f7b" providerId="ADAL" clId="{8E993CC8-CEC2-47C7-8A78-69D268317584}" dt="2025-01-16T20:21:59.745" v="101" actId="1037"/>
          <ac:picMkLst>
            <pc:docMk/>
            <pc:sldMk cId="3368589570" sldId="256"/>
            <ac:picMk id="32" creationId="{F0B930CC-AF25-0CEC-5996-22EF5C63F733}"/>
          </ac:picMkLst>
        </pc:picChg>
        <pc:picChg chg="add mod">
          <ac:chgData name="Jerry N. Makara" userId="336db413-2475-4489-92f2-557bb2c40f7b" providerId="ADAL" clId="{8E993CC8-CEC2-47C7-8A78-69D268317584}" dt="2025-01-16T20:25:17.409" v="154" actId="29295"/>
          <ac:picMkLst>
            <pc:docMk/>
            <pc:sldMk cId="3368589570" sldId="256"/>
            <ac:picMk id="33" creationId="{73CD7272-DCB8-7659-7744-57ACE85E7A1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1/17/2025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1/17/2025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358025120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321123" y="113724"/>
            <a:ext cx="3802042" cy="1754326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</a:t>
            </a:r>
            <a:r>
              <a:rPr kumimoji="0" lang="en-US" sz="1600" b="1" i="1" u="none" kern="1200" cap="none" spc="0" normalizeH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was cooled down </a:t>
            </a:r>
            <a:r>
              <a:rPr lang="en-US" sz="1600" b="1" i="1">
                <a:solidFill>
                  <a:srgbClr val="4F81BD">
                    <a:lumMod val="75000"/>
                  </a:srgbClr>
                </a:solidFill>
                <a:latin typeface="Calibri"/>
              </a:rPr>
              <a:t>and stable</a:t>
            </a:r>
            <a:endParaRPr lang="en-US" sz="1600" b="1" i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HECM26 at RT with planned cooldown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next week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outh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Stand </a:t>
            </a:r>
            <a:r>
              <a:rPr kumimoji="0" lang="en-US" sz="1600" b="1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 modified for SSR2 </a:t>
            </a:r>
            <a:r>
              <a:rPr kumimoji="0" lang="en-US" sz="1600" b="1" i="1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n-US" sz="1600" b="1" i="1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North Stand</a:t>
            </a:r>
            <a:r>
              <a:rPr kumimoji="0" lang="en-US" sz="1600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empty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9080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3800296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cold with 3 </a:t>
            </a:r>
            <a:r>
              <a:rPr lang="en-US" sz="1600" b="1" i="1" dirty="0" err="1">
                <a:solidFill>
                  <a:srgbClr val="0070C0"/>
                </a:solidFill>
              </a:rPr>
              <a:t>compr</a:t>
            </a:r>
            <a:r>
              <a:rPr lang="en-US" sz="1600" b="1" i="1" dirty="0">
                <a:solidFill>
                  <a:srgbClr val="0070C0"/>
                </a:solidFill>
              </a:rPr>
              <a:t> and 2 Fridges online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MDB/STC: </a:t>
            </a:r>
            <a:r>
              <a:rPr lang="en-US" sz="1600" b="1" i="1" dirty="0">
                <a:solidFill>
                  <a:srgbClr val="0070C0"/>
                </a:solidFill>
              </a:rPr>
              <a:t>at 2 K 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181600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76375" y="3124200"/>
            <a:ext cx="3657507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cold using ALAT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CBx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and running fine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954107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MR service bldg. temperatures need vigilance against frozen water during intermittent power outages.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3" y="219061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801850"/>
            <a:ext cx="28158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at RT with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off and system depressurized; LN2 system at RT; g-2 </a:t>
            </a:r>
            <a:r>
              <a:rPr lang="en-US" sz="1600" b="1" i="1" dirty="0" err="1">
                <a:solidFill>
                  <a:srgbClr val="996600"/>
                </a:solidFill>
              </a:rPr>
              <a:t>Expt</a:t>
            </a:r>
            <a:r>
              <a:rPr lang="en-US" sz="1600" b="1" i="1" dirty="0">
                <a:solidFill>
                  <a:srgbClr val="996600"/>
                </a:solidFill>
              </a:rPr>
              <a:t> Hall at ODH=0 (not ODH area)</a:t>
            </a:r>
          </a:p>
        </p:txBody>
      </p:sp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6" y="3124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kara\Desktop\thermometer hot.JPG">
            <a:extLst>
              <a:ext uri="{FF2B5EF4-FFF2-40B4-BE49-F238E27FC236}">
                <a16:creationId xmlns:a16="http://schemas.microsoft.com/office/drawing/2014/main" id="{EBEA010B-E7E8-DB1E-BB65-2B8B634B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9273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B8F3B30D-1EB1-CCFC-8C57-517ED39D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378" y="6324563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makara\Desktop\thermometer hot.JPG">
            <a:extLst>
              <a:ext uri="{FF2B5EF4-FFF2-40B4-BE49-F238E27FC236}">
                <a16:creationId xmlns:a16="http://schemas.microsoft.com/office/drawing/2014/main" id="{BCBA459A-D8B6-8E78-6582-E3FC6955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713" y="952491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F07565D1-DDD2-763B-07EC-63294036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313" y="1479350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350E5C15-8258-069C-BBDE-FD7A258F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94" y="1305164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makara\Desktop\thermometer hot.JPG">
            <a:extLst>
              <a:ext uri="{FF2B5EF4-FFF2-40B4-BE49-F238E27FC236}">
                <a16:creationId xmlns:a16="http://schemas.microsoft.com/office/drawing/2014/main" id="{98524913-C02E-0ECD-DBF3-B743F232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824" y="6353237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akara\Desktop\thermometer hot.JPG">
            <a:extLst>
              <a:ext uri="{FF2B5EF4-FFF2-40B4-BE49-F238E27FC236}">
                <a16:creationId xmlns:a16="http://schemas.microsoft.com/office/drawing/2014/main" id="{CF49593E-BC7F-78E5-4857-408096448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" y="1604482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6A8C2F4F-C473-AFA3-2B83-620B68CF7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505" y="306084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7BFCDDA5-2D07-3BA6-5479-7BEC540C1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82" y="1513511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C:\Users\makara\Desktop\thermometer hot.JPG">
            <a:extLst>
              <a:ext uri="{FF2B5EF4-FFF2-40B4-BE49-F238E27FC236}">
                <a16:creationId xmlns:a16="http://schemas.microsoft.com/office/drawing/2014/main" id="{F0B930CC-AF25-0CEC-5996-22EF5C63F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1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B08FA7A-B471-206F-AE3F-F37A07B68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6" y="1906956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CD7272-DCB8-7659-7744-57ACE85E7A1B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50000"/>
          </a:blip>
          <a:stretch>
            <a:fillRect/>
          </a:stretch>
        </p:blipFill>
        <p:spPr>
          <a:xfrm>
            <a:off x="2852027" y="3943807"/>
            <a:ext cx="1997554" cy="138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3" ma:contentTypeDescription="Create a new document." ma:contentTypeScope="" ma:versionID="90aaba8686b6b52d7613f2e541ebab60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5b11ffb7c5c9f762f7d8e659c02d275d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1D66BA-8525-4EBE-8FA8-41EB11390CD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60be5cd-4c94-4515-a0c2-dc219a5a553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0f98ee2-02c5-41e6-abe0-ab32a5fdb6f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E0C612-E8CB-43D5-8A48-62F26683E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27916</TotalTime>
  <Words>160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1061</cp:revision>
  <dcterms:created xsi:type="dcterms:W3CDTF">2013-09-14T14:02:30Z</dcterms:created>
  <dcterms:modified xsi:type="dcterms:W3CDTF">2025-01-17T10:59:18Z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