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9" r:id="rId4"/>
    <p:sldId id="257" r:id="rId5"/>
    <p:sldId id="262" r:id="rId6"/>
  </p:sldIdLst>
  <p:sldSz cx="9144000" cy="6858000" type="screen4x3"/>
  <p:notesSz cx="6858000" cy="9144000"/>
  <p:defaultTextStyle>
    <a:defPPr>
      <a:defRPr lang="zh-CN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tableStyles" Target="tableStyles.xml"/><Relationship Id="rId8" Type="http://schemas.openxmlformats.org/officeDocument/2006/relationships/viewProps" Target="viewProps.xml"/><Relationship Id="rId7" Type="http://schemas.openxmlformats.org/officeDocument/2006/relationships/presProps" Target="presProps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PhAnim="0" userDrawn="1">
  <p:cSld name="标题幻灯片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ctrTitle"/>
          </p:nvPr>
        </p:nvSpPr>
        <p:spPr bwMode="auto">
          <a:xfrm>
            <a:off x="685800" y="2130424"/>
            <a:ext cx="7772400" cy="1470024"/>
          </a:xfrm>
        </p:spPr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5" name="副标题 2"/>
          <p:cNvSpPr>
            <a:spLocks noGrp="1"/>
          </p:cNvSpPr>
          <p:nvPr>
            <p:ph type="subTitle" idx="1"/>
          </p:nvPr>
        </p:nvSpPr>
        <p:spPr bwMode="auto">
          <a:xfrm>
            <a:off x="1371600" y="3886200"/>
            <a:ext cx="64008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zh-CN"/>
              <a:t>单击此处编辑母版副标题样式</a:t>
            </a:r>
            <a:endParaRPr lang="zh-CN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0820CF-B880-4189-942D-D702A7CBA730}" type="datetimeFigureOut">
              <a:rPr/>
            </a:fld>
            <a:endParaRPr 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913308-F349-4B6D-A68A-DD1791B4A57B}" type="slidenum">
              <a:rPr/>
            </a:fld>
            <a:endParaRPr lang="zh-CN"/>
          </a:p>
        </p:txBody>
      </p:sp>
    </p:spTree>
  </p:cSld>
  <p:clrMapOvr>
    <a:masterClrMapping/>
  </p:clrMapOvr>
  <p:hf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PhAnim="0" userDrawn="1">
  <p:cSld name="标题和竖排文字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5" name="竖排文字占位符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zh-CN"/>
              <a:t>单击此处编辑母版文本样式</a:t>
            </a:r>
            <a:endParaRPr lang="zh-CN"/>
          </a:p>
          <a:p>
            <a:pPr lvl="1">
              <a:defRPr/>
            </a:pPr>
            <a:r>
              <a:rPr lang="zh-CN"/>
              <a:t>第二级</a:t>
            </a:r>
            <a:endParaRPr lang="zh-CN"/>
          </a:p>
          <a:p>
            <a:pPr lvl="2">
              <a:defRPr/>
            </a:pPr>
            <a:r>
              <a:rPr lang="zh-CN"/>
              <a:t>第三级</a:t>
            </a:r>
            <a:endParaRPr lang="zh-CN"/>
          </a:p>
          <a:p>
            <a:pPr lvl="3">
              <a:defRPr/>
            </a:pPr>
            <a:r>
              <a:rPr lang="zh-CN"/>
              <a:t>第四级</a:t>
            </a:r>
            <a:endParaRPr lang="zh-CN"/>
          </a:p>
          <a:p>
            <a:pPr lvl="4">
              <a:defRPr/>
            </a:pPr>
            <a:r>
              <a:rPr lang="zh-CN"/>
              <a:t>第五级</a:t>
            </a:r>
            <a:endParaRPr lang="zh-CN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0820CF-B880-4189-942D-D702A7CBA730}" type="datetimeFigureOut">
              <a:rPr/>
            </a:fld>
            <a:endParaRPr 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913308-F349-4B6D-A68A-DD1791B4A57B}" type="slidenum">
              <a:rPr/>
            </a:fld>
            <a:endParaRPr lang="zh-CN"/>
          </a:p>
        </p:txBody>
      </p:sp>
    </p:spTree>
  </p:cSld>
  <p:clrMapOvr>
    <a:masterClrMapping/>
  </p:clrMapOvr>
  <p:hf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PhAnim="0" userDrawn="1">
  <p:cSld name="垂直排列标题与文本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竖排标题 1"/>
          <p:cNvSpPr>
            <a:spLocks noGrp="1"/>
          </p:cNvSpPr>
          <p:nvPr>
            <p:ph type="title" orient="vert"/>
          </p:nvPr>
        </p:nvSpPr>
        <p:spPr bwMode="auto">
          <a:xfrm>
            <a:off x="6629400" y="274637"/>
            <a:ext cx="2057400" cy="5851524"/>
          </a:xfrm>
        </p:spPr>
        <p:txBody>
          <a:bodyPr vert="eaVert"/>
          <a:lstStyle/>
          <a:p>
            <a:pPr>
              <a:defRPr/>
            </a:pPr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5" name="竖排文字占位符 2"/>
          <p:cNvSpPr>
            <a:spLocks noGrp="1"/>
          </p:cNvSpPr>
          <p:nvPr>
            <p:ph type="body" orient="vert" idx="1"/>
          </p:nvPr>
        </p:nvSpPr>
        <p:spPr bwMode="auto">
          <a:xfrm>
            <a:off x="457200" y="274637"/>
            <a:ext cx="6019799" cy="5851524"/>
          </a:xfrm>
        </p:spPr>
        <p:txBody>
          <a:bodyPr vert="eaVert"/>
          <a:lstStyle/>
          <a:p>
            <a:pPr lvl="0">
              <a:defRPr/>
            </a:pPr>
            <a:r>
              <a:rPr lang="zh-CN"/>
              <a:t>单击此处编辑母版文本样式</a:t>
            </a:r>
            <a:endParaRPr lang="zh-CN"/>
          </a:p>
          <a:p>
            <a:pPr lvl="1">
              <a:defRPr/>
            </a:pPr>
            <a:r>
              <a:rPr lang="zh-CN"/>
              <a:t>第二级</a:t>
            </a:r>
            <a:endParaRPr lang="zh-CN"/>
          </a:p>
          <a:p>
            <a:pPr lvl="2">
              <a:defRPr/>
            </a:pPr>
            <a:r>
              <a:rPr lang="zh-CN"/>
              <a:t>第三级</a:t>
            </a:r>
            <a:endParaRPr lang="zh-CN"/>
          </a:p>
          <a:p>
            <a:pPr lvl="3">
              <a:defRPr/>
            </a:pPr>
            <a:r>
              <a:rPr lang="zh-CN"/>
              <a:t>第四级</a:t>
            </a:r>
            <a:endParaRPr lang="zh-CN"/>
          </a:p>
          <a:p>
            <a:pPr lvl="4">
              <a:defRPr/>
            </a:pPr>
            <a:r>
              <a:rPr lang="zh-CN"/>
              <a:t>第五级</a:t>
            </a:r>
            <a:endParaRPr lang="zh-CN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0820CF-B880-4189-942D-D702A7CBA730}" type="datetimeFigureOut">
              <a:rPr/>
            </a:fld>
            <a:endParaRPr 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913308-F349-4B6D-A68A-DD1791B4A57B}" type="slidenum">
              <a:rPr/>
            </a:fld>
            <a:endParaRPr lang="zh-CN"/>
          </a:p>
        </p:txBody>
      </p:sp>
    </p:spTree>
  </p:cSld>
  <p:clrMapOvr>
    <a:masterClrMapping/>
  </p:clrMapOvr>
  <p:hf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PhAnim="0" userDrawn="1">
  <p:cSld name="标题和内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zh-CN"/>
              <a:t>单击此处编辑母版文本样式</a:t>
            </a:r>
            <a:endParaRPr lang="zh-CN"/>
          </a:p>
          <a:p>
            <a:pPr lvl="1">
              <a:defRPr/>
            </a:pPr>
            <a:r>
              <a:rPr lang="zh-CN"/>
              <a:t>第二级</a:t>
            </a:r>
            <a:endParaRPr lang="zh-CN"/>
          </a:p>
          <a:p>
            <a:pPr lvl="2">
              <a:defRPr/>
            </a:pPr>
            <a:r>
              <a:rPr lang="zh-CN"/>
              <a:t>第三级</a:t>
            </a:r>
            <a:endParaRPr lang="zh-CN"/>
          </a:p>
          <a:p>
            <a:pPr lvl="3">
              <a:defRPr/>
            </a:pPr>
            <a:r>
              <a:rPr lang="zh-CN"/>
              <a:t>第四级</a:t>
            </a:r>
            <a:endParaRPr lang="zh-CN"/>
          </a:p>
          <a:p>
            <a:pPr lvl="4">
              <a:defRPr/>
            </a:pPr>
            <a:r>
              <a:rPr lang="zh-CN"/>
              <a:t>第五级</a:t>
            </a:r>
            <a:endParaRPr lang="zh-CN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0820CF-B880-4189-942D-D702A7CBA730}" type="datetimeFigureOut">
              <a:rPr/>
            </a:fld>
            <a:endParaRPr 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913308-F349-4B6D-A68A-DD1791B4A57B}" type="slidenum">
              <a:rPr/>
            </a:fld>
            <a:endParaRPr lang="zh-CN"/>
          </a:p>
        </p:txBody>
      </p:sp>
    </p:spTree>
  </p:cSld>
  <p:clrMapOvr>
    <a:masterClrMapping/>
  </p:clrMapOvr>
  <p:hf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PhAnim="0" userDrawn="1">
  <p:cSld name="节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>
          <a:xfrm>
            <a:off x="722313" y="4406899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722313" y="2906712"/>
            <a:ext cx="7772400" cy="150018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 lang="zh-CN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0820CF-B880-4189-942D-D702A7CBA730}" type="datetimeFigureOut">
              <a:rPr/>
            </a:fld>
            <a:endParaRPr 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913308-F349-4B6D-A68A-DD1791B4A57B}" type="slidenum">
              <a:rPr/>
            </a:fld>
            <a:endParaRPr lang="zh-CN"/>
          </a:p>
        </p:txBody>
      </p:sp>
    </p:spTree>
  </p:cSld>
  <p:clrMapOvr>
    <a:masterClrMapping/>
  </p:clrMapOvr>
  <p:hf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PhAnim="0" userDrawn="1">
  <p:cSld name="两栏内容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5" name="内容占位符 2"/>
          <p:cNvSpPr>
            <a:spLocks noGrp="1"/>
          </p:cNvSpPr>
          <p:nvPr>
            <p:ph sz="half" idx="1"/>
          </p:nvPr>
        </p:nvSpPr>
        <p:spPr bwMode="auto">
          <a:xfrm>
            <a:off x="457200" y="1600200"/>
            <a:ext cx="403859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 lang="zh-CN"/>
          </a:p>
          <a:p>
            <a:pPr lvl="1">
              <a:defRPr/>
            </a:pPr>
            <a:r>
              <a:rPr lang="zh-CN"/>
              <a:t>第二级</a:t>
            </a:r>
            <a:endParaRPr lang="zh-CN"/>
          </a:p>
          <a:p>
            <a:pPr lvl="2">
              <a:defRPr/>
            </a:pPr>
            <a:r>
              <a:rPr lang="zh-CN"/>
              <a:t>第三级</a:t>
            </a:r>
            <a:endParaRPr lang="zh-CN"/>
          </a:p>
          <a:p>
            <a:pPr lvl="3">
              <a:defRPr/>
            </a:pPr>
            <a:r>
              <a:rPr lang="zh-CN"/>
              <a:t>第四级</a:t>
            </a:r>
            <a:endParaRPr lang="zh-CN"/>
          </a:p>
          <a:p>
            <a:pPr lvl="4">
              <a:defRPr/>
            </a:pPr>
            <a:r>
              <a:rPr lang="zh-CN"/>
              <a:t>第五级</a:t>
            </a:r>
            <a:endParaRPr lang="zh-CN"/>
          </a:p>
        </p:txBody>
      </p:sp>
      <p:sp>
        <p:nvSpPr>
          <p:cNvPr id="6" name="内容占位符 3"/>
          <p:cNvSpPr>
            <a:spLocks noGrp="1"/>
          </p:cNvSpPr>
          <p:nvPr>
            <p:ph sz="half" idx="2"/>
          </p:nvPr>
        </p:nvSpPr>
        <p:spPr bwMode="auto">
          <a:xfrm>
            <a:off x="4648199" y="1600200"/>
            <a:ext cx="4038598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 lang="zh-CN"/>
          </a:p>
          <a:p>
            <a:pPr lvl="1">
              <a:defRPr/>
            </a:pPr>
            <a:r>
              <a:rPr lang="zh-CN"/>
              <a:t>第二级</a:t>
            </a:r>
            <a:endParaRPr lang="zh-CN"/>
          </a:p>
          <a:p>
            <a:pPr lvl="2">
              <a:defRPr/>
            </a:pPr>
            <a:r>
              <a:rPr lang="zh-CN"/>
              <a:t>第三级</a:t>
            </a:r>
            <a:endParaRPr lang="zh-CN"/>
          </a:p>
          <a:p>
            <a:pPr lvl="3">
              <a:defRPr/>
            </a:pPr>
            <a:r>
              <a:rPr lang="zh-CN"/>
              <a:t>第四级</a:t>
            </a:r>
            <a:endParaRPr lang="zh-CN"/>
          </a:p>
          <a:p>
            <a:pPr lvl="4">
              <a:defRPr/>
            </a:pPr>
            <a:r>
              <a:rPr lang="zh-CN"/>
              <a:t>第五级</a:t>
            </a:r>
            <a:endParaRPr lang="zh-CN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0820CF-B880-4189-942D-D702A7CBA730}" type="datetimeFigureOut">
              <a:rPr/>
            </a:fld>
            <a:endParaRPr lang="zh-CN"/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913308-F349-4B6D-A68A-DD1791B4A57B}" type="slidenum">
              <a:rPr/>
            </a:fld>
            <a:endParaRPr lang="zh-CN"/>
          </a:p>
        </p:txBody>
      </p:sp>
    </p:spTree>
  </p:cSld>
  <p:clrMapOvr>
    <a:masterClrMapping/>
  </p:clrMapOvr>
  <p:hf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PhAnim="0" userDrawn="1">
  <p:cSld name="比较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535112"/>
            <a:ext cx="4040187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 lang="zh-CN"/>
          </a:p>
        </p:txBody>
      </p:sp>
      <p:sp>
        <p:nvSpPr>
          <p:cNvPr id="6" name="内容占位符 3"/>
          <p:cNvSpPr>
            <a:spLocks noGrp="1"/>
          </p:cNvSpPr>
          <p:nvPr>
            <p:ph sz="half" idx="2"/>
          </p:nvPr>
        </p:nvSpPr>
        <p:spPr bwMode="auto">
          <a:xfrm>
            <a:off x="457200" y="2174874"/>
            <a:ext cx="404018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 lang="zh-CN"/>
          </a:p>
          <a:p>
            <a:pPr lvl="1">
              <a:defRPr/>
            </a:pPr>
            <a:r>
              <a:rPr lang="zh-CN"/>
              <a:t>第二级</a:t>
            </a:r>
            <a:endParaRPr lang="zh-CN"/>
          </a:p>
          <a:p>
            <a:pPr lvl="2">
              <a:defRPr/>
            </a:pPr>
            <a:r>
              <a:rPr lang="zh-CN"/>
              <a:t>第三级</a:t>
            </a:r>
            <a:endParaRPr lang="zh-CN"/>
          </a:p>
          <a:p>
            <a:pPr lvl="3">
              <a:defRPr/>
            </a:pPr>
            <a:r>
              <a:rPr lang="zh-CN"/>
              <a:t>第四级</a:t>
            </a:r>
            <a:endParaRPr lang="zh-CN"/>
          </a:p>
          <a:p>
            <a:pPr lvl="4">
              <a:defRPr/>
            </a:pPr>
            <a:r>
              <a:rPr lang="zh-CN"/>
              <a:t>第五级</a:t>
            </a:r>
            <a:endParaRPr lang="zh-CN"/>
          </a:p>
        </p:txBody>
      </p:sp>
      <p:sp>
        <p:nvSpPr>
          <p:cNvPr id="7" name="文本占位符 4"/>
          <p:cNvSpPr>
            <a:spLocks noGrp="1"/>
          </p:cNvSpPr>
          <p:nvPr>
            <p:ph type="body" sz="quarter" idx="3"/>
          </p:nvPr>
        </p:nvSpPr>
        <p:spPr bwMode="auto">
          <a:xfrm>
            <a:off x="4645024" y="1535112"/>
            <a:ext cx="4041774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 lang="zh-CN"/>
          </a:p>
        </p:txBody>
      </p:sp>
      <p:sp>
        <p:nvSpPr>
          <p:cNvPr id="8" name="内容占位符 5"/>
          <p:cNvSpPr>
            <a:spLocks noGrp="1"/>
          </p:cNvSpPr>
          <p:nvPr>
            <p:ph sz="quarter" idx="4"/>
          </p:nvPr>
        </p:nvSpPr>
        <p:spPr bwMode="auto">
          <a:xfrm>
            <a:off x="4645024" y="2174874"/>
            <a:ext cx="4041774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 lang="zh-CN"/>
          </a:p>
          <a:p>
            <a:pPr lvl="1">
              <a:defRPr/>
            </a:pPr>
            <a:r>
              <a:rPr lang="zh-CN"/>
              <a:t>第二级</a:t>
            </a:r>
            <a:endParaRPr lang="zh-CN"/>
          </a:p>
          <a:p>
            <a:pPr lvl="2">
              <a:defRPr/>
            </a:pPr>
            <a:r>
              <a:rPr lang="zh-CN"/>
              <a:t>第三级</a:t>
            </a:r>
            <a:endParaRPr lang="zh-CN"/>
          </a:p>
          <a:p>
            <a:pPr lvl="3">
              <a:defRPr/>
            </a:pPr>
            <a:r>
              <a:rPr lang="zh-CN"/>
              <a:t>第四级</a:t>
            </a:r>
            <a:endParaRPr lang="zh-CN"/>
          </a:p>
          <a:p>
            <a:pPr lvl="4">
              <a:defRPr/>
            </a:pPr>
            <a:r>
              <a:rPr lang="zh-CN"/>
              <a:t>第五级</a:t>
            </a:r>
            <a:endParaRPr lang="zh-CN"/>
          </a:p>
        </p:txBody>
      </p:sp>
      <p:sp>
        <p:nvSpPr>
          <p:cNvPr id="9" name="日期占位符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0820CF-B880-4189-942D-D702A7CBA730}" type="datetimeFigureOut">
              <a:rPr/>
            </a:fld>
            <a:endParaRPr lang="zh-CN"/>
          </a:p>
        </p:txBody>
      </p:sp>
      <p:sp>
        <p:nvSpPr>
          <p:cNvPr id="10" name="页脚占位符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11" name="灯片编号占位符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913308-F349-4B6D-A68A-DD1791B4A57B}" type="slidenum">
              <a:rPr/>
            </a:fld>
            <a:endParaRPr lang="zh-CN"/>
          </a:p>
        </p:txBody>
      </p:sp>
    </p:spTree>
  </p:cSld>
  <p:clrMapOvr>
    <a:masterClrMapping/>
  </p:clrMapOvr>
  <p:hf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PhAnim="0" userDrawn="1">
  <p:cSld name="仅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5" name="日期占位符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0820CF-B880-4189-942D-D702A7CBA730}" type="datetimeFigureOut">
              <a:rPr/>
            </a:fld>
            <a:endParaRPr lang="zh-CN"/>
          </a:p>
        </p:txBody>
      </p:sp>
      <p:sp>
        <p:nvSpPr>
          <p:cNvPr id="6" name="页脚占位符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7" name="灯片编号占位符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913308-F349-4B6D-A68A-DD1791B4A57B}" type="slidenum">
              <a:rPr/>
            </a:fld>
            <a:endParaRPr lang="zh-CN"/>
          </a:p>
        </p:txBody>
      </p:sp>
    </p:spTree>
  </p:cSld>
  <p:clrMapOvr>
    <a:masterClrMapping/>
  </p:clrMapOvr>
  <p:hf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PhAnim="0" userDrawn="1">
  <p:cSld name="空白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日期占位符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0820CF-B880-4189-942D-D702A7CBA730}" type="datetimeFigureOut">
              <a:rPr/>
            </a:fld>
            <a:endParaRPr lang="zh-CN"/>
          </a:p>
        </p:txBody>
      </p:sp>
      <p:sp>
        <p:nvSpPr>
          <p:cNvPr id="5" name="页脚占位符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6" name="灯片编号占位符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913308-F349-4B6D-A68A-DD1791B4A57B}" type="slidenum">
              <a:rPr/>
            </a:fld>
            <a:endParaRPr lang="zh-CN"/>
          </a:p>
        </p:txBody>
      </p:sp>
    </p:spTree>
  </p:cSld>
  <p:clrMapOvr>
    <a:masterClrMapping/>
  </p:clrMapOvr>
  <p:hf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PhAnim="0" userDrawn="1">
  <p:cSld name="内容与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>
          <a:xfrm>
            <a:off x="457200" y="273049"/>
            <a:ext cx="3008313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5" name="内容占位符 2"/>
          <p:cNvSpPr>
            <a:spLocks noGrp="1"/>
          </p:cNvSpPr>
          <p:nvPr>
            <p:ph idx="1"/>
          </p:nvPr>
        </p:nvSpPr>
        <p:spPr bwMode="auto">
          <a:xfrm>
            <a:off x="3575049" y="273049"/>
            <a:ext cx="5111749" cy="585311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 lang="zh-CN"/>
          </a:p>
          <a:p>
            <a:pPr lvl="1">
              <a:defRPr/>
            </a:pPr>
            <a:r>
              <a:rPr lang="zh-CN"/>
              <a:t>第二级</a:t>
            </a:r>
            <a:endParaRPr lang="zh-CN"/>
          </a:p>
          <a:p>
            <a:pPr lvl="2">
              <a:defRPr/>
            </a:pPr>
            <a:r>
              <a:rPr lang="zh-CN"/>
              <a:t>第三级</a:t>
            </a:r>
            <a:endParaRPr lang="zh-CN"/>
          </a:p>
          <a:p>
            <a:pPr lvl="3">
              <a:defRPr/>
            </a:pPr>
            <a:r>
              <a:rPr lang="zh-CN"/>
              <a:t>第四级</a:t>
            </a:r>
            <a:endParaRPr lang="zh-CN"/>
          </a:p>
          <a:p>
            <a:pPr lvl="4">
              <a:defRPr/>
            </a:pPr>
            <a:r>
              <a:rPr lang="zh-CN"/>
              <a:t>第五级</a:t>
            </a:r>
            <a:endParaRPr lang="zh-CN"/>
          </a:p>
        </p:txBody>
      </p:sp>
      <p:sp>
        <p:nvSpPr>
          <p:cNvPr id="6" name="文本占位符 3"/>
          <p:cNvSpPr>
            <a:spLocks noGrp="1"/>
          </p:cNvSpPr>
          <p:nvPr>
            <p:ph type="body" sz="half" idx="2"/>
          </p:nvPr>
        </p:nvSpPr>
        <p:spPr bwMode="auto">
          <a:xfrm>
            <a:off x="457200" y="1435099"/>
            <a:ext cx="3008313" cy="46910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 lang="zh-CN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0820CF-B880-4189-942D-D702A7CBA730}" type="datetimeFigureOut">
              <a:rPr/>
            </a:fld>
            <a:endParaRPr lang="zh-CN"/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913308-F349-4B6D-A68A-DD1791B4A57B}" type="slidenum">
              <a:rPr/>
            </a:fld>
            <a:endParaRPr lang="zh-CN"/>
          </a:p>
        </p:txBody>
      </p:sp>
    </p:spTree>
  </p:cSld>
  <p:clrMapOvr>
    <a:masterClrMapping/>
  </p:clrMapOvr>
  <p:hf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PhAnim="0" userDrawn="1">
  <p:cSld name="图片与标题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>
            <p:ph type="title"/>
          </p:nvPr>
        </p:nvSpPr>
        <p:spPr bwMode="auto">
          <a:xfrm>
            <a:off x="1792287" y="4800600"/>
            <a:ext cx="5486400" cy="566737"/>
          </a:xfrm>
        </p:spPr>
        <p:txBody>
          <a:bodyPr anchor="b"/>
          <a:lstStyle>
            <a:lvl1pPr algn="l">
              <a:defRPr sz="2000" b="1"/>
            </a:lvl1pPr>
          </a:lstStyle>
          <a:p>
            <a:pPr>
              <a:defRPr/>
            </a:pPr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5" name="图片占位符 2"/>
          <p:cNvSpPr>
            <a:spLocks noGrp="1"/>
          </p:cNvSpPr>
          <p:nvPr>
            <p:ph type="pic" idx="1"/>
          </p:nvPr>
        </p:nvSpPr>
        <p:spPr bwMode="auto">
          <a:xfrm>
            <a:off x="1792287" y="612774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zh-CN"/>
          </a:p>
        </p:txBody>
      </p:sp>
      <p:sp>
        <p:nvSpPr>
          <p:cNvPr id="6" name="文本占位符 3"/>
          <p:cNvSpPr>
            <a:spLocks noGrp="1"/>
          </p:cNvSpPr>
          <p:nvPr>
            <p:ph type="body" sz="half" idx="2"/>
          </p:nvPr>
        </p:nvSpPr>
        <p:spPr bwMode="auto">
          <a:xfrm>
            <a:off x="1792287" y="5367337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zh-CN"/>
              <a:t>单击此处编辑母版文本样式</a:t>
            </a:r>
            <a:endParaRPr lang="zh-CN"/>
          </a:p>
        </p:txBody>
      </p:sp>
      <p:sp>
        <p:nvSpPr>
          <p:cNvPr id="7" name="日期占位符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530820CF-B880-4189-942D-D702A7CBA730}" type="datetimeFigureOut">
              <a:rPr/>
            </a:fld>
            <a:endParaRPr lang="zh-CN"/>
          </a:p>
        </p:txBody>
      </p:sp>
      <p:sp>
        <p:nvSpPr>
          <p:cNvPr id="8" name="页脚占位符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zh-CN"/>
          </a:p>
        </p:txBody>
      </p:sp>
      <p:sp>
        <p:nvSpPr>
          <p:cNvPr id="9" name="灯片编号占位符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0C913308-F349-4B6D-A68A-DD1791B4A57B}" type="slidenum">
              <a:rPr/>
            </a:fld>
            <a:endParaRPr lang="zh-CN"/>
          </a:p>
        </p:txBody>
      </p:sp>
    </p:spTree>
  </p:cSld>
  <p:clrMapOvr>
    <a:masterClrMapping/>
  </p:clrMapOvr>
  <p:hf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标题占位符 1"/>
          <p:cNvSpPr>
            <a:spLocks noGrp="1"/>
          </p:cNvSpPr>
          <p:nvPr>
            <p:ph type="title"/>
          </p:nvPr>
        </p:nvSpPr>
        <p:spPr bwMode="auto"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zh-CN"/>
              <a:t>单击此处编辑母版标题样式</a:t>
            </a:r>
            <a:endParaRPr lang="zh-CN"/>
          </a:p>
        </p:txBody>
      </p:sp>
      <p:sp>
        <p:nvSpPr>
          <p:cNvPr id="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zh-CN"/>
              <a:t>单击此处编辑母版文本样式</a:t>
            </a:r>
            <a:endParaRPr lang="zh-CN"/>
          </a:p>
          <a:p>
            <a:pPr lvl="1">
              <a:defRPr/>
            </a:pPr>
            <a:r>
              <a:rPr lang="zh-CN"/>
              <a:t>第二级</a:t>
            </a:r>
            <a:endParaRPr lang="zh-CN"/>
          </a:p>
          <a:p>
            <a:pPr lvl="2">
              <a:defRPr/>
            </a:pPr>
            <a:r>
              <a:rPr lang="zh-CN"/>
              <a:t>第三级</a:t>
            </a:r>
            <a:endParaRPr lang="zh-CN"/>
          </a:p>
          <a:p>
            <a:pPr lvl="3">
              <a:defRPr/>
            </a:pPr>
            <a:r>
              <a:rPr lang="zh-CN"/>
              <a:t>第四级</a:t>
            </a:r>
            <a:endParaRPr lang="zh-CN"/>
          </a:p>
          <a:p>
            <a:pPr lvl="4">
              <a:defRPr/>
            </a:pPr>
            <a:r>
              <a:rPr lang="zh-CN"/>
              <a:t>第五级</a:t>
            </a:r>
            <a:endParaRPr lang="zh-CN"/>
          </a:p>
        </p:txBody>
      </p:sp>
      <p:sp>
        <p:nvSpPr>
          <p:cNvPr id="6" name="日期占位符 3"/>
          <p:cNvSpPr>
            <a:spLocks noGrp="1"/>
          </p:cNvSpPr>
          <p:nvPr>
            <p:ph type="dt" sz="half" idx="2"/>
          </p:nvPr>
        </p:nvSpPr>
        <p:spPr bwMode="auto">
          <a:xfrm>
            <a:off x="457200" y="6356349"/>
            <a:ext cx="2133599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30820CF-B880-4189-942D-D702A7CBA730}" type="datetimeFigureOut">
              <a:rPr/>
            </a:fld>
            <a:endParaRPr lang="zh-CN"/>
          </a:p>
        </p:txBody>
      </p:sp>
      <p:sp>
        <p:nvSpPr>
          <p:cNvPr id="7" name="页脚占位符 4"/>
          <p:cNvSpPr>
            <a:spLocks noGrp="1"/>
          </p:cNvSpPr>
          <p:nvPr>
            <p:ph type="ftr" sz="quarter" idx="3"/>
          </p:nvPr>
        </p:nvSpPr>
        <p:spPr bwMode="auto">
          <a:xfrm>
            <a:off x="3124199" y="6356349"/>
            <a:ext cx="2895598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4"/>
          </p:nvPr>
        </p:nvSpPr>
        <p:spPr bwMode="auto">
          <a:xfrm>
            <a:off x="6553199" y="6356349"/>
            <a:ext cx="2133599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913308-F349-4B6D-A68A-DD1791B4A57B}" type="slidenum">
              <a:rPr/>
            </a:fld>
            <a:endParaRPr 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 panose="020B0604020202020204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 panose="020B0604020202020204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 panose="020B0604020202020204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 panose="020B0604020202020204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 panose="020B0604020202020204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 panose="020B0604020202020204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FCFEFF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5605" y="908685"/>
            <a:ext cx="2846705" cy="22752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3575" y="1169670"/>
            <a:ext cx="5886450" cy="2014220"/>
          </a:xfrm>
          <a:prstGeom prst="rect">
            <a:avLst/>
          </a:prstGeom>
          <a:ln w="28575" cmpd="sng">
            <a:noFill/>
            <a:prstDash val="solid"/>
          </a:ln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6190" y="44450"/>
            <a:ext cx="3896995" cy="103632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4450"/>
            <a:ext cx="2444115" cy="77470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467360" y="3356610"/>
            <a:ext cx="7995920" cy="3417570"/>
            <a:chOff x="736" y="5512"/>
            <a:chExt cx="12592" cy="5382"/>
          </a:xfrm>
        </p:grpSpPr>
        <p:sp>
          <p:nvSpPr>
            <p:cNvPr id="27" name="矩形 26"/>
            <p:cNvSpPr/>
            <p:nvPr/>
          </p:nvSpPr>
          <p:spPr>
            <a:xfrm>
              <a:off x="736" y="5512"/>
              <a:ext cx="12576" cy="906"/>
            </a:xfrm>
            <a:prstGeom prst="rect">
              <a:avLst/>
            </a:prstGeom>
            <a:solidFill>
              <a:srgbClr val="2A3D9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5" name="图片 24" descr="/private/var/folders/cc/z4myswjd0xddntn_8r5dmw4r0000gn/T/com.kingsoft.wpsoffice.mac/picturecompress_20250121191511/output_1.pngoutput_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36" y="5966"/>
              <a:ext cx="12592" cy="4928"/>
            </a:xfrm>
            <a:prstGeom prst="rect">
              <a:avLst/>
            </a:prstGeom>
          </p:spPr>
        </p:pic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7" y="5512"/>
              <a:ext cx="8725" cy="1176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530820CF-B880-4189-942D-D702A7CBA730}" type="datetimeFigureOut">
              <a:rPr/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0C913308-F349-4B6D-A68A-DD1791B4A57B}" type="slidenum">
              <a:rPr/>
            </a:fld>
            <a:endParaRPr lang="zh-CN"/>
          </a:p>
        </p:txBody>
      </p:sp>
      <p:sp>
        <p:nvSpPr>
          <p:cNvPr id="7" name="文本框 6"/>
          <p:cNvSpPr txBox="1"/>
          <p:nvPr/>
        </p:nvSpPr>
        <p:spPr>
          <a:xfrm>
            <a:off x="683895" y="188595"/>
            <a:ext cx="8002905" cy="13093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ym typeface="+mn-ea"/>
              </a:rPr>
              <a:t>The meeting will be held inside Xidian University.</a:t>
            </a:r>
            <a:endParaRPr lang="en-US" altLang="zh-CN">
              <a:sym typeface="+mn-ea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ym typeface="+mn-ea"/>
              </a:rPr>
              <a:t>The conference room is large enough for 150 people. </a:t>
            </a:r>
            <a:endParaRPr lang="en-US" altLang="zh-CN">
              <a:sym typeface="+mn-ea"/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en-US" altLang="zh-CN">
                <a:sym typeface="+mn-ea"/>
              </a:rPr>
              <a:t>The reconmmended hotel is located just 1.3 km away from the university.	 </a:t>
            </a:r>
            <a:endParaRPr lang="en-US" alt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1302385"/>
            <a:ext cx="7709535" cy="4253865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1936115" y="2781300"/>
            <a:ext cx="3860165" cy="2239645"/>
          </a:xfrm>
          <a:prstGeom prst="line">
            <a:avLst/>
          </a:prstGeom>
          <a:ln w="476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530820CF-B880-4189-942D-D702A7CBA730}" type="datetimeFigureOut">
              <a:rPr/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0C913308-F349-4B6D-A68A-DD1791B4A57B}" type="slidenum">
              <a:rPr/>
            </a:fld>
            <a:endParaRPr lang="zh-CN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1550" y="407035"/>
            <a:ext cx="7363460" cy="604456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843530" y="836930"/>
            <a:ext cx="3312160" cy="208788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787900" y="396875"/>
            <a:ext cx="1586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City Wall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11" name="图片 10" descr="/private/var/folders/cc/z4myswjd0xddntn_8r5dmw4r0000gn/T/com.kingsoft.wpsoffice.mac/picturecompress_20250121203550/output_1.pngoutput_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690" y="188595"/>
            <a:ext cx="2133600" cy="12369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4300" y="1917065"/>
            <a:ext cx="764540" cy="659765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3059430" y="1476375"/>
            <a:ext cx="15868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Bell Tower</a:t>
            </a:r>
            <a:endParaRPr lang="en-US" altLang="zh-CN">
              <a:solidFill>
                <a:srgbClr val="FF0000"/>
              </a:solidFill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5690" y="4220845"/>
            <a:ext cx="2247265" cy="1236345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6155690" y="3707130"/>
            <a:ext cx="286575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Datang Nightless City</a:t>
            </a:r>
            <a:endParaRPr lang="en-US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>
              <a:defRPr/>
            </a:pPr>
            <a:fld id="{530820CF-B880-4189-942D-D702A7CBA730}" type="datetimeFigureOut">
              <a:rPr/>
            </a:fld>
            <a:endParaRPr lang="zh-CN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>
              <a:defRPr/>
            </a:pPr>
            <a:endParaRPr 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>
              <a:defRPr/>
            </a:pPr>
            <a:fld id="{0C913308-F349-4B6D-A68A-DD1791B4A57B}" type="slidenum">
              <a:rPr/>
            </a:fld>
            <a:endParaRPr lang="zh-CN"/>
          </a:p>
        </p:txBody>
      </p:sp>
      <p:pic>
        <p:nvPicPr>
          <p:cNvPr id="7" name="内容占位符 6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395605" y="764540"/>
            <a:ext cx="7844155" cy="559117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659880" y="980440"/>
            <a:ext cx="77597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June</a:t>
            </a:r>
            <a:endParaRPr lang="en-US" altLang="zh-CN">
              <a:solidFill>
                <a:srgbClr val="FF00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884160" y="980440"/>
            <a:ext cx="775970" cy="3683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FF0000"/>
                </a:solidFill>
              </a:rPr>
              <a:t>July</a:t>
            </a:r>
            <a:endParaRPr lang="en-US" altLang="zh-CN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229</Words>
  <Application>WPS 文字</Application>
  <PresentationFormat>On-screen Show (4:3)</PresentationFormat>
  <Paragraphs>26</Paragraphs>
  <Slides>4</Slides>
  <Notes>1</Notes>
  <HiddenSlides>0</HiddenSlides>
  <MMClips>2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</vt:i4>
      </vt:variant>
    </vt:vector>
  </HeadingPairs>
  <TitlesOfParts>
    <vt:vector size="16" baseType="lpstr">
      <vt:lpstr>Arial</vt:lpstr>
      <vt:lpstr>宋体</vt:lpstr>
      <vt:lpstr>Wingdings</vt:lpstr>
      <vt:lpstr>Arial</vt:lpstr>
      <vt:lpstr>Calibri</vt:lpstr>
      <vt:lpstr>Helvetica Neue</vt:lpstr>
      <vt:lpstr>微软雅黑</vt:lpstr>
      <vt:lpstr>汉仪旗黑</vt:lpstr>
      <vt:lpstr>汉仪书宋二KW</vt:lpstr>
      <vt:lpstr>宋体</vt:lpstr>
      <vt:lpstr>Arial Unicode MS</vt:lpstr>
      <vt:lpstr>Office 主题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银河系主任</cp:lastModifiedBy>
  <cp:revision>47</cp:revision>
  <dcterms:created xsi:type="dcterms:W3CDTF">2025-01-21T14:47:29Z</dcterms:created>
  <dcterms:modified xsi:type="dcterms:W3CDTF">2025-01-21T14:47:29Z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F51C0E3291B04931196B8F672C015214_42</vt:lpwstr>
  </property>
  <property fmtid="{D5CDD505-2E9C-101B-9397-08002B2CF9AE}" pid="3" name="KSOProductBuildVer">
    <vt:lpwstr>2052-5.5.1.7991</vt:lpwstr>
  </property>
</Properties>
</file>