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0"/>
  </p:notesMasterIdLst>
  <p:handoutMasterIdLst>
    <p:handoutMasterId r:id="rId11"/>
  </p:handoutMasterIdLst>
  <p:sldIdLst>
    <p:sldId id="2257" r:id="rId5"/>
    <p:sldId id="4015" r:id="rId6"/>
    <p:sldId id="4016" r:id="rId7"/>
    <p:sldId id="4017" r:id="rId8"/>
    <p:sldId id="4018" r:id="rId9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660" y="13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E. Freitag" userId="6a347830-6035-4217-897c-217612ff9574" providerId="ADAL" clId="{FA186261-80FD-4494-8E0C-94B031432E50}"/>
    <pc:docChg chg="custSel delSld modSld">
      <pc:chgData name="Justin E. Freitag" userId="6a347830-6035-4217-897c-217612ff9574" providerId="ADAL" clId="{FA186261-80FD-4494-8E0C-94B031432E50}" dt="2024-10-01T13:43:36.408" v="292" actId="20577"/>
      <pc:docMkLst>
        <pc:docMk/>
      </pc:docMkLst>
      <pc:sldChg chg="del">
        <pc:chgData name="Justin E. Freitag" userId="6a347830-6035-4217-897c-217612ff9574" providerId="ADAL" clId="{FA186261-80FD-4494-8E0C-94B031432E50}" dt="2024-10-01T13:25:51.359" v="0" actId="47"/>
        <pc:sldMkLst>
          <pc:docMk/>
          <pc:sldMk cId="3016841381" sldId="2256"/>
        </pc:sldMkLst>
      </pc:sldChg>
      <pc:sldChg chg="modSp mod">
        <pc:chgData name="Justin E. Freitag" userId="6a347830-6035-4217-897c-217612ff9574" providerId="ADAL" clId="{FA186261-80FD-4494-8E0C-94B031432E50}" dt="2024-10-01T13:43:36.408" v="292" actId="20577"/>
        <pc:sldMkLst>
          <pc:docMk/>
          <pc:sldMk cId="4227043277" sldId="2257"/>
        </pc:sldMkLst>
      </pc:sldChg>
      <pc:sldChg chg="modSp del mod">
        <pc:chgData name="Justin E. Freitag" userId="6a347830-6035-4217-897c-217612ff9574" providerId="ADAL" clId="{FA186261-80FD-4494-8E0C-94B031432E50}" dt="2024-10-01T13:33:39.122" v="21" actId="47"/>
        <pc:sldMkLst>
          <pc:docMk/>
          <pc:sldMk cId="183558994" sldId="2259"/>
        </pc:sldMkLst>
      </pc:sldChg>
    </pc:docChg>
  </pc:docChgLst>
  <pc:docChgLst>
    <pc:chgData name="Justin E. Freitag" userId="6a347830-6035-4217-897c-217612ff9574" providerId="ADAL" clId="{A9D519CE-38AE-41F7-B759-FBC2F0D0F396}"/>
    <pc:docChg chg="undo custSel modSld">
      <pc:chgData name="Justin E. Freitag" userId="6a347830-6035-4217-897c-217612ff9574" providerId="ADAL" clId="{A9D519CE-38AE-41F7-B759-FBC2F0D0F396}" dt="2025-01-14T15:13:55.773" v="266" actId="20577"/>
      <pc:docMkLst>
        <pc:docMk/>
      </pc:docMkLst>
      <pc:sldChg chg="modSp mod">
        <pc:chgData name="Justin E. Freitag" userId="6a347830-6035-4217-897c-217612ff9574" providerId="ADAL" clId="{A9D519CE-38AE-41F7-B759-FBC2F0D0F396}" dt="2025-01-14T15:13:55.773" v="266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A9D519CE-38AE-41F7-B759-FBC2F0D0F396}" dt="2025-01-14T14:48:38.230" v="262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A9D519CE-38AE-41F7-B759-FBC2F0D0F396}" dt="2025-01-14T14:48:41.996" v="265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A9D519CE-38AE-41F7-B759-FBC2F0D0F396}" dt="2025-01-14T15:13:55.773" v="266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66A5A5B8-76FF-4BE4-9F18-C2983BE1B55C}"/>
    <pc:docChg chg="undo custSel addSld modSld sldOrd">
      <pc:chgData name="Justin E. Freitag" userId="6a347830-6035-4217-897c-217612ff9574" providerId="ADAL" clId="{66A5A5B8-76FF-4BE4-9F18-C2983BE1B55C}" dt="2024-11-12T14:54:13.719" v="491" actId="1076"/>
      <pc:docMkLst>
        <pc:docMk/>
      </pc:docMkLst>
      <pc:sldChg chg="modSp mod ord">
        <pc:chgData name="Justin E. Freitag" userId="6a347830-6035-4217-897c-217612ff9574" providerId="ADAL" clId="{66A5A5B8-76FF-4BE4-9F18-C2983BE1B55C}" dt="2024-11-12T14:51:50.292" v="479"/>
        <pc:sldMkLst>
          <pc:docMk/>
          <pc:sldMk cId="4227043277" sldId="2257"/>
        </pc:sldMkLst>
        <pc:spChg chg="mod">
          <ac:chgData name="Justin E. Freitag" userId="6a347830-6035-4217-897c-217612ff9574" providerId="ADAL" clId="{66A5A5B8-76FF-4BE4-9F18-C2983BE1B55C}" dt="2024-11-12T14:24:42.252" v="469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45.290" v="472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30.411" v="466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1.297" v="488" actId="1076"/>
        <pc:sldMkLst>
          <pc:docMk/>
          <pc:sldMk cId="3271501316" sldId="4015"/>
        </pc:sldMkLst>
        <pc:spChg chg="mod">
          <ac:chgData name="Justin E. Freitag" userId="6a347830-6035-4217-897c-217612ff9574" providerId="ADAL" clId="{66A5A5B8-76FF-4BE4-9F18-C2983BE1B55C}" dt="2024-11-12T14:51:44.261" v="474" actId="27636"/>
          <ac:spMkLst>
            <pc:docMk/>
            <pc:sldMk cId="3271501316" sldId="4015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2.802" v="486" actId="1076"/>
          <ac:spMkLst>
            <pc:docMk/>
            <pc:sldMk cId="3271501316" sldId="4015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1.297" v="488" actId="1076"/>
          <ac:spMkLst>
            <pc:docMk/>
            <pc:sldMk cId="3271501316" sldId="4015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9.877" v="489" actId="1076"/>
        <pc:sldMkLst>
          <pc:docMk/>
          <pc:sldMk cId="2541959839" sldId="4016"/>
        </pc:sldMkLst>
        <pc:spChg chg="mod">
          <ac:chgData name="Justin E. Freitag" userId="6a347830-6035-4217-897c-217612ff9574" providerId="ADAL" clId="{66A5A5B8-76FF-4BE4-9F18-C2983BE1B55C}" dt="2024-11-12T14:51:44.358" v="475" actId="27636"/>
          <ac:spMkLst>
            <pc:docMk/>
            <pc:sldMk cId="2541959839" sldId="4016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22.667" v="484" actId="1076"/>
          <ac:spMkLst>
            <pc:docMk/>
            <pc:sldMk cId="2541959839" sldId="4016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9.877" v="489" actId="1076"/>
          <ac:spMkLst>
            <pc:docMk/>
            <pc:sldMk cId="2541959839" sldId="4016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09.846" v="490" actId="1076"/>
        <pc:sldMkLst>
          <pc:docMk/>
          <pc:sldMk cId="3915049173" sldId="4017"/>
        </pc:sldMkLst>
        <pc:spChg chg="mod">
          <ac:chgData name="Justin E. Freitag" userId="6a347830-6035-4217-897c-217612ff9574" providerId="ADAL" clId="{66A5A5B8-76FF-4BE4-9F18-C2983BE1B55C}" dt="2024-11-12T14:51:44.371" v="476" actId="27636"/>
          <ac:spMkLst>
            <pc:docMk/>
            <pc:sldMk cId="3915049173" sldId="4017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13.498" v="483" actId="1076"/>
          <ac:spMkLst>
            <pc:docMk/>
            <pc:sldMk cId="3915049173" sldId="4017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09.846" v="490" actId="1076"/>
          <ac:spMkLst>
            <pc:docMk/>
            <pc:sldMk cId="3915049173" sldId="4017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13.719" v="491" actId="1076"/>
        <pc:sldMkLst>
          <pc:docMk/>
          <pc:sldMk cId="2514637205" sldId="4018"/>
        </pc:sldMkLst>
        <pc:spChg chg="mod">
          <ac:chgData name="Justin E. Freitag" userId="6a347830-6035-4217-897c-217612ff9574" providerId="ADAL" clId="{66A5A5B8-76FF-4BE4-9F18-C2983BE1B55C}" dt="2024-11-12T14:51:44.383" v="477" actId="27636"/>
          <ac:spMkLst>
            <pc:docMk/>
            <pc:sldMk cId="2514637205" sldId="4018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8.243" v="487" actId="1076"/>
          <ac:spMkLst>
            <pc:docMk/>
            <pc:sldMk cId="2514637205" sldId="4018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13.719" v="491" actId="1076"/>
          <ac:spMkLst>
            <pc:docMk/>
            <pc:sldMk cId="2514637205" sldId="4018"/>
            <ac:spMk id="43" creationId="{CA52A3E5-93CD-E57B-03BE-740E8F36C76E}"/>
          </ac:spMkLst>
        </pc:spChg>
      </pc:sldChg>
    </pc:docChg>
  </pc:docChgLst>
  <pc:docChgLst>
    <pc:chgData name="Justin E. Freitag" userId="6a347830-6035-4217-897c-217612ff9574" providerId="ADAL" clId="{287AD76F-0054-4B4C-8D8F-06C7EA66270C}"/>
    <pc:docChg chg="custSel modSld">
      <pc:chgData name="Justin E. Freitag" userId="6a347830-6035-4217-897c-217612ff9574" providerId="ADAL" clId="{287AD76F-0054-4B4C-8D8F-06C7EA66270C}" dt="2025-01-21T14:29:21.654" v="793" actId="20577"/>
      <pc:docMkLst>
        <pc:docMk/>
      </pc:docMkLst>
      <pc:sldChg chg="modSp mod">
        <pc:chgData name="Justin E. Freitag" userId="6a347830-6035-4217-897c-217612ff9574" providerId="ADAL" clId="{287AD76F-0054-4B4C-8D8F-06C7EA66270C}" dt="2025-01-21T14:29:21.654" v="793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287AD76F-0054-4B4C-8D8F-06C7EA66270C}" dt="2025-01-21T14:23:08.164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287AD76F-0054-4B4C-8D8F-06C7EA66270C}" dt="2025-01-21T14:23:11.100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287AD76F-0054-4B4C-8D8F-06C7EA66270C}" dt="2025-01-21T14:29:21.654" v="793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26342F02-351E-42C2-92C5-BBD7D3886A98}"/>
    <pc:docChg chg="custSel modSld">
      <pc:chgData name="Justin E. Freitag" userId="6a347830-6035-4217-897c-217612ff9574" providerId="ADAL" clId="{26342F02-351E-42C2-92C5-BBD7D3886A98}" dt="2024-12-17T14:55:53.874" v="529" actId="20577"/>
      <pc:docMkLst>
        <pc:docMk/>
      </pc:docMkLst>
    </pc:docChg>
  </pc:docChgLst>
  <pc:docChgLst>
    <pc:chgData name="Justin E. Freitag" userId="6a347830-6035-4217-897c-217612ff9574" providerId="ADAL" clId="{0E1D9484-FD4E-45CB-9A97-B9D4734E95AD}"/>
    <pc:docChg chg="undo custSel modSld">
      <pc:chgData name="Justin E. Freitag" userId="6a347830-6035-4217-897c-217612ff9574" providerId="ADAL" clId="{0E1D9484-FD4E-45CB-9A97-B9D4734E95AD}" dt="2025-01-07T15:04:05.809" v="417" actId="207"/>
      <pc:docMkLst>
        <pc:docMk/>
      </pc:docMkLst>
      <pc:sldChg chg="modSp mod">
        <pc:chgData name="Justin E. Freitag" userId="6a347830-6035-4217-897c-217612ff9574" providerId="ADAL" clId="{0E1D9484-FD4E-45CB-9A97-B9D4734E95AD}" dt="2025-01-07T15:04:05.809" v="417" actId="207"/>
        <pc:sldMkLst>
          <pc:docMk/>
          <pc:sldMk cId="2514637205" sldId="4018"/>
        </pc:sldMkLst>
        <pc:spChg chg="mod">
          <ac:chgData name="Justin E. Freitag" userId="6a347830-6035-4217-897c-217612ff9574" providerId="ADAL" clId="{0E1D9484-FD4E-45CB-9A97-B9D4734E95AD}" dt="2025-01-07T15:04:05.809" v="417" actId="207"/>
          <ac:spMkLst>
            <pc:docMk/>
            <pc:sldMk cId="2514637205" sldId="4018"/>
            <ac:spMk id="7" creationId="{6C505897-4F27-DC61-C388-8BFAB426FED8}"/>
          </ac:spMkLst>
        </pc:spChg>
      </pc:sldChg>
    </pc:docChg>
  </pc:docChgLst>
  <pc:docChgLst>
    <pc:chgData name="Justin E. Freitag" userId="6a347830-6035-4217-897c-217612ff9574" providerId="ADAL" clId="{D49A2025-50C9-4666-B3E5-AD91ECB82DCC}"/>
    <pc:docChg chg="undo custSel modSld">
      <pc:chgData name="Justin E. Freitag" userId="6a347830-6035-4217-897c-217612ff9574" providerId="ADAL" clId="{D49A2025-50C9-4666-B3E5-AD91ECB82DCC}" dt="2024-12-10T14:53:22.384" v="322" actId="20577"/>
      <pc:docMkLst>
        <pc:docMk/>
      </pc:docMkLst>
      <pc:sldChg chg="modSp mod">
        <pc:chgData name="Justin E. Freitag" userId="6a347830-6035-4217-897c-217612ff9574" providerId="ADAL" clId="{D49A2025-50C9-4666-B3E5-AD91ECB82DCC}" dt="2024-12-10T14:53:22.384" v="322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49A2025-50C9-4666-B3E5-AD91ECB82DCC}" dt="2024-12-10T14:48:40.763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D49A2025-50C9-4666-B3E5-AD91ECB82DCC}" dt="2024-12-10T14:48:44.458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D49A2025-50C9-4666-B3E5-AD91ECB82DCC}" dt="2024-12-10T14:53:22.384" v="322" actId="20577"/>
          <ac:spMkLst>
            <pc:docMk/>
            <pc:sldMk cId="4227043277" sldId="2257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646C6CCA-7B25-420D-8E77-80E678F4D484}"/>
    <pc:docChg chg="custSel modSld">
      <pc:chgData name="Justin E. Freitag" userId="6a347830-6035-4217-897c-217612ff9574" providerId="ADAL" clId="{646C6CCA-7B25-420D-8E77-80E678F4D484}" dt="2024-12-03T15:13:42.620" v="11" actId="20577"/>
      <pc:docMkLst>
        <pc:docMk/>
      </pc:docMkLst>
    </pc:docChg>
  </pc:docChgLst>
  <pc:docChgLst>
    <pc:chgData name="Justin E. Freitag" userId="6a347830-6035-4217-897c-217612ff9574" providerId="ADAL" clId="{49F1A775-B4FB-4C14-AC4F-5B745DA7926D}"/>
    <pc:docChg chg="custSel delSld modSld">
      <pc:chgData name="Justin E. Freitag" userId="6a347830-6035-4217-897c-217612ff9574" providerId="ADAL" clId="{49F1A775-B4FB-4C14-AC4F-5B745DA7926D}" dt="2024-10-29T14:15:00.268" v="531" actId="20577"/>
      <pc:docMkLst>
        <pc:docMk/>
      </pc:docMkLst>
      <pc:sldChg chg="delSp modSp mod">
        <pc:chgData name="Justin E. Freitag" userId="6a347830-6035-4217-897c-217612ff9574" providerId="ADAL" clId="{49F1A775-B4FB-4C14-AC4F-5B745DA7926D}" dt="2024-10-29T14:15:00.268" v="531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49F1A775-B4FB-4C14-AC4F-5B745DA7926D}" dt="2024-10-29T13:38:46.684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49F1A775-B4FB-4C14-AC4F-5B745DA7926D}" dt="2024-10-29T13:38:50.026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49F1A775-B4FB-4C14-AC4F-5B745DA7926D}" dt="2024-10-29T14:15:00.268" v="531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del">
        <pc:chgData name="Justin E. Freitag" userId="6a347830-6035-4217-897c-217612ff9574" providerId="ADAL" clId="{49F1A775-B4FB-4C14-AC4F-5B745DA7926D}" dt="2024-10-29T13:38:52.672" v="8" actId="47"/>
        <pc:sldMkLst>
          <pc:docMk/>
          <pc:sldMk cId="655652226" sldId="2258"/>
        </pc:sldMkLst>
      </pc:sldChg>
    </pc:docChg>
  </pc:docChgLst>
  <pc:docChgLst>
    <pc:chgData name="Justin E. Freitag" userId="6a347830-6035-4217-897c-217612ff9574" providerId="ADAL" clId="{BC54AD23-7472-4DE9-A3D4-64FF3E98F6E3}"/>
    <pc:docChg chg="custSel modSld sldOrd">
      <pc:chgData name="Justin E. Freitag" userId="6a347830-6035-4217-897c-217612ff9574" providerId="ADAL" clId="{BC54AD23-7472-4DE9-A3D4-64FF3E98F6E3}" dt="2024-11-19T15:40:29.614" v="714" actId="20577"/>
      <pc:docMkLst>
        <pc:docMk/>
      </pc:docMkLst>
      <pc:sldChg chg="modSp mod ord chgLayout">
        <pc:chgData name="Justin E. Freitag" userId="6a347830-6035-4217-897c-217612ff9574" providerId="ADAL" clId="{BC54AD23-7472-4DE9-A3D4-64FF3E98F6E3}" dt="2024-11-19T15:40:29.614" v="714" actId="20577"/>
        <pc:sldMkLst>
          <pc:docMk/>
          <pc:sldMk cId="4227043277" sldId="2257"/>
        </pc:sldMkLst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2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3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4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36:33.961" v="451" actId="700"/>
          <ac:spMkLst>
            <pc:docMk/>
            <pc:sldMk cId="4227043277" sldId="2257"/>
            <ac:spMk id="5" creationId="{00000000-0000-0000-0000-000000000000}"/>
          </ac:spMkLst>
        </pc:spChg>
        <pc:spChg chg="mod ord">
          <ac:chgData name="Justin E. Freitag" userId="6a347830-6035-4217-897c-217612ff9574" providerId="ADAL" clId="{BC54AD23-7472-4DE9-A3D4-64FF3E98F6E3}" dt="2024-11-19T15:40:29.614" v="714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mod">
        <pc:chgData name="Justin E. Freitag" userId="6a347830-6035-4217-897c-217612ff9574" providerId="ADAL" clId="{BC54AD23-7472-4DE9-A3D4-64FF3E98F6E3}" dt="2024-11-19T14:49:45.875" v="133" actId="207"/>
        <pc:sldMkLst>
          <pc:docMk/>
          <pc:sldMk cId="3271501316" sldId="4015"/>
        </pc:sldMkLst>
        <pc:spChg chg="mod">
          <ac:chgData name="Justin E. Freitag" userId="6a347830-6035-4217-897c-217612ff9574" providerId="ADAL" clId="{BC54AD23-7472-4DE9-A3D4-64FF3E98F6E3}" dt="2024-11-19T14:49:45.875" v="133" actId="207"/>
          <ac:spMkLst>
            <pc:docMk/>
            <pc:sldMk cId="3271501316" sldId="4015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49:53.336" v="134" actId="207"/>
        <pc:sldMkLst>
          <pc:docMk/>
          <pc:sldMk cId="2541959839" sldId="4016"/>
        </pc:sldMkLst>
        <pc:spChg chg="mod">
          <ac:chgData name="Justin E. Freitag" userId="6a347830-6035-4217-897c-217612ff9574" providerId="ADAL" clId="{BC54AD23-7472-4DE9-A3D4-64FF3E98F6E3}" dt="2024-11-19T14:49:53.336" v="134" actId="207"/>
          <ac:spMkLst>
            <pc:docMk/>
            <pc:sldMk cId="2541959839" sldId="4016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52:00.184" v="196" actId="20577"/>
        <pc:sldMkLst>
          <pc:docMk/>
          <pc:sldMk cId="3915049173" sldId="4017"/>
        </pc:sldMkLst>
        <pc:spChg chg="mod">
          <ac:chgData name="Justin E. Freitag" userId="6a347830-6035-4217-897c-217612ff9574" providerId="ADAL" clId="{BC54AD23-7472-4DE9-A3D4-64FF3E98F6E3}" dt="2024-11-19T14:52:00.184" v="196" actId="20577"/>
          <ac:spMkLst>
            <pc:docMk/>
            <pc:sldMk cId="3915049173" sldId="4017"/>
            <ac:spMk id="7" creationId="{6C505897-4F27-DC61-C388-8BFAB426FED8}"/>
          </ac:spMkLst>
        </pc:spChg>
      </pc:sldChg>
    </pc:docChg>
  </pc:docChgLst>
  <pc:docChgLst>
    <pc:chgData name="Justin E. Freitag" userId="6a347830-6035-4217-897c-217612ff9574" providerId="ADAL" clId="{DF1A31D4-77E6-49D0-BCAD-9EA0AF8912E7}"/>
    <pc:docChg chg="custSel modSld">
      <pc:chgData name="Justin E. Freitag" userId="6a347830-6035-4217-897c-217612ff9574" providerId="ADAL" clId="{DF1A31D4-77E6-49D0-BCAD-9EA0AF8912E7}" dt="2024-11-26T15:02:43.411" v="268" actId="20577"/>
      <pc:docMkLst>
        <pc:docMk/>
      </pc:docMkLst>
    </pc:docChg>
  </pc:docChgLst>
  <pc:docChgLst>
    <pc:chgData name="Justin E. Freitag" userId="6a347830-6035-4217-897c-217612ff9574" providerId="ADAL" clId="{9BE29D3B-B8C1-4478-81B3-E6B7A56EF872}"/>
    <pc:docChg chg="undo custSel addSld modSld">
      <pc:chgData name="Justin E. Freitag" userId="6a347830-6035-4217-897c-217612ff9574" providerId="ADAL" clId="{9BE29D3B-B8C1-4478-81B3-E6B7A56EF872}" dt="2024-10-15T13:56:32.855" v="1475" actId="20577"/>
      <pc:docMkLst>
        <pc:docMk/>
      </pc:docMkLst>
      <pc:sldChg chg="addSp modSp mod">
        <pc:chgData name="Justin E. Freitag" userId="6a347830-6035-4217-897c-217612ff9574" providerId="ADAL" clId="{9BE29D3B-B8C1-4478-81B3-E6B7A56EF872}" dt="2024-10-15T13:35:36.777" v="588" actId="14100"/>
        <pc:sldMkLst>
          <pc:docMk/>
          <pc:sldMk cId="4227043277" sldId="2257"/>
        </pc:sldMkLst>
      </pc:sldChg>
      <pc:sldChg chg="addSp delSp modSp new mod modClrScheme chgLayout">
        <pc:chgData name="Justin E. Freitag" userId="6a347830-6035-4217-897c-217612ff9574" providerId="ADAL" clId="{9BE29D3B-B8C1-4478-81B3-E6B7A56EF872}" dt="2024-10-15T13:56:32.855" v="1475" actId="20577"/>
        <pc:sldMkLst>
          <pc:docMk/>
          <pc:sldMk cId="655652226" sldId="2258"/>
        </pc:sldMkLst>
      </pc:sldChg>
    </pc:docChg>
  </pc:docChgLst>
  <pc:docChgLst>
    <pc:chgData name="Justin E. Freitag" userId="6a347830-6035-4217-897c-217612ff9574" providerId="ADAL" clId="{0C191D9D-563B-433F-A9C2-419F56CD5C70}"/>
    <pc:docChg chg="custSel modSld">
      <pc:chgData name="Justin E. Freitag" userId="6a347830-6035-4217-897c-217612ff9574" providerId="ADAL" clId="{0C191D9D-563B-433F-A9C2-419F56CD5C70}" dt="2024-12-19T14:44:09.194" v="334" actId="20577"/>
      <pc:docMkLst>
        <pc:docMk/>
      </pc:docMkLst>
      <pc:sldChg chg="modSp mod">
        <pc:chgData name="Justin E. Freitag" userId="6a347830-6035-4217-897c-217612ff9574" providerId="ADAL" clId="{0C191D9D-563B-433F-A9C2-419F56CD5C70}" dt="2024-12-19T14:44:09.194" v="334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0C191D9D-563B-433F-A9C2-419F56CD5C70}" dt="2024-12-19T14:36:59.525" v="1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0C191D9D-563B-433F-A9C2-419F56CD5C70}" dt="2024-12-19T14:36:53.022" v="9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0C191D9D-563B-433F-A9C2-419F56CD5C70}" dt="2024-12-19T14:44:09.194" v="334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mod">
        <pc:chgData name="Justin E. Freitag" userId="6a347830-6035-4217-897c-217612ff9574" providerId="ADAL" clId="{0C191D9D-563B-433F-A9C2-419F56CD5C70}" dt="2024-12-19T14:41:47.024" v="166" actId="207"/>
        <pc:sldMkLst>
          <pc:docMk/>
          <pc:sldMk cId="3271501316" sldId="4015"/>
        </pc:sldMkLst>
        <pc:spChg chg="mod">
          <ac:chgData name="Justin E. Freitag" userId="6a347830-6035-4217-897c-217612ff9574" providerId="ADAL" clId="{0C191D9D-563B-433F-A9C2-419F56CD5C70}" dt="2024-12-19T14:41:47.024" v="166" actId="207"/>
          <ac:spMkLst>
            <pc:docMk/>
            <pc:sldMk cId="3271501316" sldId="4015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0C191D9D-563B-433F-A9C2-419F56CD5C70}" dt="2024-12-19T14:42:39.230" v="197" actId="15"/>
        <pc:sldMkLst>
          <pc:docMk/>
          <pc:sldMk cId="3915049173" sldId="4017"/>
        </pc:sldMkLst>
        <pc:spChg chg="mod">
          <ac:chgData name="Justin E. Freitag" userId="6a347830-6035-4217-897c-217612ff9574" providerId="ADAL" clId="{0C191D9D-563B-433F-A9C2-419F56CD5C70}" dt="2024-12-19T14:42:39.230" v="197" actId="15"/>
          <ac:spMkLst>
            <pc:docMk/>
            <pc:sldMk cId="3915049173" sldId="4017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0C191D9D-563B-433F-A9C2-419F56CD5C70}" dt="2024-12-19T14:40:28.131" v="105" actId="20577"/>
        <pc:sldMkLst>
          <pc:docMk/>
          <pc:sldMk cId="2514637205" sldId="4018"/>
        </pc:sldMkLst>
        <pc:graphicFrameChg chg="modGraphic">
          <ac:chgData name="Justin E. Freitag" userId="6a347830-6035-4217-897c-217612ff9574" providerId="ADAL" clId="{0C191D9D-563B-433F-A9C2-419F56CD5C70}" dt="2024-12-19T14:40:28.131" v="105" actId="20577"/>
          <ac:graphicFrameMkLst>
            <pc:docMk/>
            <pc:sldMk cId="2514637205" sldId="4018"/>
            <ac:graphicFrameMk id="22" creationId="{CEDC4E2A-313D-125F-E6BC-407D284B0B76}"/>
          </ac:graphicFrameMkLst>
        </pc:graphicFrameChg>
      </pc:sldChg>
    </pc:docChg>
  </pc:docChgLst>
  <pc:docChgLst>
    <pc:chgData name="Justin E. Freitag" userId="6a347830-6035-4217-897c-217612ff9574" providerId="ADAL" clId="{D1FFC63E-2A2A-423D-9117-ACDA691A3587}"/>
    <pc:docChg chg="undo custSel addSld delSld modSld">
      <pc:chgData name="Justin E. Freitag" userId="6a347830-6035-4217-897c-217612ff9574" providerId="ADAL" clId="{D1FFC63E-2A2A-423D-9117-ACDA691A3587}" dt="2024-09-24T13:40:19.381" v="1302" actId="20577"/>
      <pc:docMkLst>
        <pc:docMk/>
      </pc:docMkLst>
      <pc:sldChg chg="modSp del mod">
        <pc:chgData name="Justin E. Freitag" userId="6a347830-6035-4217-897c-217612ff9574" providerId="ADAL" clId="{D1FFC63E-2A2A-423D-9117-ACDA691A3587}" dt="2024-09-24T13:33:29.031" v="809" actId="47"/>
        <pc:sldMkLst>
          <pc:docMk/>
          <pc:sldMk cId="677135072" sldId="2255"/>
        </pc:sldMkLst>
      </pc:sldChg>
      <pc:sldChg chg="new del">
        <pc:chgData name="Justin E. Freitag" userId="6a347830-6035-4217-897c-217612ff9574" providerId="ADAL" clId="{D1FFC63E-2A2A-423D-9117-ACDA691A3587}" dt="2024-09-24T13:22:49.832" v="1" actId="47"/>
        <pc:sldMkLst>
          <pc:docMk/>
          <pc:sldMk cId="2684081263" sldId="2256"/>
        </pc:sldMkLst>
      </pc:sldChg>
      <pc:sldChg chg="addSp delSp modSp add mod">
        <pc:chgData name="Justin E. Freitag" userId="6a347830-6035-4217-897c-217612ff9574" providerId="ADAL" clId="{D1FFC63E-2A2A-423D-9117-ACDA691A3587}" dt="2024-09-24T13:28:28.224" v="312" actId="14100"/>
        <pc:sldMkLst>
          <pc:docMk/>
          <pc:sldMk cId="3016841381" sldId="2256"/>
        </pc:sldMkLst>
      </pc:sldChg>
      <pc:sldChg chg="modSp add mod">
        <pc:chgData name="Justin E. Freitag" userId="6a347830-6035-4217-897c-217612ff9574" providerId="ADAL" clId="{D1FFC63E-2A2A-423D-9117-ACDA691A3587}" dt="2024-09-24T13:39:11.255" v="1185" actId="20577"/>
        <pc:sldMkLst>
          <pc:docMk/>
          <pc:sldMk cId="4227043277" sldId="2257"/>
        </pc:sldMkLst>
      </pc:sldChg>
      <pc:sldChg chg="modSp add del mod">
        <pc:chgData name="Justin E. Freitag" userId="6a347830-6035-4217-897c-217612ff9574" providerId="ADAL" clId="{D1FFC63E-2A2A-423D-9117-ACDA691A3587}" dt="2024-09-24T13:38:42.019" v="1181" actId="47"/>
        <pc:sldMkLst>
          <pc:docMk/>
          <pc:sldMk cId="1961638596" sldId="2258"/>
        </pc:sldMkLst>
      </pc:sldChg>
      <pc:sldChg chg="modSp add mod">
        <pc:chgData name="Justin E. Freitag" userId="6a347830-6035-4217-897c-217612ff9574" providerId="ADAL" clId="{D1FFC63E-2A2A-423D-9117-ACDA691A3587}" dt="2024-09-24T13:40:19.381" v="1302" actId="20577"/>
        <pc:sldMkLst>
          <pc:docMk/>
          <pc:sldMk cId="183558994" sldId="2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07" TargetMode="External"/><Relationship Id="rId3" Type="http://schemas.openxmlformats.org/officeDocument/2006/relationships/hyperlink" Target="https://edms.cern.ch/project/CERN-0000252224" TargetMode="External"/><Relationship Id="rId7" Type="http://schemas.openxmlformats.org/officeDocument/2006/relationships/hyperlink" Target="https://edms.cern.ch/project/CERN-0000252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17" TargetMode="External"/><Relationship Id="rId5" Type="http://schemas.openxmlformats.org/officeDocument/2006/relationships/hyperlink" Target="https://edms.cern.ch/project/CERN-0000252285" TargetMode="External"/><Relationship Id="rId10" Type="http://schemas.openxmlformats.org/officeDocument/2006/relationships/hyperlink" Target="https://edms.cern.ch/project/CERN-0000252193" TargetMode="External"/><Relationship Id="rId4" Type="http://schemas.openxmlformats.org/officeDocument/2006/relationships/hyperlink" Target="https://edms.cern.ch/project/CERN-0000252254" TargetMode="External"/><Relationship Id="rId9" Type="http://schemas.openxmlformats.org/officeDocument/2006/relationships/hyperlink" Target="https://edms.cern.ch/project/CERN-00002524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278" TargetMode="External"/><Relationship Id="rId2" Type="http://schemas.openxmlformats.org/officeDocument/2006/relationships/hyperlink" Target="https://edms.cern.ch/project/CERN-000025221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edms.cern.ch/project/CERN-0000252187" TargetMode="External"/><Relationship Id="rId4" Type="http://schemas.openxmlformats.org/officeDocument/2006/relationships/hyperlink" Target="https://edms.cern.ch/project/CERN-00002523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340" TargetMode="External"/><Relationship Id="rId2" Type="http://schemas.openxmlformats.org/officeDocument/2006/relationships/hyperlink" Target="https://edms.cern.ch/project/CERN-000025221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edms.cern.ch/project/CERN-000025218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26" TargetMode="External"/><Relationship Id="rId3" Type="http://schemas.openxmlformats.org/officeDocument/2006/relationships/hyperlink" Target="https://edms.cern.ch/project/CERN-0000252243" TargetMode="External"/><Relationship Id="rId7" Type="http://schemas.openxmlformats.org/officeDocument/2006/relationships/hyperlink" Target="https://edms.cern.ch/project/CERN-0000252396" TargetMode="External"/><Relationship Id="rId2" Type="http://schemas.openxmlformats.org/officeDocument/2006/relationships/hyperlink" Target="https://edms.cern.ch/project/CERN-000025221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36" TargetMode="External"/><Relationship Id="rId5" Type="http://schemas.openxmlformats.org/officeDocument/2006/relationships/hyperlink" Target="https://edms.cern.ch/project/CERN-0000252306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dms.cern.ch/project/CERN-0000252273" TargetMode="External"/><Relationship Id="rId9" Type="http://schemas.openxmlformats.org/officeDocument/2006/relationships/hyperlink" Target="https://edms.cern.ch/project/CERN-00002521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HD/VD engineering update – 1/21/2025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 | HD/VD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C25835-D123-0252-3682-7D29CD79DB3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Air handling equipment for cryostat installation</a:t>
            </a:r>
          </a:p>
          <a:p>
            <a:pPr lvl="1"/>
            <a:r>
              <a:rPr lang="en-US" dirty="0"/>
              <a:t>Fermi ventilation engineer has green light and is preparing unit specification by end of this week, no response yet</a:t>
            </a:r>
          </a:p>
          <a:p>
            <a:r>
              <a:rPr lang="en-US" dirty="0"/>
              <a:t>Cryostat external ladder/guardrail cable (fall protection system)</a:t>
            </a:r>
          </a:p>
          <a:p>
            <a:pPr lvl="1"/>
            <a:r>
              <a:rPr lang="en-US" dirty="0"/>
              <a:t>Analysis completed, working on writing up analysis documents</a:t>
            </a:r>
          </a:p>
          <a:p>
            <a:r>
              <a:rPr lang="en-US" dirty="0"/>
              <a:t>Cryogenic mezzanine structure</a:t>
            </a:r>
          </a:p>
          <a:p>
            <a:pPr lvl="1"/>
            <a:r>
              <a:rPr lang="en-US" dirty="0"/>
              <a:t>Submitted all documentation to compliance office</a:t>
            </a:r>
          </a:p>
          <a:p>
            <a:pPr lvl="1"/>
            <a:r>
              <a:rPr lang="en-US" dirty="0"/>
              <a:t>Received feedback on engineering note, will be working to address comments and update analysis documents as needed</a:t>
            </a:r>
          </a:p>
          <a:p>
            <a:r>
              <a:rPr lang="en-US" dirty="0"/>
              <a:t>Working on BOE updates for HD </a:t>
            </a:r>
            <a:r>
              <a:rPr lang="en-US" dirty="0" err="1"/>
              <a:t>cryo</a:t>
            </a:r>
            <a:r>
              <a:rPr lang="en-US" dirty="0"/>
              <a:t> infrastructure/Roof gas systems</a:t>
            </a:r>
          </a:p>
          <a:p>
            <a:pPr lvl="1"/>
            <a:r>
              <a:rPr lang="en-US" dirty="0"/>
              <a:t>Mostly completed, outstanding quote from vendors (roof decking </a:t>
            </a:r>
            <a:r>
              <a:rPr lang="en-US" dirty="0" err="1"/>
              <a:t>mcnichols</a:t>
            </a:r>
            <a:r>
              <a:rPr lang="en-US" dirty="0"/>
              <a:t>, low pressure line regulator)</a:t>
            </a:r>
          </a:p>
          <a:p>
            <a:pPr lvl="1"/>
            <a:r>
              <a:rPr lang="en-US" dirty="0"/>
              <a:t>Meeting setup with cryogenics team to review nitrogen purge system of cryostat insulation (Jan. 22)</a:t>
            </a:r>
          </a:p>
          <a:p>
            <a:r>
              <a:rPr lang="en-US" dirty="0"/>
              <a:t>VD roof decking support beams</a:t>
            </a:r>
          </a:p>
          <a:p>
            <a:pPr lvl="1"/>
            <a:r>
              <a:rPr lang="en-US" dirty="0"/>
              <a:t>Will analyze beam configuration once </a:t>
            </a:r>
            <a:r>
              <a:rPr lang="en-US" dirty="0" err="1"/>
              <a:t>cryo</a:t>
            </a:r>
            <a:r>
              <a:rPr lang="en-US" dirty="0"/>
              <a:t> mezzanine feedback is reviewed</a:t>
            </a:r>
          </a:p>
          <a:p>
            <a:r>
              <a:rPr lang="en-US" dirty="0"/>
              <a:t>Cryogenic pipe support structures</a:t>
            </a:r>
          </a:p>
          <a:p>
            <a:pPr lvl="1"/>
            <a:r>
              <a:rPr lang="en-US" dirty="0"/>
              <a:t>Will start working on pipe rack structure design and analysis for cryogenic pipes through the drifts and detector cavern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1/21/2025</a:t>
            </a:r>
          </a:p>
        </p:txBody>
      </p:sp>
    </p:spTree>
    <p:extLst>
      <p:ext uri="{BB962C8B-B14F-4D97-AF65-F5344CB8AC3E}">
        <p14:creationId xmlns:p14="http://schemas.microsoft.com/office/powerpoint/2010/main" val="422704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0AD47-586A-77EE-5813-28BCDC5F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22" y="145533"/>
            <a:ext cx="2360601" cy="12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 Coldbox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Documents released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held Oct. 28, 2024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panel questions answered, final report due Nov. 25</a:t>
            </a:r>
          </a:p>
          <a:p>
            <a:pPr lvl="1">
              <a:spcBef>
                <a:spcPts val="0"/>
              </a:spcBef>
            </a:pPr>
            <a:r>
              <a:rPr lang="en-US" dirty="0"/>
              <a:t>QC requirements checklist received, added documents to procurement specification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Working on critical lift plan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PRR Recommendation tracker responses submitted 12/27/24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252285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252437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https://edms.cern.ch/project/CERN-0000252193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Assemble the cold boxes for the HD detector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8-Jun-26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15-Dec-24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71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October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327150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Temporary AHU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specification, 2D drawings created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Awaiting additional information from ventilation engineering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Best Bid Value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vendor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04/13/23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https://edms.cern.ch/project/CERN-0000252187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air units and filters on the manholes of the cryostat in the South Cavern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24-Jan-26</a:t>
              </a:r>
              <a:r>
                <a:rPr lang="en-US" dirty="0"/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90d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120d – 4mo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30-Mar-25</a:t>
              </a:r>
              <a:r>
                <a:rPr lang="en-US" dirty="0"/>
                <a:t>  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565762" y="6324485"/>
            <a:ext cx="375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PRR Target: ISD/ESH document review Oct 2024 (fulfills PRR)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7805" y="6397427"/>
            <a:ext cx="25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65C03-4009-CC41-81D8-F60A7910C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91" t="10241" r="26195" b="2132"/>
          <a:stretch/>
        </p:blipFill>
        <p:spPr>
          <a:xfrm>
            <a:off x="9965057" y="23440"/>
            <a:ext cx="164783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Cryostat Fall Protection (Ladders/Guardrails)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788191"/>
            <a:ext cx="6723983" cy="111508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 drafted, reviewing by ES&amp;H</a:t>
            </a:r>
          </a:p>
          <a:p>
            <a:pPr lvl="1">
              <a:spcBef>
                <a:spcPts val="0"/>
              </a:spcBef>
            </a:pPr>
            <a:r>
              <a:rPr lang="en-US" dirty="0"/>
              <a:t>2D drawings created, with interfaces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Installation to be self-performed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loads for analysis plan (OSHA 1926.502, OSHA 1910.28) 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Provided by c.o. 12/17/24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723980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11/11/24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https://edms.cern.ch/project/CERN-0000252186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7543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ladders and the access system for the side walls of the cryostat in the South Cavern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30-Apr-25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427364"/>
              <a:ext cx="13570" cy="1979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990659" y="6348575"/>
            <a:ext cx="29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November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321F8-287E-B1D6-3F87-EB4059E9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779" y="90517"/>
            <a:ext cx="2290344" cy="13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HD/VD Cryogenic Mezzanines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Revising model and engineering note for accommodating updated assembly plan and beam profiles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Documents submitted to c.o.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Structural components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contractor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36148"/>
              </p:ext>
            </p:extLst>
          </p:nvPr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12/18/2024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12/18/2024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252306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12/18/2024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https://edms.cern.ch/project/CERN-0000252179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cryogenic Mezzanine level 1 for cryostat #1 - FNAL personnel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90d - 3mo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150d – 5mo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3-Jun-25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9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December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5136" y="6397427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3FB9E-6B86-A34B-9446-208D00F6C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9992" y="119940"/>
            <a:ext cx="2165165" cy="12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720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lastname-talktitlefromagenda-Template</Template>
  <TotalTime>421</TotalTime>
  <Words>738</Words>
  <Application>Microsoft Office PowerPoint</Application>
  <PresentationFormat>Widescreen</PresentationFormat>
  <Paragraphs>196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LBNF Content-Footer Theme</vt:lpstr>
      <vt:lpstr>HD/VD engineering update – 1/21/2025</vt:lpstr>
      <vt:lpstr>HD Coldbox</vt:lpstr>
      <vt:lpstr>VD Temporary AHU</vt:lpstr>
      <vt:lpstr>VD Cryostat Fall Protection (Ladders/Guardrails)</vt:lpstr>
      <vt:lpstr>HD/VD Cryogenic Mezzanines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LBNF/DUNE Coldbox </dc:title>
  <dc:creator>Justin E. Freitag</dc:creator>
  <cp:lastModifiedBy>Justin E. Freitag</cp:lastModifiedBy>
  <cp:revision>6</cp:revision>
  <cp:lastPrinted>2015-05-22T11:54:13Z</cp:lastPrinted>
  <dcterms:created xsi:type="dcterms:W3CDTF">2024-07-16T12:14:53Z</dcterms:created>
  <dcterms:modified xsi:type="dcterms:W3CDTF">2025-01-21T14:29:32Z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