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1/22/2025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Sophie Stevens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 January 22, 2025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4671254" cy="521689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B:CHOP failed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Required Linac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MI-12B Mini-sump pump failed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Required Access to replace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LRF3 </a:t>
            </a:r>
            <a:r>
              <a:rPr lang="en-US" sz="1800" dirty="0" err="1"/>
              <a:t>Inductrol</a:t>
            </a:r>
            <a:r>
              <a:rPr lang="en-US" sz="1800" dirty="0"/>
              <a:t> Blower failed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MI-12 SB Air Monitor at upper limit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Reduced Rep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M4 put into Supervised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MI </a:t>
            </a:r>
            <a:r>
              <a:rPr lang="en-US" sz="1800" dirty="0" err="1"/>
              <a:t>Hipot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Monitored Domestic Water leak by AP0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MOS 87 repair has started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MI and F Sector No Access</a:t>
            </a:r>
            <a:endParaRPr lang="en-US" sz="1800" dirty="0"/>
          </a:p>
          <a:p>
            <a:endParaRPr lang="en-US" sz="1800" b="1" dirty="0"/>
          </a:p>
          <a:p>
            <a:r>
              <a:rPr lang="en-US" sz="1800" b="1" dirty="0"/>
              <a:t>Beam to BNB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Reduced Rep Rate due to G:RD1152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Friday…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1/22/2025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Stevens | 9 AM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 descr="A graph with text and numbers&#10;&#10;Description automatically generated">
            <a:extLst>
              <a:ext uri="{FF2B5EF4-FFF2-40B4-BE49-F238E27FC236}">
                <a16:creationId xmlns:a16="http://schemas.microsoft.com/office/drawing/2014/main" id="{F04E945B-0A2C-5441-0E8C-24A9B6330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711" y="902575"/>
            <a:ext cx="4691289" cy="45430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821</TotalTime>
  <Words>87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Friday…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109</cp:revision>
  <cp:lastPrinted>2014-01-20T19:40:21Z</cp:lastPrinted>
  <dcterms:created xsi:type="dcterms:W3CDTF">2019-06-21T13:10:56Z</dcterms:created>
  <dcterms:modified xsi:type="dcterms:W3CDTF">2025-01-22T14:39:31Z</dcterms:modified>
</cp:coreProperties>
</file>