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1/29/2025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1/29/2025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1/29/2025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1/29/2025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1/29/2025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1/29/2025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1/29/2025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1/29/2025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1/29/2025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1/29/2025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1/29/2025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1/29/2025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O’Clock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Nathan Ruffatti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Wednesday, Jan 29</a:t>
            </a:r>
            <a:r>
              <a:rPr lang="en-US" altLang="en-US" baseline="30000" dirty="0">
                <a:latin typeface="Helvetica" panose="020B0604020202020204" pitchFamily="34" charset="0"/>
                <a:ea typeface="Geneva" pitchFamily="121" charset="-128"/>
              </a:rPr>
              <a:t>th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, 2025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878332"/>
            <a:ext cx="9143999" cy="5503838"/>
          </a:xfrm>
        </p:spPr>
        <p:txBody>
          <a:bodyPr/>
          <a:lstStyle/>
          <a:p>
            <a:pPr lvl="1"/>
            <a:endParaRPr lang="en-US" sz="1400" dirty="0"/>
          </a:p>
          <a:p>
            <a:pPr lvl="1"/>
            <a:r>
              <a:rPr lang="en-US" sz="1400" b="1" dirty="0"/>
              <a:t>Monday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Helvetica"/>
                <a:ea typeface="MS PGothic" panose="020B0600070205080204" pitchFamily="34" charset="-128"/>
              </a:rPr>
              <a:t>: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No Beam pending klixon procedures investigation and review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Experts recovering systems following the MSS feeder circuit breaker trips over the weekend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Booster in CA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/>
              <a:t>BRF02 LCW leak epoxied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Booster locked into dump mode, MI Mode key is locked up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/>
            <a:r>
              <a:rPr lang="en-US" sz="1400" b="1" dirty="0"/>
              <a:t>Tuesday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Helvetica"/>
                <a:ea typeface="MS PGothic" panose="020B0600070205080204" pitchFamily="34" charset="-128"/>
              </a:rPr>
              <a:t>: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MI8/AP0 domestic water leak repair started.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/>
            <a:r>
              <a:rPr lang="en-US" sz="1400" b="1" dirty="0"/>
              <a:t>Wednesday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Helvetica"/>
                <a:ea typeface="MS PGothic" panose="020B0600070205080204" pitchFamily="34" charset="-128"/>
              </a:rPr>
              <a:t>: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MI-10 disconnect switched on for PS checkouts, No access.</a:t>
            </a: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Helvetica"/>
              <a:ea typeface="MS PGothic" panose="020B0600070205080204" pitchFamily="34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Monday…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1/29/2025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Ruffatti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2517</TotalTime>
  <Words>90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Monday…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173</cp:revision>
  <cp:lastPrinted>2014-01-20T19:40:21Z</cp:lastPrinted>
  <dcterms:created xsi:type="dcterms:W3CDTF">2019-06-21T13:10:56Z</dcterms:created>
  <dcterms:modified xsi:type="dcterms:W3CDTF">2025-01-29T14:49:40Z</dcterms:modified>
</cp:coreProperties>
</file>