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2" r:id="rId5"/>
  </p:sldMasterIdLst>
  <p:notesMasterIdLst>
    <p:notesMasterId r:id="rId7"/>
  </p:notesMasterIdLst>
  <p:handoutMasterIdLst>
    <p:handoutMasterId r:id="rId8"/>
  </p:handoutMasterIdLst>
  <p:sldIdLst>
    <p:sldId id="3003" r:id="rId6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3FFDB23-A5A2-4AE2-BF69-FFE4983F7512}">
          <p14:sldIdLst>
            <p14:sldId id="3003"/>
          </p14:sldIdLst>
        </p14:section>
        <p14:section name="Backup" id="{58EDEA92-FFE7-40E0-AB2C-D3FD54F7D5A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142" userDrawn="1">
          <p15:clr>
            <a:srgbClr val="A4A3A4"/>
          </p15:clr>
        </p15:guide>
        <p15:guide id="2" orient="horz" pos="4027" userDrawn="1">
          <p15:clr>
            <a:srgbClr val="A4A3A4"/>
          </p15:clr>
        </p15:guide>
        <p15:guide id="3" orient="horz" pos="1698" userDrawn="1">
          <p15:clr>
            <a:srgbClr val="A4A3A4"/>
          </p15:clr>
        </p15:guide>
        <p15:guide id="4" orient="horz" pos="152" userDrawn="1">
          <p15:clr>
            <a:srgbClr val="A4A3A4"/>
          </p15:clr>
        </p15:guide>
        <p15:guide id="5" orient="horz" pos="2790" userDrawn="1">
          <p15:clr>
            <a:srgbClr val="A4A3A4"/>
          </p15:clr>
        </p15:guide>
        <p15:guide id="6" orient="horz" pos="604" userDrawn="1">
          <p15:clr>
            <a:srgbClr val="A4A3A4"/>
          </p15:clr>
        </p15:guide>
        <p15:guide id="7" pos="7488" userDrawn="1">
          <p15:clr>
            <a:srgbClr val="A4A3A4"/>
          </p15:clr>
        </p15:guide>
        <p15:guide id="8" pos="181" userDrawn="1">
          <p15:clr>
            <a:srgbClr val="A4A3A4"/>
          </p15:clr>
        </p15:guide>
        <p15:guide id="9" pos="785" userDrawn="1">
          <p15:clr>
            <a:srgbClr val="A4A3A4"/>
          </p15:clr>
        </p15:guide>
        <p15:guide id="10" pos="5937" userDrawn="1">
          <p15:clr>
            <a:srgbClr val="A4A3A4"/>
          </p15:clr>
        </p15:guide>
        <p15:guide id="11" pos="6884" userDrawn="1">
          <p15:clr>
            <a:srgbClr val="A4A3A4"/>
          </p15:clr>
        </p15:guide>
        <p15:guide id="12" pos="6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CBD06B3-1815-B03A-C142-87E493C49F68}" name="Cristian Boffo" initials="CB" userId="S::crboffo@services.fnal.gov::1227677d-13bd-46c0-bdd5-02e0cbff23a7" providerId="AD"/>
  <p188:author id="{8CD176C2-3838-6ADE-DC05-0AECB74C7B25}" name="Richard P Stanek" initials="RPS" userId="S::rstanek@services.fnal.gov::b39fe952-ccac-4ff7-99e5-ef8dc3db4b6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 Merminga x 35983N" initials="LMx3" lastIdx="1" clrIdx="0">
    <p:extLst>
      <p:ext uri="{19B8F6BF-5375-455C-9EA6-DF929625EA0E}">
        <p15:presenceInfo xmlns:p15="http://schemas.microsoft.com/office/powerpoint/2012/main" userId="S-1-5-21-1644491937-1202660629-839522115-702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04"/>
    <a:srgbClr val="040404"/>
    <a:srgbClr val="0F2D62"/>
    <a:srgbClr val="004C97"/>
    <a:srgbClr val="003087"/>
    <a:srgbClr val="404040"/>
    <a:srgbClr val="4E4E4E"/>
    <a:srgbClr val="63666A"/>
    <a:srgbClr val="505050"/>
    <a:srgbClr val="505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0A21C0-FE7A-BC09-E95D-31832E2C9186}" v="5" dt="2024-04-08T13:33:12.505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6" autoAdjust="0"/>
    <p:restoredTop sz="96327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509" y="82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7488"/>
        <p:guide pos="181"/>
        <p:guide pos="785"/>
        <p:guide pos="5937"/>
        <p:guide pos="6884"/>
        <p:guide pos="61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J Dixon" userId="ec1ebdd4-28dd-4688-9c93-a95d239ae897" providerId="ADAL" clId="{2FB52F9A-8AC4-4B1D-B659-1F5ABA4F5539}"/>
    <pc:docChg chg="undo custSel addSld delSld modSld sldOrd modSection">
      <pc:chgData name="Steven J Dixon" userId="ec1ebdd4-28dd-4688-9c93-a95d239ae897" providerId="ADAL" clId="{2FB52F9A-8AC4-4B1D-B659-1F5ABA4F5539}" dt="2024-02-08T21:01:31.247" v="5062" actId="14100"/>
      <pc:docMkLst>
        <pc:docMk/>
      </pc:docMkLst>
      <pc:sldChg chg="addSp delSp modSp mod">
        <pc:chgData name="Steven J Dixon" userId="ec1ebdd4-28dd-4688-9c93-a95d239ae897" providerId="ADAL" clId="{2FB52F9A-8AC4-4B1D-B659-1F5ABA4F5539}" dt="2024-02-06T16:52:11.664" v="2564" actId="15"/>
        <pc:sldMkLst>
          <pc:docMk/>
          <pc:sldMk cId="0" sldId="263"/>
        </pc:sldMkLst>
        <pc:spChg chg="add mod">
          <ac:chgData name="Steven J Dixon" userId="ec1ebdd4-28dd-4688-9c93-a95d239ae897" providerId="ADAL" clId="{2FB52F9A-8AC4-4B1D-B659-1F5ABA4F5539}" dt="2024-02-06T16:50:39.067" v="2500"/>
          <ac:spMkLst>
            <pc:docMk/>
            <pc:sldMk cId="0" sldId="263"/>
            <ac:spMk id="2" creationId="{C4E81160-0549-7FBC-2491-2B54B6093114}"/>
          </ac:spMkLst>
        </pc:spChg>
        <pc:spChg chg="del mod">
          <ac:chgData name="Steven J Dixon" userId="ec1ebdd4-28dd-4688-9c93-a95d239ae897" providerId="ADAL" clId="{2FB52F9A-8AC4-4B1D-B659-1F5ABA4F5539}" dt="2024-02-06T16:51:59.036" v="2563" actId="21"/>
          <ac:spMkLst>
            <pc:docMk/>
            <pc:sldMk cId="0" sldId="263"/>
            <ac:spMk id="3" creationId="{009A5F12-B98C-F6CC-5931-79980551181C}"/>
          </ac:spMkLst>
        </pc:spChg>
        <pc:spChg chg="add mod">
          <ac:chgData name="Steven J Dixon" userId="ec1ebdd4-28dd-4688-9c93-a95d239ae897" providerId="ADAL" clId="{2FB52F9A-8AC4-4B1D-B659-1F5ABA4F5539}" dt="2024-02-06T16:52:11.664" v="2564" actId="15"/>
          <ac:spMkLst>
            <pc:docMk/>
            <pc:sldMk cId="0" sldId="263"/>
            <ac:spMk id="4" creationId="{C4E81160-0549-7FBC-2491-2B54B6093114}"/>
          </ac:spMkLst>
        </pc:spChg>
      </pc:sldChg>
      <pc:sldChg chg="modSp mod">
        <pc:chgData name="Steven J Dixon" userId="ec1ebdd4-28dd-4688-9c93-a95d239ae897" providerId="ADAL" clId="{2FB52F9A-8AC4-4B1D-B659-1F5ABA4F5539}" dt="2024-02-06T16:52:44.686" v="2579" actId="20577"/>
        <pc:sldMkLst>
          <pc:docMk/>
          <pc:sldMk cId="2583890232" sldId="2941"/>
        </pc:sldMkLst>
        <pc:spChg chg="mod">
          <ac:chgData name="Steven J Dixon" userId="ec1ebdd4-28dd-4688-9c93-a95d239ae897" providerId="ADAL" clId="{2FB52F9A-8AC4-4B1D-B659-1F5ABA4F5539}" dt="2024-02-06T16:52:44.686" v="2579" actId="20577"/>
          <ac:spMkLst>
            <pc:docMk/>
            <pc:sldMk cId="2583890232" sldId="2941"/>
            <ac:spMk id="3" creationId="{1BE7667D-B3AD-BC25-88E9-928ED4D7FFBA}"/>
          </ac:spMkLst>
        </pc:spChg>
      </pc:sldChg>
      <pc:sldChg chg="addSp delSp modSp mod">
        <pc:chgData name="Steven J Dixon" userId="ec1ebdd4-28dd-4688-9c93-a95d239ae897" providerId="ADAL" clId="{2FB52F9A-8AC4-4B1D-B659-1F5ABA4F5539}" dt="2024-02-06T19:37:04.096" v="3930" actId="20577"/>
        <pc:sldMkLst>
          <pc:docMk/>
          <pc:sldMk cId="446544578" sldId="2943"/>
        </pc:sldMkLst>
        <pc:spChg chg="add mod">
          <ac:chgData name="Steven J Dixon" userId="ec1ebdd4-28dd-4688-9c93-a95d239ae897" providerId="ADAL" clId="{2FB52F9A-8AC4-4B1D-B659-1F5ABA4F5539}" dt="2024-02-06T19:37:04.096" v="3930" actId="20577"/>
          <ac:spMkLst>
            <pc:docMk/>
            <pc:sldMk cId="446544578" sldId="2943"/>
            <ac:spMk id="5" creationId="{BC76152D-D77D-E8E1-53E9-2B3EDD69A72F}"/>
          </ac:spMkLst>
        </pc:spChg>
        <pc:spChg chg="mod">
          <ac:chgData name="Steven J Dixon" userId="ec1ebdd4-28dd-4688-9c93-a95d239ae897" providerId="ADAL" clId="{2FB52F9A-8AC4-4B1D-B659-1F5ABA4F5539}" dt="2024-02-06T19:36:04.400" v="3917" actId="1076"/>
          <ac:spMkLst>
            <pc:docMk/>
            <pc:sldMk cId="446544578" sldId="2943"/>
            <ac:spMk id="31" creationId="{E21C7378-003C-BF3E-9ACA-86E0A40FAED9}"/>
          </ac:spMkLst>
        </pc:spChg>
        <pc:spChg chg="del">
          <ac:chgData name="Steven J Dixon" userId="ec1ebdd4-28dd-4688-9c93-a95d239ae897" providerId="ADAL" clId="{2FB52F9A-8AC4-4B1D-B659-1F5ABA4F5539}" dt="2024-02-06T19:35:40.563" v="3872" actId="21"/>
          <ac:spMkLst>
            <pc:docMk/>
            <pc:sldMk cId="446544578" sldId="2943"/>
            <ac:spMk id="32" creationId="{243AE587-C17E-91FA-1014-5ADD8C1E7FE2}"/>
          </ac:spMkLst>
        </pc:spChg>
        <pc:picChg chg="add mod ord">
          <ac:chgData name="Steven J Dixon" userId="ec1ebdd4-28dd-4688-9c93-a95d239ae897" providerId="ADAL" clId="{2FB52F9A-8AC4-4B1D-B659-1F5ABA4F5539}" dt="2024-02-06T19:35:59.571" v="3916" actId="1035"/>
          <ac:picMkLst>
            <pc:docMk/>
            <pc:sldMk cId="446544578" sldId="2943"/>
            <ac:picMk id="3" creationId="{2CB01C73-F55F-030B-A956-8055395564D4}"/>
          </ac:picMkLst>
        </pc:picChg>
        <pc:picChg chg="del">
          <ac:chgData name="Steven J Dixon" userId="ec1ebdd4-28dd-4688-9c93-a95d239ae897" providerId="ADAL" clId="{2FB52F9A-8AC4-4B1D-B659-1F5ABA4F5539}" dt="2024-02-06T19:35:32.616" v="3870" actId="21"/>
          <ac:picMkLst>
            <pc:docMk/>
            <pc:sldMk cId="446544578" sldId="2943"/>
            <ac:picMk id="30" creationId="{36462B39-A6E3-093C-7B8D-B5D45FA45F14}"/>
          </ac:picMkLst>
        </pc:picChg>
      </pc:sldChg>
      <pc:sldChg chg="addSp modSp mod">
        <pc:chgData name="Steven J Dixon" userId="ec1ebdd4-28dd-4688-9c93-a95d239ae897" providerId="ADAL" clId="{2FB52F9A-8AC4-4B1D-B659-1F5ABA4F5539}" dt="2024-02-02T15:50:44.825" v="760" actId="20577"/>
        <pc:sldMkLst>
          <pc:docMk/>
          <pc:sldMk cId="221776588" sldId="2944"/>
        </pc:sldMkLst>
        <pc:spChg chg="add mod">
          <ac:chgData name="Steven J Dixon" userId="ec1ebdd4-28dd-4688-9c93-a95d239ae897" providerId="ADAL" clId="{2FB52F9A-8AC4-4B1D-B659-1F5ABA4F5539}" dt="2024-02-02T15:50:44.825" v="760" actId="20577"/>
          <ac:spMkLst>
            <pc:docMk/>
            <pc:sldMk cId="221776588" sldId="2944"/>
            <ac:spMk id="2" creationId="{35EBCCB6-CBDF-D1B8-B914-754702F0C3D7}"/>
          </ac:spMkLst>
        </pc:spChg>
        <pc:picChg chg="mod">
          <ac:chgData name="Steven J Dixon" userId="ec1ebdd4-28dd-4688-9c93-a95d239ae897" providerId="ADAL" clId="{2FB52F9A-8AC4-4B1D-B659-1F5ABA4F5539}" dt="2024-02-02T15:50:09.281" v="674" actId="1076"/>
          <ac:picMkLst>
            <pc:docMk/>
            <pc:sldMk cId="221776588" sldId="2944"/>
            <ac:picMk id="15" creationId="{DC3BD8A8-6054-4568-BA57-243989ACA428}"/>
          </ac:picMkLst>
        </pc:picChg>
      </pc:sldChg>
      <pc:sldChg chg="addSp delSp modSp mod">
        <pc:chgData name="Steven J Dixon" userId="ec1ebdd4-28dd-4688-9c93-a95d239ae897" providerId="ADAL" clId="{2FB52F9A-8AC4-4B1D-B659-1F5ABA4F5539}" dt="2024-02-06T17:40:16.101" v="3749" actId="14100"/>
        <pc:sldMkLst>
          <pc:docMk/>
          <pc:sldMk cId="2483863689" sldId="2947"/>
        </pc:sldMkLst>
        <pc:spChg chg="mod">
          <ac:chgData name="Steven J Dixon" userId="ec1ebdd4-28dd-4688-9c93-a95d239ae897" providerId="ADAL" clId="{2FB52F9A-8AC4-4B1D-B659-1F5ABA4F5539}" dt="2024-02-06T17:39:54.109" v="3747" actId="1076"/>
          <ac:spMkLst>
            <pc:docMk/>
            <pc:sldMk cId="2483863689" sldId="2947"/>
            <ac:spMk id="7" creationId="{41FD6C5F-B948-2509-43D8-03E2DCDEFEFD}"/>
          </ac:spMkLst>
        </pc:spChg>
        <pc:spChg chg="mod">
          <ac:chgData name="Steven J Dixon" userId="ec1ebdd4-28dd-4688-9c93-a95d239ae897" providerId="ADAL" clId="{2FB52F9A-8AC4-4B1D-B659-1F5ABA4F5539}" dt="2024-02-06T17:40:16.101" v="3749" actId="14100"/>
          <ac:spMkLst>
            <pc:docMk/>
            <pc:sldMk cId="2483863689" sldId="2947"/>
            <ac:spMk id="10" creationId="{D05CD5B3-35B2-E5B5-3330-2D0BB4BC7008}"/>
          </ac:spMkLst>
        </pc:spChg>
        <pc:spChg chg="mod">
          <ac:chgData name="Steven J Dixon" userId="ec1ebdd4-28dd-4688-9c93-a95d239ae897" providerId="ADAL" clId="{2FB52F9A-8AC4-4B1D-B659-1F5ABA4F5539}" dt="2024-02-06T17:40:01.220" v="3748" actId="1076"/>
          <ac:spMkLst>
            <pc:docMk/>
            <pc:sldMk cId="2483863689" sldId="2947"/>
            <ac:spMk id="11" creationId="{7A665BA0-8256-F9BF-4857-927B05D9F0CB}"/>
          </ac:spMkLst>
        </pc:spChg>
        <pc:picChg chg="del">
          <ac:chgData name="Steven J Dixon" userId="ec1ebdd4-28dd-4688-9c93-a95d239ae897" providerId="ADAL" clId="{2FB52F9A-8AC4-4B1D-B659-1F5ABA4F5539}" dt="2024-02-06T17:38:50.608" v="3739" actId="21"/>
          <ac:picMkLst>
            <pc:docMk/>
            <pc:sldMk cId="2483863689" sldId="2947"/>
            <ac:picMk id="3" creationId="{C1D4D4C9-B74D-EC78-E1B4-F4DD4397EFD6}"/>
          </ac:picMkLst>
        </pc:picChg>
        <pc:picChg chg="add mod ord">
          <ac:chgData name="Steven J Dixon" userId="ec1ebdd4-28dd-4688-9c93-a95d239ae897" providerId="ADAL" clId="{2FB52F9A-8AC4-4B1D-B659-1F5ABA4F5539}" dt="2024-02-06T17:39:15.232" v="3744" actId="1076"/>
          <ac:picMkLst>
            <pc:docMk/>
            <pc:sldMk cId="2483863689" sldId="2947"/>
            <ac:picMk id="4" creationId="{8CFF42D4-9D55-A94E-8A8E-562C94550FEB}"/>
          </ac:picMkLst>
        </pc:picChg>
      </pc:sldChg>
      <pc:sldChg chg="modSp del mod ord">
        <pc:chgData name="Steven J Dixon" userId="ec1ebdd4-28dd-4688-9c93-a95d239ae897" providerId="ADAL" clId="{2FB52F9A-8AC4-4B1D-B659-1F5ABA4F5539}" dt="2024-02-06T17:13:17.068" v="2760" actId="2696"/>
        <pc:sldMkLst>
          <pc:docMk/>
          <pc:sldMk cId="2669547668" sldId="2948"/>
        </pc:sldMkLst>
        <pc:spChg chg="mod">
          <ac:chgData name="Steven J Dixon" userId="ec1ebdd4-28dd-4688-9c93-a95d239ae897" providerId="ADAL" clId="{2FB52F9A-8AC4-4B1D-B659-1F5ABA4F5539}" dt="2024-02-06T17:13:03.357" v="2759" actId="20577"/>
          <ac:spMkLst>
            <pc:docMk/>
            <pc:sldMk cId="2669547668" sldId="2948"/>
            <ac:spMk id="3" creationId="{3CE1F288-8570-A40D-43DF-268A65B4A61B}"/>
          </ac:spMkLst>
        </pc:spChg>
      </pc:sldChg>
      <pc:sldChg chg="modSp mod">
        <pc:chgData name="Steven J Dixon" userId="ec1ebdd4-28dd-4688-9c93-a95d239ae897" providerId="ADAL" clId="{2FB52F9A-8AC4-4B1D-B659-1F5ABA4F5539}" dt="2024-02-06T16:56:22.876" v="2593" actId="20577"/>
        <pc:sldMkLst>
          <pc:docMk/>
          <pc:sldMk cId="3723901713" sldId="2949"/>
        </pc:sldMkLst>
        <pc:spChg chg="mod">
          <ac:chgData name="Steven J Dixon" userId="ec1ebdd4-28dd-4688-9c93-a95d239ae897" providerId="ADAL" clId="{2FB52F9A-8AC4-4B1D-B659-1F5ABA4F5539}" dt="2024-02-06T16:56:22.876" v="2593" actId="20577"/>
          <ac:spMkLst>
            <pc:docMk/>
            <pc:sldMk cId="3723901713" sldId="2949"/>
            <ac:spMk id="2" creationId="{FFB71538-21B0-1CD1-6F3E-43D398023551}"/>
          </ac:spMkLst>
        </pc:spChg>
      </pc:sldChg>
      <pc:sldChg chg="modSp mod">
        <pc:chgData name="Steven J Dixon" userId="ec1ebdd4-28dd-4688-9c93-a95d239ae897" providerId="ADAL" clId="{2FB52F9A-8AC4-4B1D-B659-1F5ABA4F5539}" dt="2024-02-02T16:07:30.584" v="1251" actId="1035"/>
        <pc:sldMkLst>
          <pc:docMk/>
          <pc:sldMk cId="191550334" sldId="2950"/>
        </pc:sldMkLst>
        <pc:spChg chg="mod">
          <ac:chgData name="Steven J Dixon" userId="ec1ebdd4-28dd-4688-9c93-a95d239ae897" providerId="ADAL" clId="{2FB52F9A-8AC4-4B1D-B659-1F5ABA4F5539}" dt="2024-02-02T16:07:30.584" v="1251" actId="1035"/>
          <ac:spMkLst>
            <pc:docMk/>
            <pc:sldMk cId="191550334" sldId="2950"/>
            <ac:spMk id="2" creationId="{832058BC-3C08-553A-A883-D845BF865AA8}"/>
          </ac:spMkLst>
        </pc:spChg>
      </pc:sldChg>
      <pc:sldChg chg="modSp mod">
        <pc:chgData name="Steven J Dixon" userId="ec1ebdd4-28dd-4688-9c93-a95d239ae897" providerId="ADAL" clId="{2FB52F9A-8AC4-4B1D-B659-1F5ABA4F5539}" dt="2024-02-06T17:30:18.822" v="3155" actId="13926"/>
        <pc:sldMkLst>
          <pc:docMk/>
          <pc:sldMk cId="554557505" sldId="2951"/>
        </pc:sldMkLst>
        <pc:spChg chg="mod">
          <ac:chgData name="Steven J Dixon" userId="ec1ebdd4-28dd-4688-9c93-a95d239ae897" providerId="ADAL" clId="{2FB52F9A-8AC4-4B1D-B659-1F5ABA4F5539}" dt="2024-02-06T17:30:18.822" v="3155" actId="13926"/>
          <ac:spMkLst>
            <pc:docMk/>
            <pc:sldMk cId="554557505" sldId="2951"/>
            <ac:spMk id="3" creationId="{943A905F-7CCC-AD2C-E662-E42CFBCCF9C7}"/>
          </ac:spMkLst>
        </pc:spChg>
      </pc:sldChg>
      <pc:sldChg chg="modSp del mod ord">
        <pc:chgData name="Steven J Dixon" userId="ec1ebdd4-28dd-4688-9c93-a95d239ae897" providerId="ADAL" clId="{2FB52F9A-8AC4-4B1D-B659-1F5ABA4F5539}" dt="2024-02-08T16:03:30.389" v="4063" actId="2696"/>
        <pc:sldMkLst>
          <pc:docMk/>
          <pc:sldMk cId="4057430773" sldId="2952"/>
        </pc:sldMkLst>
        <pc:spChg chg="mod">
          <ac:chgData name="Steven J Dixon" userId="ec1ebdd4-28dd-4688-9c93-a95d239ae897" providerId="ADAL" clId="{2FB52F9A-8AC4-4B1D-B659-1F5ABA4F5539}" dt="2024-02-06T17:31:02.181" v="3156" actId="207"/>
          <ac:spMkLst>
            <pc:docMk/>
            <pc:sldMk cId="4057430773" sldId="2952"/>
            <ac:spMk id="3" creationId="{943A905F-7CCC-AD2C-E662-E42CFBCCF9C7}"/>
          </ac:spMkLst>
        </pc:spChg>
      </pc:sldChg>
      <pc:sldChg chg="addSp delSp modSp mod">
        <pc:chgData name="Steven J Dixon" userId="ec1ebdd4-28dd-4688-9c93-a95d239ae897" providerId="ADAL" clId="{2FB52F9A-8AC4-4B1D-B659-1F5ABA4F5539}" dt="2024-02-08T16:20:11.613" v="5037" actId="1076"/>
        <pc:sldMkLst>
          <pc:docMk/>
          <pc:sldMk cId="2686004912" sldId="2953"/>
        </pc:sldMkLst>
        <pc:spChg chg="mod">
          <ac:chgData name="Steven J Dixon" userId="ec1ebdd4-28dd-4688-9c93-a95d239ae897" providerId="ADAL" clId="{2FB52F9A-8AC4-4B1D-B659-1F5ABA4F5539}" dt="2024-02-06T17:37:18.153" v="3737" actId="20577"/>
          <ac:spMkLst>
            <pc:docMk/>
            <pc:sldMk cId="2686004912" sldId="2953"/>
            <ac:spMk id="2" creationId="{87062539-7B61-8272-1A55-52B1E50C10B2}"/>
          </ac:spMkLst>
        </pc:spChg>
        <pc:spChg chg="del">
          <ac:chgData name="Steven J Dixon" userId="ec1ebdd4-28dd-4688-9c93-a95d239ae897" providerId="ADAL" clId="{2FB52F9A-8AC4-4B1D-B659-1F5ABA4F5539}" dt="2024-02-02T16:14:42.378" v="2066" actId="21"/>
          <ac:spMkLst>
            <pc:docMk/>
            <pc:sldMk cId="2686004912" sldId="2953"/>
            <ac:spMk id="5" creationId="{6CC759B0-7F28-E758-EA41-40055EBE1D4F}"/>
          </ac:spMkLst>
        </pc:spChg>
        <pc:spChg chg="add mod">
          <ac:chgData name="Steven J Dixon" userId="ec1ebdd4-28dd-4688-9c93-a95d239ae897" providerId="ADAL" clId="{2FB52F9A-8AC4-4B1D-B659-1F5ABA4F5539}" dt="2024-02-08T16:20:04.896" v="5036" actId="20577"/>
          <ac:spMkLst>
            <pc:docMk/>
            <pc:sldMk cId="2686004912" sldId="2953"/>
            <ac:spMk id="7" creationId="{61FBB8C3-599B-ED69-A25E-85CDF50B23AA}"/>
          </ac:spMkLst>
        </pc:spChg>
        <pc:picChg chg="del">
          <ac:chgData name="Steven J Dixon" userId="ec1ebdd4-28dd-4688-9c93-a95d239ae897" providerId="ADAL" clId="{2FB52F9A-8AC4-4B1D-B659-1F5ABA4F5539}" dt="2024-02-02T16:14:38.333" v="2065" actId="478"/>
          <ac:picMkLst>
            <pc:docMk/>
            <pc:sldMk cId="2686004912" sldId="2953"/>
            <ac:picMk id="4" creationId="{82319256-724F-6A5C-5F90-0047171BC47E}"/>
          </ac:picMkLst>
        </pc:picChg>
        <pc:picChg chg="add mod">
          <ac:chgData name="Steven J Dixon" userId="ec1ebdd4-28dd-4688-9c93-a95d239ae897" providerId="ADAL" clId="{2FB52F9A-8AC4-4B1D-B659-1F5ABA4F5539}" dt="2024-02-08T16:20:11.613" v="5037" actId="1076"/>
          <ac:picMkLst>
            <pc:docMk/>
            <pc:sldMk cId="2686004912" sldId="2953"/>
            <ac:picMk id="4" creationId="{CF803E70-E22D-88A5-DEB1-A121D5CC0C62}"/>
          </ac:picMkLst>
        </pc:picChg>
        <pc:picChg chg="add del mod">
          <ac:chgData name="Steven J Dixon" userId="ec1ebdd4-28dd-4688-9c93-a95d239ae897" providerId="ADAL" clId="{2FB52F9A-8AC4-4B1D-B659-1F5ABA4F5539}" dt="2024-02-08T16:19:47.144" v="5028" actId="478"/>
          <ac:picMkLst>
            <pc:docMk/>
            <pc:sldMk cId="2686004912" sldId="2953"/>
            <ac:picMk id="6" creationId="{8D7C71DF-8380-D5F1-D2EF-7F7C82F5CDE3}"/>
          </ac:picMkLst>
        </pc:picChg>
      </pc:sldChg>
      <pc:sldChg chg="addSp delSp modSp del mod">
        <pc:chgData name="Steven J Dixon" userId="ec1ebdd4-28dd-4688-9c93-a95d239ae897" providerId="ADAL" clId="{2FB52F9A-8AC4-4B1D-B659-1F5ABA4F5539}" dt="2024-02-06T19:36:27.120" v="3923" actId="2696"/>
        <pc:sldMkLst>
          <pc:docMk/>
          <pc:sldMk cId="3756098687" sldId="2957"/>
        </pc:sldMkLst>
        <pc:picChg chg="add del">
          <ac:chgData name="Steven J Dixon" userId="ec1ebdd4-28dd-4688-9c93-a95d239ae897" providerId="ADAL" clId="{2FB52F9A-8AC4-4B1D-B659-1F5ABA4F5539}" dt="2024-02-02T15:32:51.414" v="3" actId="478"/>
          <ac:picMkLst>
            <pc:docMk/>
            <pc:sldMk cId="3756098687" sldId="2957"/>
            <ac:picMk id="3" creationId="{51815CA9-F9B2-A842-D673-0D4E08329678}"/>
          </ac:picMkLst>
        </pc:picChg>
        <pc:picChg chg="add mod">
          <ac:chgData name="Steven J Dixon" userId="ec1ebdd4-28dd-4688-9c93-a95d239ae897" providerId="ADAL" clId="{2FB52F9A-8AC4-4B1D-B659-1F5ABA4F5539}" dt="2024-02-02T15:33:02.251" v="6" actId="1076"/>
          <ac:picMkLst>
            <pc:docMk/>
            <pc:sldMk cId="3756098687" sldId="2957"/>
            <ac:picMk id="5" creationId="{258DEDE8-01B1-895B-DA10-9889DCBAA900}"/>
          </ac:picMkLst>
        </pc:picChg>
      </pc:sldChg>
      <pc:sldChg chg="addSp modSp mod">
        <pc:chgData name="Steven J Dixon" userId="ec1ebdd4-28dd-4688-9c93-a95d239ae897" providerId="ADAL" clId="{2FB52F9A-8AC4-4B1D-B659-1F5ABA4F5539}" dt="2024-02-02T15:51:24.136" v="856" actId="1076"/>
        <pc:sldMkLst>
          <pc:docMk/>
          <pc:sldMk cId="3218261041" sldId="2960"/>
        </pc:sldMkLst>
        <pc:spChg chg="add mod">
          <ac:chgData name="Steven J Dixon" userId="ec1ebdd4-28dd-4688-9c93-a95d239ae897" providerId="ADAL" clId="{2FB52F9A-8AC4-4B1D-B659-1F5ABA4F5539}" dt="2024-02-02T15:51:20.115" v="855" actId="20577"/>
          <ac:spMkLst>
            <pc:docMk/>
            <pc:sldMk cId="3218261041" sldId="2960"/>
            <ac:spMk id="10" creationId="{9A6FD90C-2802-0212-2E00-D66EDC1A70FB}"/>
          </ac:spMkLst>
        </pc:spChg>
        <pc:picChg chg="mod">
          <ac:chgData name="Steven J Dixon" userId="ec1ebdd4-28dd-4688-9c93-a95d239ae897" providerId="ADAL" clId="{2FB52F9A-8AC4-4B1D-B659-1F5ABA4F5539}" dt="2024-02-02T15:49:48.458" v="672" actId="14100"/>
          <ac:picMkLst>
            <pc:docMk/>
            <pc:sldMk cId="3218261041" sldId="2960"/>
            <ac:picMk id="2" creationId="{E23CD82A-F545-8DDD-0FEE-C7E68D2257BC}"/>
          </ac:picMkLst>
        </pc:picChg>
        <pc:picChg chg="add mod">
          <ac:chgData name="Steven J Dixon" userId="ec1ebdd4-28dd-4688-9c93-a95d239ae897" providerId="ADAL" clId="{2FB52F9A-8AC4-4B1D-B659-1F5ABA4F5539}" dt="2024-02-02T15:51:24.136" v="856" actId="1076"/>
          <ac:picMkLst>
            <pc:docMk/>
            <pc:sldMk cId="3218261041" sldId="2960"/>
            <ac:picMk id="6" creationId="{6E267E85-532A-2D18-49D2-151A8D1742DA}"/>
          </ac:picMkLst>
        </pc:picChg>
      </pc:sldChg>
      <pc:sldChg chg="addSp delSp modSp mod">
        <pc:chgData name="Steven J Dixon" userId="ec1ebdd4-28dd-4688-9c93-a95d239ae897" providerId="ADAL" clId="{2FB52F9A-8AC4-4B1D-B659-1F5ABA4F5539}" dt="2024-02-06T17:31:34.031" v="3173" actId="1076"/>
        <pc:sldMkLst>
          <pc:docMk/>
          <pc:sldMk cId="2273599590" sldId="2961"/>
        </pc:sldMkLst>
        <pc:spChg chg="mod">
          <ac:chgData name="Steven J Dixon" userId="ec1ebdd4-28dd-4688-9c93-a95d239ae897" providerId="ADAL" clId="{2FB52F9A-8AC4-4B1D-B659-1F5ABA4F5539}" dt="2024-02-06T17:31:28.656" v="3172" actId="20577"/>
          <ac:spMkLst>
            <pc:docMk/>
            <pc:sldMk cId="2273599590" sldId="2961"/>
            <ac:spMk id="6" creationId="{D36CD39C-5FE1-6AC8-CF25-7E7BDD249147}"/>
          </ac:spMkLst>
        </pc:spChg>
        <pc:spChg chg="mod">
          <ac:chgData name="Steven J Dixon" userId="ec1ebdd4-28dd-4688-9c93-a95d239ae897" providerId="ADAL" clId="{2FB52F9A-8AC4-4B1D-B659-1F5ABA4F5539}" dt="2024-02-06T17:31:34.031" v="3173" actId="1076"/>
          <ac:spMkLst>
            <pc:docMk/>
            <pc:sldMk cId="2273599590" sldId="2961"/>
            <ac:spMk id="10" creationId="{7F2EFCA9-4435-F08D-62EC-D5239E6D327E}"/>
          </ac:spMkLst>
        </pc:spChg>
        <pc:picChg chg="del">
          <ac:chgData name="Steven J Dixon" userId="ec1ebdd4-28dd-4688-9c93-a95d239ae897" providerId="ADAL" clId="{2FB52F9A-8AC4-4B1D-B659-1F5ABA4F5539}" dt="2024-02-02T15:59:27.457" v="866" actId="478"/>
          <ac:picMkLst>
            <pc:docMk/>
            <pc:sldMk cId="2273599590" sldId="2961"/>
            <ac:picMk id="2" creationId="{F2259E83-C043-0D35-219F-F60F7C8C0DB3}"/>
          </ac:picMkLst>
        </pc:picChg>
        <pc:picChg chg="add mod">
          <ac:chgData name="Steven J Dixon" userId="ec1ebdd4-28dd-4688-9c93-a95d239ae897" providerId="ADAL" clId="{2FB52F9A-8AC4-4B1D-B659-1F5ABA4F5539}" dt="2024-02-02T15:59:38.825" v="869" actId="14100"/>
          <ac:picMkLst>
            <pc:docMk/>
            <pc:sldMk cId="2273599590" sldId="2961"/>
            <ac:picMk id="11" creationId="{478BE976-C3A6-3308-798D-CB0C20BFF187}"/>
          </ac:picMkLst>
        </pc:picChg>
      </pc:sldChg>
      <pc:sldChg chg="addSp delSp modSp mod">
        <pc:chgData name="Steven J Dixon" userId="ec1ebdd4-28dd-4688-9c93-a95d239ae897" providerId="ADAL" clId="{2FB52F9A-8AC4-4B1D-B659-1F5ABA4F5539}" dt="2024-02-06T17:45:19.122" v="3864" actId="13926"/>
        <pc:sldMkLst>
          <pc:docMk/>
          <pc:sldMk cId="298208228" sldId="2962"/>
        </pc:sldMkLst>
        <pc:spChg chg="mod">
          <ac:chgData name="Steven J Dixon" userId="ec1ebdd4-28dd-4688-9c93-a95d239ae897" providerId="ADAL" clId="{2FB52F9A-8AC4-4B1D-B659-1F5ABA4F5539}" dt="2024-02-06T17:45:19.122" v="3864" actId="13926"/>
          <ac:spMkLst>
            <pc:docMk/>
            <pc:sldMk cId="298208228" sldId="2962"/>
            <ac:spMk id="10" creationId="{C9F86A0F-C953-0C7C-184A-CCA877E62BBB}"/>
          </ac:spMkLst>
        </pc:spChg>
        <pc:spChg chg="add mod">
          <ac:chgData name="Steven J Dixon" userId="ec1ebdd4-28dd-4688-9c93-a95d239ae897" providerId="ADAL" clId="{2FB52F9A-8AC4-4B1D-B659-1F5ABA4F5539}" dt="2024-02-02T16:21:48.821" v="2423" actId="1076"/>
          <ac:spMkLst>
            <pc:docMk/>
            <pc:sldMk cId="298208228" sldId="2962"/>
            <ac:spMk id="11" creationId="{CB24D191-0779-A19C-A682-36489295AFBD}"/>
          </ac:spMkLst>
        </pc:spChg>
        <pc:picChg chg="del">
          <ac:chgData name="Steven J Dixon" userId="ec1ebdd4-28dd-4688-9c93-a95d239ae897" providerId="ADAL" clId="{2FB52F9A-8AC4-4B1D-B659-1F5ABA4F5539}" dt="2024-02-02T16:05:38.483" v="1188" actId="478"/>
          <ac:picMkLst>
            <pc:docMk/>
            <pc:sldMk cId="298208228" sldId="2962"/>
            <ac:picMk id="2" creationId="{41618691-409A-D43F-6B45-1F909898D816}"/>
          </ac:picMkLst>
        </pc:picChg>
        <pc:picChg chg="add mod">
          <ac:chgData name="Steven J Dixon" userId="ec1ebdd4-28dd-4688-9c93-a95d239ae897" providerId="ADAL" clId="{2FB52F9A-8AC4-4B1D-B659-1F5ABA4F5539}" dt="2024-02-02T16:05:43.903" v="1190" actId="1076"/>
          <ac:picMkLst>
            <pc:docMk/>
            <pc:sldMk cId="298208228" sldId="2962"/>
            <ac:picMk id="6" creationId="{CCF3A45F-C726-88FB-12C0-D3A614805D93}"/>
          </ac:picMkLst>
        </pc:picChg>
        <pc:picChg chg="mod ord">
          <ac:chgData name="Steven J Dixon" userId="ec1ebdd4-28dd-4688-9c93-a95d239ae897" providerId="ADAL" clId="{2FB52F9A-8AC4-4B1D-B659-1F5ABA4F5539}" dt="2024-02-02T16:21:45.583" v="2422" actId="1076"/>
          <ac:picMkLst>
            <pc:docMk/>
            <pc:sldMk cId="298208228" sldId="2962"/>
            <ac:picMk id="7" creationId="{897FFCA7-0F5D-2E8B-F916-A2759C095F07}"/>
          </ac:picMkLst>
        </pc:picChg>
      </pc:sldChg>
      <pc:sldChg chg="addSp delSp">
        <pc:chgData name="Steven J Dixon" userId="ec1ebdd4-28dd-4688-9c93-a95d239ae897" providerId="ADAL" clId="{2FB52F9A-8AC4-4B1D-B659-1F5ABA4F5539}" dt="2024-02-06T16:54:00.363" v="2581"/>
        <pc:sldMkLst>
          <pc:docMk/>
          <pc:sldMk cId="3935059739" sldId="2963"/>
        </pc:sldMkLst>
        <pc:picChg chg="add del">
          <ac:chgData name="Steven J Dixon" userId="ec1ebdd4-28dd-4688-9c93-a95d239ae897" providerId="ADAL" clId="{2FB52F9A-8AC4-4B1D-B659-1F5ABA4F5539}" dt="2024-02-06T16:54:00.363" v="2581"/>
          <ac:picMkLst>
            <pc:docMk/>
            <pc:sldMk cId="3935059739" sldId="2963"/>
            <ac:picMk id="2" creationId="{A12D9216-3015-0F07-2652-A0BFEB1D78D8}"/>
          </ac:picMkLst>
        </pc:picChg>
      </pc:sldChg>
      <pc:sldChg chg="addSp delSp modSp mod">
        <pc:chgData name="Steven J Dixon" userId="ec1ebdd4-28dd-4688-9c93-a95d239ae897" providerId="ADAL" clId="{2FB52F9A-8AC4-4B1D-B659-1F5ABA4F5539}" dt="2024-02-08T16:02:41.408" v="4062" actId="14100"/>
        <pc:sldMkLst>
          <pc:docMk/>
          <pc:sldMk cId="195132656" sldId="2964"/>
        </pc:sldMkLst>
        <pc:spChg chg="mod">
          <ac:chgData name="Steven J Dixon" userId="ec1ebdd4-28dd-4688-9c93-a95d239ae897" providerId="ADAL" clId="{2FB52F9A-8AC4-4B1D-B659-1F5ABA4F5539}" dt="2024-02-08T16:02:27.597" v="4059" actId="20577"/>
          <ac:spMkLst>
            <pc:docMk/>
            <pc:sldMk cId="195132656" sldId="2964"/>
            <ac:spMk id="11" creationId="{8FB4D937-6F24-86E7-8D79-9E9C2564DDB4}"/>
          </ac:spMkLst>
        </pc:spChg>
        <pc:spChg chg="add del mod">
          <ac:chgData name="Steven J Dixon" userId="ec1ebdd4-28dd-4688-9c93-a95d239ae897" providerId="ADAL" clId="{2FB52F9A-8AC4-4B1D-B659-1F5ABA4F5539}" dt="2024-02-08T16:00:18.703" v="3971" actId="478"/>
          <ac:spMkLst>
            <pc:docMk/>
            <pc:sldMk cId="195132656" sldId="2964"/>
            <ac:spMk id="16" creationId="{C2622F3E-1612-6771-E2ED-B7100A017C15}"/>
          </ac:spMkLst>
        </pc:spChg>
        <pc:graphicFrameChg chg="add mod">
          <ac:chgData name="Steven J Dixon" userId="ec1ebdd4-28dd-4688-9c93-a95d239ae897" providerId="ADAL" clId="{2FB52F9A-8AC4-4B1D-B659-1F5ABA4F5539}" dt="2024-02-08T15:56:27.758" v="3954"/>
          <ac:graphicFrameMkLst>
            <pc:docMk/>
            <pc:sldMk cId="195132656" sldId="2964"/>
            <ac:graphicFrameMk id="2" creationId="{645AFDE3-DDD8-1DF9-817D-E6CA52D89C9C}"/>
          </ac:graphicFrameMkLst>
        </pc:graphicFrameChg>
        <pc:graphicFrameChg chg="add mod">
          <ac:chgData name="Steven J Dixon" userId="ec1ebdd4-28dd-4688-9c93-a95d239ae897" providerId="ADAL" clId="{2FB52F9A-8AC4-4B1D-B659-1F5ABA4F5539}" dt="2024-02-08T15:56:48.867" v="3965"/>
          <ac:graphicFrameMkLst>
            <pc:docMk/>
            <pc:sldMk cId="195132656" sldId="2964"/>
            <ac:graphicFrameMk id="5" creationId="{645AFDE3-DDD8-1DF9-817D-E6CA52D89C9C}"/>
          </ac:graphicFrameMkLst>
        </pc:graphicFrameChg>
        <pc:picChg chg="add del">
          <ac:chgData name="Steven J Dixon" userId="ec1ebdd4-28dd-4688-9c93-a95d239ae897" providerId="ADAL" clId="{2FB52F9A-8AC4-4B1D-B659-1F5ABA4F5539}" dt="2024-02-08T15:56:19.924" v="3951" actId="478"/>
          <ac:picMkLst>
            <pc:docMk/>
            <pc:sldMk cId="195132656" sldId="2964"/>
            <ac:picMk id="3" creationId="{6164E6A1-95A7-0A68-7A5D-EA1785F7701F}"/>
          </ac:picMkLst>
        </pc:picChg>
        <pc:picChg chg="add mod">
          <ac:chgData name="Steven J Dixon" userId="ec1ebdd4-28dd-4688-9c93-a95d239ae897" providerId="ADAL" clId="{2FB52F9A-8AC4-4B1D-B659-1F5ABA4F5539}" dt="2024-02-08T16:02:41.408" v="4062" actId="14100"/>
          <ac:picMkLst>
            <pc:docMk/>
            <pc:sldMk cId="195132656" sldId="2964"/>
            <ac:picMk id="12" creationId="{769EAE99-4E56-A34F-EF31-01BB194163F0}"/>
          </ac:picMkLst>
        </pc:picChg>
        <pc:picChg chg="add mod">
          <ac:chgData name="Steven J Dixon" userId="ec1ebdd4-28dd-4688-9c93-a95d239ae897" providerId="ADAL" clId="{2FB52F9A-8AC4-4B1D-B659-1F5ABA4F5539}" dt="2024-02-08T16:02:36.079" v="4060" actId="14100"/>
          <ac:picMkLst>
            <pc:docMk/>
            <pc:sldMk cId="195132656" sldId="2964"/>
            <ac:picMk id="14" creationId="{CB7D5946-3172-2BD5-5C37-5F823ADE2557}"/>
          </ac:picMkLst>
        </pc:picChg>
        <pc:picChg chg="add del">
          <ac:chgData name="Steven J Dixon" userId="ec1ebdd4-28dd-4688-9c93-a95d239ae897" providerId="ADAL" clId="{2FB52F9A-8AC4-4B1D-B659-1F5ABA4F5539}" dt="2024-02-08T16:00:46.599" v="3975" actId="478"/>
          <ac:picMkLst>
            <pc:docMk/>
            <pc:sldMk cId="195132656" sldId="2964"/>
            <ac:picMk id="1027" creationId="{C84CDBEC-6A9F-46E4-E788-F04A060C170A}"/>
          </ac:picMkLst>
        </pc:picChg>
      </pc:sldChg>
      <pc:sldChg chg="modSp mod">
        <pc:chgData name="Steven J Dixon" userId="ec1ebdd4-28dd-4688-9c93-a95d239ae897" providerId="ADAL" clId="{2FB52F9A-8AC4-4B1D-B659-1F5ABA4F5539}" dt="2024-02-02T16:16:18.087" v="2213" actId="14100"/>
        <pc:sldMkLst>
          <pc:docMk/>
          <pc:sldMk cId="2546238507" sldId="2965"/>
        </pc:sldMkLst>
        <pc:picChg chg="mod">
          <ac:chgData name="Steven J Dixon" userId="ec1ebdd4-28dd-4688-9c93-a95d239ae897" providerId="ADAL" clId="{2FB52F9A-8AC4-4B1D-B659-1F5ABA4F5539}" dt="2024-02-02T16:16:18.087" v="2213" actId="14100"/>
          <ac:picMkLst>
            <pc:docMk/>
            <pc:sldMk cId="2546238507" sldId="2965"/>
            <ac:picMk id="4" creationId="{FDB2BD8A-4FE4-9FDA-DBA3-451134440543}"/>
          </ac:picMkLst>
        </pc:picChg>
      </pc:sldChg>
      <pc:sldChg chg="del">
        <pc:chgData name="Steven J Dixon" userId="ec1ebdd4-28dd-4688-9c93-a95d239ae897" providerId="ADAL" clId="{2FB52F9A-8AC4-4B1D-B659-1F5ABA4F5539}" dt="2024-02-06T17:42:04.338" v="3780" actId="2696"/>
        <pc:sldMkLst>
          <pc:docMk/>
          <pc:sldMk cId="1599567302" sldId="2966"/>
        </pc:sldMkLst>
      </pc:sldChg>
      <pc:sldChg chg="addSp delSp modSp add mod">
        <pc:chgData name="Steven J Dixon" userId="ec1ebdd4-28dd-4688-9c93-a95d239ae897" providerId="ADAL" clId="{2FB52F9A-8AC4-4B1D-B659-1F5ABA4F5539}" dt="2024-02-06T17:00:46.481" v="2687" actId="207"/>
        <pc:sldMkLst>
          <pc:docMk/>
          <pc:sldMk cId="3671192400" sldId="2967"/>
        </pc:sldMkLst>
        <pc:spChg chg="add mod">
          <ac:chgData name="Steven J Dixon" userId="ec1ebdd4-28dd-4688-9c93-a95d239ae897" providerId="ADAL" clId="{2FB52F9A-8AC4-4B1D-B659-1F5ABA4F5539}" dt="2024-02-02T15:36:11.365" v="73" actId="1035"/>
          <ac:spMkLst>
            <pc:docMk/>
            <pc:sldMk cId="3671192400" sldId="2967"/>
            <ac:spMk id="2" creationId="{AB9CB00A-89AF-54CD-AE36-A7CDBF9DCD32}"/>
          </ac:spMkLst>
        </pc:spChg>
        <pc:spChg chg="add mod">
          <ac:chgData name="Steven J Dixon" userId="ec1ebdd4-28dd-4688-9c93-a95d239ae897" providerId="ADAL" clId="{2FB52F9A-8AC4-4B1D-B659-1F5ABA4F5539}" dt="2024-02-02T15:36:19.315" v="100" actId="1035"/>
          <ac:spMkLst>
            <pc:docMk/>
            <pc:sldMk cId="3671192400" sldId="2967"/>
            <ac:spMk id="3" creationId="{B6F7C8F7-7050-BF1B-5B8C-197BCACCEA9D}"/>
          </ac:spMkLst>
        </pc:spChg>
        <pc:spChg chg="mod">
          <ac:chgData name="Steven J Dixon" userId="ec1ebdd4-28dd-4688-9c93-a95d239ae897" providerId="ADAL" clId="{2FB52F9A-8AC4-4B1D-B659-1F5ABA4F5539}" dt="2024-02-02T15:36:01.034" v="63" actId="20577"/>
          <ac:spMkLst>
            <pc:docMk/>
            <pc:sldMk cId="3671192400" sldId="2967"/>
            <ac:spMk id="4" creationId="{57A15328-B901-4B41-A469-2F930B8D38F8}"/>
          </ac:spMkLst>
        </pc:spChg>
        <pc:spChg chg="add del">
          <ac:chgData name="Steven J Dixon" userId="ec1ebdd4-28dd-4688-9c93-a95d239ae897" providerId="ADAL" clId="{2FB52F9A-8AC4-4B1D-B659-1F5ABA4F5539}" dt="2024-02-02T15:36:56.255" v="102" actId="21"/>
          <ac:spMkLst>
            <pc:docMk/>
            <pc:sldMk cId="3671192400" sldId="2967"/>
            <ac:spMk id="6" creationId="{110AF46A-A101-2AC7-ECF2-4A62C1C1684E}"/>
          </ac:spMkLst>
        </pc:spChg>
        <pc:spChg chg="add mod">
          <ac:chgData name="Steven J Dixon" userId="ec1ebdd4-28dd-4688-9c93-a95d239ae897" providerId="ADAL" clId="{2FB52F9A-8AC4-4B1D-B659-1F5ABA4F5539}" dt="2024-02-06T17:00:46.481" v="2687" actId="207"/>
          <ac:spMkLst>
            <pc:docMk/>
            <pc:sldMk cId="3671192400" sldId="2967"/>
            <ac:spMk id="7" creationId="{F5CC2C25-5E0A-A728-5928-B6120FED0845}"/>
          </ac:spMkLst>
        </pc:spChg>
        <pc:spChg chg="add mod">
          <ac:chgData name="Steven J Dixon" userId="ec1ebdd4-28dd-4688-9c93-a95d239ae897" providerId="ADAL" clId="{2FB52F9A-8AC4-4B1D-B659-1F5ABA4F5539}" dt="2024-02-02T15:46:56.294" v="659" actId="20577"/>
          <ac:spMkLst>
            <pc:docMk/>
            <pc:sldMk cId="3671192400" sldId="2967"/>
            <ac:spMk id="10" creationId="{F1285CB5-89CC-E731-F563-48F8982B685A}"/>
          </ac:spMkLst>
        </pc:spChg>
        <pc:spChg chg="del">
          <ac:chgData name="Steven J Dixon" userId="ec1ebdd4-28dd-4688-9c93-a95d239ae897" providerId="ADAL" clId="{2FB52F9A-8AC4-4B1D-B659-1F5ABA4F5539}" dt="2024-02-02T15:33:49.650" v="9" actId="478"/>
          <ac:spMkLst>
            <pc:docMk/>
            <pc:sldMk cId="3671192400" sldId="2967"/>
            <ac:spMk id="31" creationId="{E21C7378-003C-BF3E-9ACA-86E0A40FAED9}"/>
          </ac:spMkLst>
        </pc:spChg>
        <pc:spChg chg="del mod">
          <ac:chgData name="Steven J Dixon" userId="ec1ebdd4-28dd-4688-9c93-a95d239ae897" providerId="ADAL" clId="{2FB52F9A-8AC4-4B1D-B659-1F5ABA4F5539}" dt="2024-02-02T15:39:49.925" v="108" actId="21"/>
          <ac:spMkLst>
            <pc:docMk/>
            <pc:sldMk cId="3671192400" sldId="2967"/>
            <ac:spMk id="32" creationId="{243AE587-C17E-91FA-1014-5ADD8C1E7FE2}"/>
          </ac:spMkLst>
        </pc:spChg>
        <pc:picChg chg="mod">
          <ac:chgData name="Steven J Dixon" userId="ec1ebdd4-28dd-4688-9c93-a95d239ae897" providerId="ADAL" clId="{2FB52F9A-8AC4-4B1D-B659-1F5ABA4F5539}" dt="2024-02-02T15:39:21.825" v="105" actId="1076"/>
          <ac:picMkLst>
            <pc:docMk/>
            <pc:sldMk cId="3671192400" sldId="2967"/>
            <ac:picMk id="5" creationId="{258DEDE8-01B1-895B-DA10-9889DCBAA900}"/>
          </ac:picMkLst>
        </pc:picChg>
        <pc:picChg chg="del">
          <ac:chgData name="Steven J Dixon" userId="ec1ebdd4-28dd-4688-9c93-a95d239ae897" providerId="ADAL" clId="{2FB52F9A-8AC4-4B1D-B659-1F5ABA4F5539}" dt="2024-02-02T15:33:47.654" v="8" actId="478"/>
          <ac:picMkLst>
            <pc:docMk/>
            <pc:sldMk cId="3671192400" sldId="2967"/>
            <ac:picMk id="30" creationId="{36462B39-A6E3-093C-7B8D-B5D45FA45F14}"/>
          </ac:picMkLst>
        </pc:picChg>
      </pc:sldChg>
      <pc:sldChg chg="delSp modSp add mod">
        <pc:chgData name="Steven J Dixon" userId="ec1ebdd4-28dd-4688-9c93-a95d239ae897" providerId="ADAL" clId="{2FB52F9A-8AC4-4B1D-B659-1F5ABA4F5539}" dt="2024-02-06T17:45:43.261" v="3868" actId="14"/>
        <pc:sldMkLst>
          <pc:docMk/>
          <pc:sldMk cId="509715759" sldId="2968"/>
        </pc:sldMkLst>
        <pc:spChg chg="mod">
          <ac:chgData name="Steven J Dixon" userId="ec1ebdd4-28dd-4688-9c93-a95d239ae897" providerId="ADAL" clId="{2FB52F9A-8AC4-4B1D-B659-1F5ABA4F5539}" dt="2024-02-06T17:45:43.261" v="3868" actId="14"/>
          <ac:spMkLst>
            <pc:docMk/>
            <pc:sldMk cId="509715759" sldId="2968"/>
            <ac:spMk id="3" creationId="{1693D3C4-A405-8D99-C10A-8E9D6D008669}"/>
          </ac:spMkLst>
        </pc:spChg>
        <pc:spChg chg="mod">
          <ac:chgData name="Steven J Dixon" userId="ec1ebdd4-28dd-4688-9c93-a95d239ae897" providerId="ADAL" clId="{2FB52F9A-8AC4-4B1D-B659-1F5ABA4F5539}" dt="2024-02-06T16:57:02.286" v="2609"/>
          <ac:spMkLst>
            <pc:docMk/>
            <pc:sldMk cId="509715759" sldId="2968"/>
            <ac:spMk id="4" creationId="{B8015AC5-4AB4-17FA-F864-33B587A5DE27}"/>
          </ac:spMkLst>
        </pc:spChg>
        <pc:spChg chg="del mod">
          <ac:chgData name="Steven J Dixon" userId="ec1ebdd4-28dd-4688-9c93-a95d239ae897" providerId="ADAL" clId="{2FB52F9A-8AC4-4B1D-B659-1F5ABA4F5539}" dt="2024-02-06T16:57:04.336" v="2610" actId="478"/>
          <ac:spMkLst>
            <pc:docMk/>
            <pc:sldMk cId="509715759" sldId="2968"/>
            <ac:spMk id="6" creationId="{ACE39914-3EFD-34D6-FEEC-52199EFC2419}"/>
          </ac:spMkLst>
        </pc:spChg>
      </pc:sldChg>
      <pc:sldChg chg="add del">
        <pc:chgData name="Steven J Dixon" userId="ec1ebdd4-28dd-4688-9c93-a95d239ae897" providerId="ADAL" clId="{2FB52F9A-8AC4-4B1D-B659-1F5ABA4F5539}" dt="2024-02-06T16:54:58.342" v="2585" actId="2696"/>
        <pc:sldMkLst>
          <pc:docMk/>
          <pc:sldMk cId="3730380939" sldId="2969"/>
        </pc:sldMkLst>
      </pc:sldChg>
      <pc:sldChg chg="addSp delSp modSp add mod">
        <pc:chgData name="Steven J Dixon" userId="ec1ebdd4-28dd-4688-9c93-a95d239ae897" providerId="ADAL" clId="{2FB52F9A-8AC4-4B1D-B659-1F5ABA4F5539}" dt="2024-02-08T21:01:31.247" v="5062" actId="14100"/>
        <pc:sldMkLst>
          <pc:docMk/>
          <pc:sldMk cId="608407285" sldId="2970"/>
        </pc:sldMkLst>
        <pc:spChg chg="add mod">
          <ac:chgData name="Steven J Dixon" userId="ec1ebdd4-28dd-4688-9c93-a95d239ae897" providerId="ADAL" clId="{2FB52F9A-8AC4-4B1D-B659-1F5ABA4F5539}" dt="2024-02-08T21:01:31.247" v="5062" actId="14100"/>
          <ac:spMkLst>
            <pc:docMk/>
            <pc:sldMk cId="608407285" sldId="2970"/>
            <ac:spMk id="4" creationId="{07379F29-84FD-497E-C63A-B9FF6EA26D59}"/>
          </ac:spMkLst>
        </pc:spChg>
        <pc:spChg chg="del">
          <ac:chgData name="Steven J Dixon" userId="ec1ebdd4-28dd-4688-9c93-a95d239ae897" providerId="ADAL" clId="{2FB52F9A-8AC4-4B1D-B659-1F5ABA4F5539}" dt="2024-02-06T16:55:38.726" v="2591" actId="21"/>
          <ac:spMkLst>
            <pc:docMk/>
            <pc:sldMk cId="608407285" sldId="2970"/>
            <ac:spMk id="4" creationId="{081D2187-C3D3-BB73-3E4A-FC21A4433868}"/>
          </ac:spMkLst>
        </pc:spChg>
        <pc:spChg chg="del">
          <ac:chgData name="Steven J Dixon" userId="ec1ebdd4-28dd-4688-9c93-a95d239ae897" providerId="ADAL" clId="{2FB52F9A-8AC4-4B1D-B659-1F5ABA4F5539}" dt="2024-02-06T16:55:40.896" v="2592" actId="21"/>
          <ac:spMkLst>
            <pc:docMk/>
            <pc:sldMk cId="608407285" sldId="2970"/>
            <ac:spMk id="6" creationId="{3DDE1C04-8FAE-61F3-35BF-1824C20408F8}"/>
          </ac:spMkLst>
        </pc:spChg>
        <pc:graphicFrameChg chg="mod modGraphic">
          <ac:chgData name="Steven J Dixon" userId="ec1ebdd4-28dd-4688-9c93-a95d239ae897" providerId="ADAL" clId="{2FB52F9A-8AC4-4B1D-B659-1F5ABA4F5539}" dt="2024-02-06T17:06:24.850" v="2735" actId="20577"/>
          <ac:graphicFrameMkLst>
            <pc:docMk/>
            <pc:sldMk cId="608407285" sldId="2970"/>
            <ac:graphicFrameMk id="2" creationId="{8804368A-D241-5D70-8C9C-DDC0B5F634A1}"/>
          </ac:graphicFrameMkLst>
        </pc:graphicFrameChg>
        <pc:graphicFrameChg chg="modGraphic">
          <ac:chgData name="Steven J Dixon" userId="ec1ebdd4-28dd-4688-9c93-a95d239ae897" providerId="ADAL" clId="{2FB52F9A-8AC4-4B1D-B659-1F5ABA4F5539}" dt="2024-02-06T17:06:18.305" v="2733" actId="20577"/>
          <ac:graphicFrameMkLst>
            <pc:docMk/>
            <pc:sldMk cId="608407285" sldId="2970"/>
            <ac:graphicFrameMk id="9" creationId="{DFA148A2-6CD2-4B2A-12F8-A01A10DC8120}"/>
          </ac:graphicFrameMkLst>
        </pc:graphicFrameChg>
        <pc:graphicFrameChg chg="modGraphic">
          <ac:chgData name="Steven J Dixon" userId="ec1ebdd4-28dd-4688-9c93-a95d239ae897" providerId="ADAL" clId="{2FB52F9A-8AC4-4B1D-B659-1F5ABA4F5539}" dt="2024-02-06T17:09:39.193" v="2741" actId="20577"/>
          <ac:graphicFrameMkLst>
            <pc:docMk/>
            <pc:sldMk cId="608407285" sldId="2970"/>
            <ac:graphicFrameMk id="12" creationId="{C676D6AF-CC30-3F91-A2AD-F4C4359223DD}"/>
          </ac:graphicFrameMkLst>
        </pc:graphicFrameChg>
        <pc:graphicFrameChg chg="mod modGraphic">
          <ac:chgData name="Steven J Dixon" userId="ec1ebdd4-28dd-4688-9c93-a95d239ae897" providerId="ADAL" clId="{2FB52F9A-8AC4-4B1D-B659-1F5ABA4F5539}" dt="2024-02-06T17:12:36.748" v="2751" actId="21"/>
          <ac:graphicFrameMkLst>
            <pc:docMk/>
            <pc:sldMk cId="608407285" sldId="2970"/>
            <ac:graphicFrameMk id="13" creationId="{D4A5F848-8AEA-F588-0566-206054819FB7}"/>
          </ac:graphicFrameMkLst>
        </pc:graphicFrameChg>
      </pc:sldChg>
      <pc:sldChg chg="addSp delSp modSp add mod">
        <pc:chgData name="Steven J Dixon" userId="ec1ebdd4-28dd-4688-9c93-a95d239ae897" providerId="ADAL" clId="{2FB52F9A-8AC4-4B1D-B659-1F5ABA4F5539}" dt="2024-02-08T16:21:02.569" v="5038" actId="207"/>
        <pc:sldMkLst>
          <pc:docMk/>
          <pc:sldMk cId="3602076234" sldId="2971"/>
        </pc:sldMkLst>
        <pc:spChg chg="mod">
          <ac:chgData name="Steven J Dixon" userId="ec1ebdd4-28dd-4688-9c93-a95d239ae897" providerId="ADAL" clId="{2FB52F9A-8AC4-4B1D-B659-1F5ABA4F5539}" dt="2024-02-08T16:21:02.569" v="5038" actId="207"/>
          <ac:spMkLst>
            <pc:docMk/>
            <pc:sldMk cId="3602076234" sldId="2971"/>
            <ac:spMk id="3" creationId="{943A905F-7CCC-AD2C-E662-E42CFBCCF9C7}"/>
          </ac:spMkLst>
        </pc:spChg>
        <pc:spChg chg="add del">
          <ac:chgData name="Steven J Dixon" userId="ec1ebdd4-28dd-4688-9c93-a95d239ae897" providerId="ADAL" clId="{2FB52F9A-8AC4-4B1D-B659-1F5ABA4F5539}" dt="2024-02-08T16:15:05.258" v="4742" actId="22"/>
          <ac:spMkLst>
            <pc:docMk/>
            <pc:sldMk cId="3602076234" sldId="2971"/>
            <ac:spMk id="4" creationId="{89F5DEAF-A68A-478B-45CA-88F59024898E}"/>
          </ac:spMkLst>
        </pc:spChg>
      </pc:sldChg>
      <pc:sldChg chg="addSp modSp add mod">
        <pc:chgData name="Steven J Dixon" userId="ec1ebdd4-28dd-4688-9c93-a95d239ae897" providerId="ADAL" clId="{2FB52F9A-8AC4-4B1D-B659-1F5ABA4F5539}" dt="2024-02-06T19:36:22.929" v="3922" actId="1076"/>
        <pc:sldMkLst>
          <pc:docMk/>
          <pc:sldMk cId="3355107916" sldId="2972"/>
        </pc:sldMkLst>
        <pc:picChg chg="add mod">
          <ac:chgData name="Steven J Dixon" userId="ec1ebdd4-28dd-4688-9c93-a95d239ae897" providerId="ADAL" clId="{2FB52F9A-8AC4-4B1D-B659-1F5ABA4F5539}" dt="2024-02-06T19:36:22.929" v="3922" actId="1076"/>
          <ac:picMkLst>
            <pc:docMk/>
            <pc:sldMk cId="3355107916" sldId="2972"/>
            <ac:picMk id="2" creationId="{82DD1A5E-9ACF-F098-00AD-13D7DA01D8C4}"/>
          </ac:picMkLst>
        </pc:picChg>
      </pc:sldChg>
      <pc:sldChg chg="addSp modSp add del mod">
        <pc:chgData name="Steven J Dixon" userId="ec1ebdd4-28dd-4688-9c93-a95d239ae897" providerId="ADAL" clId="{2FB52F9A-8AC4-4B1D-B659-1F5ABA4F5539}" dt="2024-02-06T17:42:47.482" v="3781" actId="2696"/>
        <pc:sldMkLst>
          <pc:docMk/>
          <pc:sldMk cId="3716316845" sldId="2972"/>
        </pc:sldMkLst>
        <pc:spChg chg="add mod">
          <ac:chgData name="Steven J Dixon" userId="ec1ebdd4-28dd-4688-9c93-a95d239ae897" providerId="ADAL" clId="{2FB52F9A-8AC4-4B1D-B659-1F5ABA4F5539}" dt="2024-02-06T17:41:41.501" v="3777" actId="14100"/>
          <ac:spMkLst>
            <pc:docMk/>
            <pc:sldMk cId="3716316845" sldId="2972"/>
            <ac:spMk id="2" creationId="{0991F0D7-589E-EC0F-E19A-3FB82C71C4BD}"/>
          </ac:spMkLst>
        </pc:spChg>
        <pc:spChg chg="add mod">
          <ac:chgData name="Steven J Dixon" userId="ec1ebdd4-28dd-4688-9c93-a95d239ae897" providerId="ADAL" clId="{2FB52F9A-8AC4-4B1D-B659-1F5ABA4F5539}" dt="2024-02-06T17:41:49.868" v="3779" actId="1076"/>
          <ac:spMkLst>
            <pc:docMk/>
            <pc:sldMk cId="3716316845" sldId="2972"/>
            <ac:spMk id="3" creationId="{A5C29E7F-69CD-1F2A-A1F9-3E6E3BFA8B46}"/>
          </ac:spMkLst>
        </pc:spChg>
        <pc:spChg chg="add mod">
          <ac:chgData name="Steven J Dixon" userId="ec1ebdd4-28dd-4688-9c93-a95d239ae897" providerId="ADAL" clId="{2FB52F9A-8AC4-4B1D-B659-1F5ABA4F5539}" dt="2024-02-06T17:41:29.634" v="3758" actId="1035"/>
          <ac:spMkLst>
            <pc:docMk/>
            <pc:sldMk cId="3716316845" sldId="2972"/>
            <ac:spMk id="6" creationId="{2935B6C1-6E35-2919-170D-792916B9994D}"/>
          </ac:spMkLst>
        </pc:spChg>
        <pc:spChg chg="add mod">
          <ac:chgData name="Steven J Dixon" userId="ec1ebdd4-28dd-4688-9c93-a95d239ae897" providerId="ADAL" clId="{2FB52F9A-8AC4-4B1D-B659-1F5ABA4F5539}" dt="2024-02-06T17:41:44.212" v="3778" actId="1076"/>
          <ac:spMkLst>
            <pc:docMk/>
            <pc:sldMk cId="3716316845" sldId="2972"/>
            <ac:spMk id="12" creationId="{D2B4FEB2-D7B2-6C6F-39BF-76CF010D9614}"/>
          </ac:spMkLst>
        </pc:spChg>
      </pc:sldChg>
      <pc:sldChg chg="delSp modSp add mod">
        <pc:chgData name="Steven J Dixon" userId="ec1ebdd4-28dd-4688-9c93-a95d239ae897" providerId="ADAL" clId="{2FB52F9A-8AC4-4B1D-B659-1F5ABA4F5539}" dt="2024-02-08T16:13:40.407" v="4736" actId="20577"/>
        <pc:sldMkLst>
          <pc:docMk/>
          <pc:sldMk cId="2482656780" sldId="2973"/>
        </pc:sldMkLst>
        <pc:spChg chg="mod">
          <ac:chgData name="Steven J Dixon" userId="ec1ebdd4-28dd-4688-9c93-a95d239ae897" providerId="ADAL" clId="{2FB52F9A-8AC4-4B1D-B659-1F5ABA4F5539}" dt="2024-02-08T16:05:00.302" v="4088" actId="20577"/>
          <ac:spMkLst>
            <pc:docMk/>
            <pc:sldMk cId="2482656780" sldId="2973"/>
            <ac:spMk id="4" creationId="{E45BA5FA-B61E-5D7A-5AEA-0721B1938CB9}"/>
          </ac:spMkLst>
        </pc:spChg>
        <pc:spChg chg="mod">
          <ac:chgData name="Steven J Dixon" userId="ec1ebdd4-28dd-4688-9c93-a95d239ae897" providerId="ADAL" clId="{2FB52F9A-8AC4-4B1D-B659-1F5ABA4F5539}" dt="2024-02-08T16:04:11.761" v="4079" actId="20577"/>
          <ac:spMkLst>
            <pc:docMk/>
            <pc:sldMk cId="2482656780" sldId="2973"/>
            <ac:spMk id="8" creationId="{00000000-0000-0000-0000-000000000000}"/>
          </ac:spMkLst>
        </pc:spChg>
        <pc:spChg chg="mod">
          <ac:chgData name="Steven J Dixon" userId="ec1ebdd4-28dd-4688-9c93-a95d239ae897" providerId="ADAL" clId="{2FB52F9A-8AC4-4B1D-B659-1F5ABA4F5539}" dt="2024-02-08T16:13:40.407" v="4736" actId="20577"/>
          <ac:spMkLst>
            <pc:docMk/>
            <pc:sldMk cId="2482656780" sldId="2973"/>
            <ac:spMk id="10" creationId="{C9F86A0F-C953-0C7C-184A-CCA877E62BBB}"/>
          </ac:spMkLst>
        </pc:spChg>
        <pc:picChg chg="del">
          <ac:chgData name="Steven J Dixon" userId="ec1ebdd4-28dd-4688-9c93-a95d239ae897" providerId="ADAL" clId="{2FB52F9A-8AC4-4B1D-B659-1F5ABA4F5539}" dt="2024-02-08T16:04:57.918" v="4087" actId="478"/>
          <ac:picMkLst>
            <pc:docMk/>
            <pc:sldMk cId="2482656780" sldId="2973"/>
            <ac:picMk id="6" creationId="{CCF3A45F-C726-88FB-12C0-D3A614805D93}"/>
          </ac:picMkLst>
        </pc:picChg>
        <pc:picChg chg="del">
          <ac:chgData name="Steven J Dixon" userId="ec1ebdd4-28dd-4688-9c93-a95d239ae897" providerId="ADAL" clId="{2FB52F9A-8AC4-4B1D-B659-1F5ABA4F5539}" dt="2024-02-08T16:04:57.168" v="4086" actId="478"/>
          <ac:picMkLst>
            <pc:docMk/>
            <pc:sldMk cId="2482656780" sldId="2973"/>
            <ac:picMk id="7" creationId="{897FFCA7-0F5D-2E8B-F916-A2759C095F07}"/>
          </ac:picMkLst>
        </pc:picChg>
      </pc:sldChg>
    </pc:docChg>
  </pc:docChgLst>
  <pc:docChgLst>
    <pc:chgData name="Ernesto Alcaraz" userId="S::ealcaraz@services.fnal.gov::7eed0dd3-8730-4ac6-bb55-878886a83537" providerId="AD" clId="Web-{B90A21C0-FE7A-BC09-E95D-31832E2C9186}"/>
    <pc:docChg chg="modSld">
      <pc:chgData name="Ernesto Alcaraz" userId="S::ealcaraz@services.fnal.gov::7eed0dd3-8730-4ac6-bb55-878886a83537" providerId="AD" clId="Web-{B90A21C0-FE7A-BC09-E95D-31832E2C9186}" dt="2024-04-08T13:33:12.505" v="4" actId="20577"/>
      <pc:docMkLst>
        <pc:docMk/>
      </pc:docMkLst>
      <pc:sldChg chg="modSp">
        <pc:chgData name="Ernesto Alcaraz" userId="S::ealcaraz@services.fnal.gov::7eed0dd3-8730-4ac6-bb55-878886a83537" providerId="AD" clId="Web-{B90A21C0-FE7A-BC09-E95D-31832E2C9186}" dt="2024-04-08T13:33:12.505" v="4" actId="20577"/>
        <pc:sldMkLst>
          <pc:docMk/>
          <pc:sldMk cId="149165406" sldId="3003"/>
        </pc:sldMkLst>
        <pc:spChg chg="mod">
          <ac:chgData name="Ernesto Alcaraz" userId="S::ealcaraz@services.fnal.gov::7eed0dd3-8730-4ac6-bb55-878886a83537" providerId="AD" clId="Web-{B90A21C0-FE7A-BC09-E95D-31832E2C9186}" dt="2024-04-08T13:33:12.505" v="4" actId="20577"/>
          <ac:spMkLst>
            <pc:docMk/>
            <pc:sldMk cId="149165406" sldId="3003"/>
            <ac:spMk id="4" creationId="{C4E81160-0549-7FBC-2491-2B54B6093114}"/>
          </ac:spMkLst>
        </pc:spChg>
      </pc:sldChg>
    </pc:docChg>
  </pc:docChgLst>
  <pc:docChgLst>
    <pc:chgData name="Steven J Dixon" userId="ec1ebdd4-28dd-4688-9c93-a95d239ae897" providerId="ADAL" clId="{5BBA06BB-FEB1-4C8E-AA6D-F7A52AD8F6B6}"/>
    <pc:docChg chg="custSel delSld modSld sldOrd modSection">
      <pc:chgData name="Steven J Dixon" userId="ec1ebdd4-28dd-4688-9c93-a95d239ae897" providerId="ADAL" clId="{5BBA06BB-FEB1-4C8E-AA6D-F7A52AD8F6B6}" dt="2024-03-28T15:47:13.883" v="71" actId="20577"/>
      <pc:docMkLst>
        <pc:docMk/>
      </pc:docMkLst>
      <pc:sldChg chg="del">
        <pc:chgData name="Steven J Dixon" userId="ec1ebdd4-28dd-4688-9c93-a95d239ae897" providerId="ADAL" clId="{5BBA06BB-FEB1-4C8E-AA6D-F7A52AD8F6B6}" dt="2024-03-28T15:38:05.152" v="1" actId="47"/>
        <pc:sldMkLst>
          <pc:docMk/>
          <pc:sldMk cId="0" sldId="263"/>
        </pc:sldMkLst>
      </pc:sldChg>
      <pc:sldChg chg="modSp mod">
        <pc:chgData name="Steven J Dixon" userId="ec1ebdd4-28dd-4688-9c93-a95d239ae897" providerId="ADAL" clId="{5BBA06BB-FEB1-4C8E-AA6D-F7A52AD8F6B6}" dt="2024-03-28T15:37:47.716" v="0"/>
        <pc:sldMkLst>
          <pc:docMk/>
          <pc:sldMk cId="1139286859" sldId="2470"/>
        </pc:sldMkLst>
        <pc:spChg chg="mod">
          <ac:chgData name="Steven J Dixon" userId="ec1ebdd4-28dd-4688-9c93-a95d239ae897" providerId="ADAL" clId="{5BBA06BB-FEB1-4C8E-AA6D-F7A52AD8F6B6}" dt="2024-03-28T15:37:47.716" v="0"/>
          <ac:spMkLst>
            <pc:docMk/>
            <pc:sldMk cId="1139286859" sldId="2470"/>
            <ac:spMk id="4" creationId="{00000000-0000-0000-0000-000000000000}"/>
          </ac:spMkLst>
        </pc:spChg>
      </pc:sldChg>
      <pc:sldChg chg="addSp delSp modSp mod">
        <pc:chgData name="Steven J Dixon" userId="ec1ebdd4-28dd-4688-9c93-a95d239ae897" providerId="ADAL" clId="{5BBA06BB-FEB1-4C8E-AA6D-F7A52AD8F6B6}" dt="2024-03-28T15:39:20.411" v="9" actId="14100"/>
        <pc:sldMkLst>
          <pc:docMk/>
          <pc:sldMk cId="2583890232" sldId="2941"/>
        </pc:sldMkLst>
        <pc:spChg chg="mod">
          <ac:chgData name="Steven J Dixon" userId="ec1ebdd4-28dd-4688-9c93-a95d239ae897" providerId="ADAL" clId="{5BBA06BB-FEB1-4C8E-AA6D-F7A52AD8F6B6}" dt="2024-03-28T15:39:20.411" v="9" actId="14100"/>
          <ac:spMkLst>
            <pc:docMk/>
            <pc:sldMk cId="2583890232" sldId="2941"/>
            <ac:spMk id="2" creationId="{505D524B-3F24-5773-A79D-8A8372C7D136}"/>
          </ac:spMkLst>
        </pc:spChg>
        <pc:spChg chg="mod">
          <ac:chgData name="Steven J Dixon" userId="ec1ebdd4-28dd-4688-9c93-a95d239ae897" providerId="ADAL" clId="{5BBA06BB-FEB1-4C8E-AA6D-F7A52AD8F6B6}" dt="2024-03-28T15:39:20.411" v="9" actId="14100"/>
          <ac:spMkLst>
            <pc:docMk/>
            <pc:sldMk cId="2583890232" sldId="2941"/>
            <ac:spMk id="5" creationId="{466056AB-B50F-E9D8-79CC-E8E8CEABDB82}"/>
          </ac:spMkLst>
        </pc:spChg>
        <pc:spChg chg="mod">
          <ac:chgData name="Steven J Dixon" userId="ec1ebdd4-28dd-4688-9c93-a95d239ae897" providerId="ADAL" clId="{5BBA06BB-FEB1-4C8E-AA6D-F7A52AD8F6B6}" dt="2024-03-28T15:39:20.411" v="9" actId="14100"/>
          <ac:spMkLst>
            <pc:docMk/>
            <pc:sldMk cId="2583890232" sldId="2941"/>
            <ac:spMk id="6" creationId="{2573F75E-0F6C-7696-B11C-053376508280}"/>
          </ac:spMkLst>
        </pc:spChg>
        <pc:picChg chg="del">
          <ac:chgData name="Steven J Dixon" userId="ec1ebdd4-28dd-4688-9c93-a95d239ae897" providerId="ADAL" clId="{5BBA06BB-FEB1-4C8E-AA6D-F7A52AD8F6B6}" dt="2024-03-28T15:38:46.854" v="3" actId="478"/>
          <ac:picMkLst>
            <pc:docMk/>
            <pc:sldMk cId="2583890232" sldId="2941"/>
            <ac:picMk id="4" creationId="{8F375511-D843-0D19-E795-6A7F06EE1871}"/>
          </ac:picMkLst>
        </pc:picChg>
        <pc:picChg chg="add mod ord">
          <ac:chgData name="Steven J Dixon" userId="ec1ebdd4-28dd-4688-9c93-a95d239ae897" providerId="ADAL" clId="{5BBA06BB-FEB1-4C8E-AA6D-F7A52AD8F6B6}" dt="2024-03-28T15:38:55.898" v="5" actId="167"/>
          <ac:picMkLst>
            <pc:docMk/>
            <pc:sldMk cId="2583890232" sldId="2941"/>
            <ac:picMk id="7" creationId="{C8D841A2-A7E0-63BB-D7CA-D21441E37A86}"/>
          </ac:picMkLst>
        </pc:picChg>
      </pc:sldChg>
      <pc:sldChg chg="del">
        <pc:chgData name="Steven J Dixon" userId="ec1ebdd4-28dd-4688-9c93-a95d239ae897" providerId="ADAL" clId="{5BBA06BB-FEB1-4C8E-AA6D-F7A52AD8F6B6}" dt="2024-03-28T15:40:37.167" v="10" actId="47"/>
        <pc:sldMkLst>
          <pc:docMk/>
          <pc:sldMk cId="446544578" sldId="2943"/>
        </pc:sldMkLst>
      </pc:sldChg>
      <pc:sldChg chg="addSp modSp mod">
        <pc:chgData name="Steven J Dixon" userId="ec1ebdd4-28dd-4688-9c93-a95d239ae897" providerId="ADAL" clId="{5BBA06BB-FEB1-4C8E-AA6D-F7A52AD8F6B6}" dt="2024-03-28T15:43:47.395" v="32" actId="14100"/>
        <pc:sldMkLst>
          <pc:docMk/>
          <pc:sldMk cId="911724624" sldId="2957"/>
        </pc:sldMkLst>
        <pc:spChg chg="add mod">
          <ac:chgData name="Steven J Dixon" userId="ec1ebdd4-28dd-4688-9c93-a95d239ae897" providerId="ADAL" clId="{5BBA06BB-FEB1-4C8E-AA6D-F7A52AD8F6B6}" dt="2024-03-28T15:43:47.395" v="32" actId="14100"/>
          <ac:spMkLst>
            <pc:docMk/>
            <pc:sldMk cId="911724624" sldId="2957"/>
            <ac:spMk id="2" creationId="{0D31FA92-48DB-818A-A467-8025541B801C}"/>
          </ac:spMkLst>
        </pc:spChg>
      </pc:sldChg>
      <pc:sldChg chg="modSp mod">
        <pc:chgData name="Steven J Dixon" userId="ec1ebdd4-28dd-4688-9c93-a95d239ae897" providerId="ADAL" clId="{5BBA06BB-FEB1-4C8E-AA6D-F7A52AD8F6B6}" dt="2024-03-28T15:43:59.550" v="35" actId="20577"/>
        <pc:sldMkLst>
          <pc:docMk/>
          <pc:sldMk cId="3680984704" sldId="2975"/>
        </pc:sldMkLst>
        <pc:spChg chg="mod">
          <ac:chgData name="Steven J Dixon" userId="ec1ebdd4-28dd-4688-9c93-a95d239ae897" providerId="ADAL" clId="{5BBA06BB-FEB1-4C8E-AA6D-F7A52AD8F6B6}" dt="2024-03-28T15:43:59.550" v="35" actId="20577"/>
          <ac:spMkLst>
            <pc:docMk/>
            <pc:sldMk cId="3680984704" sldId="2975"/>
            <ac:spMk id="17" creationId="{0088331C-4818-4994-12F3-9087B8B732E7}"/>
          </ac:spMkLst>
        </pc:spChg>
      </pc:sldChg>
      <pc:sldChg chg="modSp mod">
        <pc:chgData name="Steven J Dixon" userId="ec1ebdd4-28dd-4688-9c93-a95d239ae897" providerId="ADAL" clId="{5BBA06BB-FEB1-4C8E-AA6D-F7A52AD8F6B6}" dt="2024-03-28T15:46:58.087" v="70" actId="20577"/>
        <pc:sldMkLst>
          <pc:docMk/>
          <pc:sldMk cId="1150581119" sldId="2978"/>
        </pc:sldMkLst>
        <pc:spChg chg="mod">
          <ac:chgData name="Steven J Dixon" userId="ec1ebdd4-28dd-4688-9c93-a95d239ae897" providerId="ADAL" clId="{5BBA06BB-FEB1-4C8E-AA6D-F7A52AD8F6B6}" dt="2024-03-28T15:46:58.087" v="70" actId="20577"/>
          <ac:spMkLst>
            <pc:docMk/>
            <pc:sldMk cId="1150581119" sldId="2978"/>
            <ac:spMk id="2" creationId="{C3C33074-FCA2-910E-89C9-F1A9A29D7798}"/>
          </ac:spMkLst>
        </pc:spChg>
      </pc:sldChg>
      <pc:sldChg chg="addSp delSp modSp mod">
        <pc:chgData name="Steven J Dixon" userId="ec1ebdd4-28dd-4688-9c93-a95d239ae897" providerId="ADAL" clId="{5BBA06BB-FEB1-4C8E-AA6D-F7A52AD8F6B6}" dt="2024-03-28T15:46:11.483" v="40" actId="1076"/>
        <pc:sldMkLst>
          <pc:docMk/>
          <pc:sldMk cId="115162858" sldId="2985"/>
        </pc:sldMkLst>
        <pc:picChg chg="add mod">
          <ac:chgData name="Steven J Dixon" userId="ec1ebdd4-28dd-4688-9c93-a95d239ae897" providerId="ADAL" clId="{5BBA06BB-FEB1-4C8E-AA6D-F7A52AD8F6B6}" dt="2024-03-28T15:46:11.483" v="40" actId="1076"/>
          <ac:picMkLst>
            <pc:docMk/>
            <pc:sldMk cId="115162858" sldId="2985"/>
            <ac:picMk id="3" creationId="{92DA47EB-B895-281B-71CD-7235FC1C3141}"/>
          </ac:picMkLst>
        </pc:picChg>
        <pc:picChg chg="del">
          <ac:chgData name="Steven J Dixon" userId="ec1ebdd4-28dd-4688-9c93-a95d239ae897" providerId="ADAL" clId="{5BBA06BB-FEB1-4C8E-AA6D-F7A52AD8F6B6}" dt="2024-03-28T15:46:07.637" v="39" actId="478"/>
          <ac:picMkLst>
            <pc:docMk/>
            <pc:sldMk cId="115162858" sldId="2985"/>
            <ac:picMk id="6" creationId="{C206E41F-FAB5-85EA-B39A-97085BBD4CDF}"/>
          </ac:picMkLst>
        </pc:picChg>
      </pc:sldChg>
      <pc:sldChg chg="modSp mod">
        <pc:chgData name="Steven J Dixon" userId="ec1ebdd4-28dd-4688-9c93-a95d239ae897" providerId="ADAL" clId="{5BBA06BB-FEB1-4C8E-AA6D-F7A52AD8F6B6}" dt="2024-03-28T15:46:35.861" v="42" actId="20577"/>
        <pc:sldMkLst>
          <pc:docMk/>
          <pc:sldMk cId="1039858576" sldId="2986"/>
        </pc:sldMkLst>
        <pc:spChg chg="mod">
          <ac:chgData name="Steven J Dixon" userId="ec1ebdd4-28dd-4688-9c93-a95d239ae897" providerId="ADAL" clId="{5BBA06BB-FEB1-4C8E-AA6D-F7A52AD8F6B6}" dt="2024-03-28T15:46:35.861" v="42" actId="20577"/>
          <ac:spMkLst>
            <pc:docMk/>
            <pc:sldMk cId="1039858576" sldId="2986"/>
            <ac:spMk id="12" creationId="{8F4A6F76-3FDF-F299-3714-8B6B0D86ACA1}"/>
          </ac:spMkLst>
        </pc:spChg>
      </pc:sldChg>
      <pc:sldChg chg="modSp mod">
        <pc:chgData name="Steven J Dixon" userId="ec1ebdd4-28dd-4688-9c93-a95d239ae897" providerId="ADAL" clId="{5BBA06BB-FEB1-4C8E-AA6D-F7A52AD8F6B6}" dt="2024-03-28T15:47:13.883" v="71" actId="20577"/>
        <pc:sldMkLst>
          <pc:docMk/>
          <pc:sldMk cId="2092731482" sldId="2987"/>
        </pc:sldMkLst>
        <pc:spChg chg="mod">
          <ac:chgData name="Steven J Dixon" userId="ec1ebdd4-28dd-4688-9c93-a95d239ae897" providerId="ADAL" clId="{5BBA06BB-FEB1-4C8E-AA6D-F7A52AD8F6B6}" dt="2024-03-28T15:47:13.883" v="71" actId="20577"/>
          <ac:spMkLst>
            <pc:docMk/>
            <pc:sldMk cId="2092731482" sldId="2987"/>
            <ac:spMk id="2" creationId="{1BD86D60-45A2-A884-8800-FB9274D997E2}"/>
          </ac:spMkLst>
        </pc:spChg>
      </pc:sldChg>
      <pc:sldChg chg="ord">
        <pc:chgData name="Steven J Dixon" userId="ec1ebdd4-28dd-4688-9c93-a95d239ae897" providerId="ADAL" clId="{5BBA06BB-FEB1-4C8E-AA6D-F7A52AD8F6B6}" dt="2024-03-28T15:44:27.916" v="37"/>
        <pc:sldMkLst>
          <pc:docMk/>
          <pc:sldMk cId="1118039445" sldId="2989"/>
        </pc:sldMkLst>
      </pc:sldChg>
      <pc:sldChg chg="delSp modSp mod">
        <pc:chgData name="Steven J Dixon" userId="ec1ebdd4-28dd-4688-9c93-a95d239ae897" providerId="ADAL" clId="{5BBA06BB-FEB1-4C8E-AA6D-F7A52AD8F6B6}" dt="2024-03-28T15:43:03.602" v="27" actId="1076"/>
        <pc:sldMkLst>
          <pc:docMk/>
          <pc:sldMk cId="336002256" sldId="3004"/>
        </pc:sldMkLst>
        <pc:spChg chg="mod">
          <ac:chgData name="Steven J Dixon" userId="ec1ebdd4-28dd-4688-9c93-a95d239ae897" providerId="ADAL" clId="{5BBA06BB-FEB1-4C8E-AA6D-F7A52AD8F6B6}" dt="2024-03-28T15:41:13.060" v="14" actId="20577"/>
          <ac:spMkLst>
            <pc:docMk/>
            <pc:sldMk cId="336002256" sldId="3004"/>
            <ac:spMk id="4" creationId="{57A15328-B901-4B41-A469-2F930B8D38F8}"/>
          </ac:spMkLst>
        </pc:spChg>
        <pc:spChg chg="mod">
          <ac:chgData name="Steven J Dixon" userId="ec1ebdd4-28dd-4688-9c93-a95d239ae897" providerId="ADAL" clId="{5BBA06BB-FEB1-4C8E-AA6D-F7A52AD8F6B6}" dt="2024-03-28T15:41:41.771" v="18" actId="14100"/>
          <ac:spMkLst>
            <pc:docMk/>
            <pc:sldMk cId="336002256" sldId="3004"/>
            <ac:spMk id="15" creationId="{957052A3-AE14-BBCE-B37A-B96CCFDB21AE}"/>
          </ac:spMkLst>
        </pc:spChg>
        <pc:spChg chg="del">
          <ac:chgData name="Steven J Dixon" userId="ec1ebdd4-28dd-4688-9c93-a95d239ae897" providerId="ADAL" clId="{5BBA06BB-FEB1-4C8E-AA6D-F7A52AD8F6B6}" dt="2024-03-28T15:41:28.197" v="16" actId="21"/>
          <ac:spMkLst>
            <pc:docMk/>
            <pc:sldMk cId="336002256" sldId="3004"/>
            <ac:spMk id="16" creationId="{661FC1B0-C175-2C07-F521-EB7FF98FEE90}"/>
          </ac:spMkLst>
        </pc:spChg>
        <pc:spChg chg="mod">
          <ac:chgData name="Steven J Dixon" userId="ec1ebdd4-28dd-4688-9c93-a95d239ae897" providerId="ADAL" clId="{5BBA06BB-FEB1-4C8E-AA6D-F7A52AD8F6B6}" dt="2024-03-28T15:43:03.602" v="27" actId="1076"/>
          <ac:spMkLst>
            <pc:docMk/>
            <pc:sldMk cId="336002256" sldId="3004"/>
            <ac:spMk id="17" creationId="{6E6FA031-30A8-5BFE-6764-28401A759D8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455903" y="5328760"/>
            <a:ext cx="11332308" cy="1247725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133">
                <a:solidFill>
                  <a:srgbClr val="004C97"/>
                </a:solidFill>
                <a:latin typeface="Helvetica"/>
              </a:defRPr>
            </a:lvl1pPr>
            <a:lvl2pPr marL="609585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2pPr>
            <a:lvl3pPr marL="1219170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3pPr>
            <a:lvl4pPr marL="1828754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4pPr>
            <a:lvl5pPr marL="2438339" indent="0">
              <a:buFontTx/>
              <a:buNone/>
              <a:defRPr sz="2133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23683" y="-1"/>
            <a:ext cx="1225296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455899" y="4316829"/>
            <a:ext cx="11332309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933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3733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3733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3733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3733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23681" y="249845"/>
            <a:ext cx="12014381" cy="31088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B522AF-9EFE-4D25-8693-FAF51B05263F}"/>
              </a:ext>
            </a:extLst>
          </p:cNvPr>
          <p:cNvSpPr txBox="1"/>
          <p:nvPr userDrawn="1"/>
        </p:nvSpPr>
        <p:spPr>
          <a:xfrm>
            <a:off x="8719077" y="4538271"/>
            <a:ext cx="3427737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latin typeface="Helvetica"/>
                <a:cs typeface="Helvetica"/>
              </a:rPr>
              <a:t>PIP-II is a partnership of: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latin typeface="Helvetica"/>
              <a:cs typeface="Helvetica"/>
            </a:endParaRP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	US-DOE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	India-DAE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	Italy-INFN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	UK-STFC-UKRI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	France-CEA, CNRS/IN2P3</a:t>
            </a:r>
          </a:p>
          <a:p>
            <a:pPr marL="109538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1200" baseline="0" dirty="0">
                <a:solidFill>
                  <a:schemeClr val="tx1"/>
                </a:solidFill>
                <a:latin typeface="Helvetica"/>
                <a:ea typeface="Geneva" charset="0"/>
                <a:cs typeface="Helvetica"/>
              </a:rPr>
              <a:t>	Poland-WUST, </a:t>
            </a:r>
            <a:r>
              <a:rPr lang="en-US" sz="1600" kern="1200" baseline="0" dirty="0">
                <a:solidFill>
                  <a:schemeClr val="bg2">
                    <a:lumMod val="50000"/>
                  </a:schemeClr>
                </a:solidFill>
                <a:latin typeface="Helvetica"/>
                <a:ea typeface="Geneva" charset="0"/>
                <a:cs typeface="Helvetica"/>
              </a:rPr>
              <a:t>WUT, TUL </a:t>
            </a:r>
            <a:endParaRPr lang="en-US" sz="1600" kern="1200" baseline="0" dirty="0">
              <a:solidFill>
                <a:schemeClr val="bg2">
                  <a:lumMod val="50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4" name="Picture 3" descr="A blue and white logo&#10;&#10;Description automatically generated with low confidence">
            <a:extLst>
              <a:ext uri="{FF2B5EF4-FFF2-40B4-BE49-F238E27FC236}">
                <a16:creationId xmlns:a16="http://schemas.microsoft.com/office/drawing/2014/main" id="{BE9E2BAA-1AD6-194A-CF2B-0C54786F90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683" y="-8883"/>
            <a:ext cx="1149244" cy="888052"/>
          </a:xfrm>
          <a:prstGeom prst="rect">
            <a:avLst/>
          </a:prstGeom>
        </p:spPr>
      </p:pic>
      <p:pic>
        <p:nvPicPr>
          <p:cNvPr id="5" name="Picture 4" descr="A picture containing sky, outdoor&#10;&#10;Description automatically generated">
            <a:extLst>
              <a:ext uri="{FF2B5EF4-FFF2-40B4-BE49-F238E27FC236}">
                <a16:creationId xmlns:a16="http://schemas.microsoft.com/office/drawing/2014/main" id="{9D1D5408-D304-5AAE-EA04-4CB7DEEF80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876" y="882963"/>
            <a:ext cx="12197876" cy="3339267"/>
          </a:xfrm>
          <a:prstGeom prst="rect">
            <a:avLst/>
          </a:prstGeom>
        </p:spPr>
      </p:pic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4E50AB1B-AFD0-6DDD-3BF3-EE3BDCFCA2A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40793" y="6002447"/>
            <a:ext cx="274320" cy="274320"/>
          </a:xfrm>
          <a:prstGeom prst="rect">
            <a:avLst/>
          </a:prstGeom>
        </p:spPr>
      </p:pic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5AD41954-CE08-5041-C704-88F9FE5610F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40793" y="5750044"/>
            <a:ext cx="274320" cy="274320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B7A71E6-5463-F439-F6E6-CC8F7032055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740793" y="5245238"/>
            <a:ext cx="274320" cy="2743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EE67161A-CC10-AF1B-5277-232EB51984B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740793" y="5497641"/>
            <a:ext cx="274320" cy="27432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8B6545AB-7953-8D23-A6B9-3E0F657F40A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740793" y="6254852"/>
            <a:ext cx="274320" cy="274320"/>
          </a:xfrm>
          <a:prstGeom prst="rect">
            <a:avLst/>
          </a:prstGeom>
        </p:spPr>
      </p:pic>
      <p:pic>
        <p:nvPicPr>
          <p:cNvPr id="26" name="Picture 25" descr="A red white and blue flag&#10;&#10;Description automatically generated with medium confidence">
            <a:extLst>
              <a:ext uri="{FF2B5EF4-FFF2-40B4-BE49-F238E27FC236}">
                <a16:creationId xmlns:a16="http://schemas.microsoft.com/office/drawing/2014/main" id="{667B7F80-BF5E-E6C8-7AAB-A56D34A288C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740793" y="4992835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3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5" y="971552"/>
            <a:ext cx="11563351" cy="5059363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4F00CD-44CB-48BB-BD23-6E74E412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31 Jan 2025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78005-5077-434A-80CA-8C55A16B1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Dixon | AD Operations Meeting | PIP-II Status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ED4E1-1604-44D5-A698-639A0CF55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04805" y="6548497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7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873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304801" y="971551"/>
            <a:ext cx="5608320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1007" indent="-306910">
              <a:defRPr sz="2000">
                <a:solidFill>
                  <a:srgbClr val="505050"/>
                </a:solidFill>
              </a:defRPr>
            </a:lvl3pPr>
            <a:lvl4pPr marL="1447764" indent="-304792">
              <a:defRPr sz="1867">
                <a:solidFill>
                  <a:srgbClr val="505050"/>
                </a:solidFill>
              </a:defRPr>
            </a:lvl4pPr>
            <a:lvl5pPr marL="1826638" indent="-306910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6256607" y="971551"/>
            <a:ext cx="5620511" cy="3633788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3667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5820" y="4765103"/>
            <a:ext cx="5607301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256603" y="4765103"/>
            <a:ext cx="560831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31 Jan 2025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548205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E5F9652E-0045-4B51-A24C-BDFA0BB3B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Dixon | AD Operations Meeting | PIP-II Status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5212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8851"/>
            <a:ext cx="4037192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23621" y="958852"/>
            <a:ext cx="7130140" cy="5022675"/>
          </a:xfrm>
          <a:prstGeom prst="rect">
            <a:avLst/>
          </a:prstGeom>
        </p:spPr>
        <p:txBody>
          <a:bodyPr lIns="0" tIns="0" rIns="0" bIns="0"/>
          <a:lstStyle>
            <a:lvl1pPr marL="306910" indent="-306910">
              <a:defRPr sz="2400">
                <a:solidFill>
                  <a:srgbClr val="505050"/>
                </a:solidFill>
              </a:defRPr>
            </a:lvl1pPr>
            <a:lvl2pPr marL="685783" indent="-306910">
              <a:defRPr sz="2133">
                <a:solidFill>
                  <a:srgbClr val="505050"/>
                </a:solidFill>
              </a:defRPr>
            </a:lvl2pPr>
            <a:lvl3pPr marL="1075240" indent="-304792">
              <a:defRPr sz="2000">
                <a:solidFill>
                  <a:srgbClr val="505050"/>
                </a:solidFill>
              </a:defRPr>
            </a:lvl3pPr>
            <a:lvl4pPr marL="1449881" indent="-304792">
              <a:defRPr sz="1867">
                <a:solidFill>
                  <a:srgbClr val="505050"/>
                </a:solidFill>
              </a:defRPr>
            </a:lvl4pPr>
            <a:lvl5pPr marL="1826638" indent="-304792">
              <a:buFont typeface="Arial"/>
              <a:buChar char="•"/>
              <a:defRPr sz="1867">
                <a:solidFill>
                  <a:srgbClr val="50505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982436" y="6544190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31 Jan 2025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304800" y="6548205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4027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9BB7ACA4-80DC-41DD-B0E8-371B4DD0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Dixon | AD Operations Meeting | PIP-II Status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616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98764" y="971552"/>
            <a:ext cx="115824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733">
                <a:solidFill>
                  <a:srgbClr val="505050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764" y="4943005"/>
            <a:ext cx="115824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733" b="1" i="0">
                <a:solidFill>
                  <a:srgbClr val="004C97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31 Jan 2025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0" y="6548497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7E161075-3224-4010-ABDA-A5185F35D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Dixon | AD Operations Meeting | PIP-II Status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8858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31 Jan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96333" y="6551292"/>
            <a:ext cx="552451" cy="23728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96333" y="254001"/>
            <a:ext cx="11567584" cy="5802923"/>
          </a:xfrm>
          <a:prstGeom prst="rect">
            <a:avLst/>
          </a:prstGeom>
        </p:spPr>
        <p:txBody>
          <a:bodyPr vert="horz"/>
          <a:lstStyle>
            <a:lvl1pPr marL="306910" indent="-306910">
              <a:defRPr sz="18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A471088-6F95-4269-9C96-59C7FA66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Dixon | AD Operations Meeting | PIP-II Status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2314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82436" y="6547277"/>
            <a:ext cx="900491" cy="241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31 Jan 2025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04800" y="6545704"/>
            <a:ext cx="552451" cy="23728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" y="251752"/>
            <a:ext cx="115824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933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74259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263923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500427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7379275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9734353" y="271556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74259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63923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00427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7379275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9734353" y="972176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74259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263923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500427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7379275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9734353" y="4448801"/>
            <a:ext cx="21336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67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9E8766BF-8751-4DD6-9C06-35A200CCD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1914" y="6545704"/>
            <a:ext cx="8347199" cy="242873"/>
          </a:xfrm>
        </p:spPr>
        <p:txBody>
          <a:bodyPr/>
          <a:lstStyle/>
          <a:p>
            <a:pPr>
              <a:defRPr/>
            </a:pPr>
            <a:r>
              <a:rPr lang="en-US"/>
              <a:t>Dixon | AD Operations Meeting | PIP-II Status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954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2F8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28282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Dixon | AD Operations Meeting | PIP-II Status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31 Jan 2025</a:t>
            </a:r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49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51914" y="6545704"/>
            <a:ext cx="83471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ctr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Dixon | AD Operations Meeting | PIP-II Status</a:t>
            </a:r>
            <a:endParaRPr lang="en-US" b="1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8600022" y="4477486"/>
            <a:ext cx="1435100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sz="3200" dirty="0"/>
          </a:p>
        </p:txBody>
      </p: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296333" y="6466933"/>
            <a:ext cx="10605446" cy="13766"/>
          </a:xfrm>
          <a:prstGeom prst="line">
            <a:avLst/>
          </a:prstGeom>
          <a:ln w="76200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C26EBA69-E27D-44CA-B366-5D4E774709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0766" y="6229548"/>
            <a:ext cx="910723" cy="474770"/>
          </a:xfrm>
          <a:prstGeom prst="rect">
            <a:avLst/>
          </a:prstGeom>
        </p:spPr>
      </p:pic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0DBC688-4F30-40E8-BBB5-F107F1D3ED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2436" y="6545704"/>
            <a:ext cx="90850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31 Jan 2025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46728A-CF4F-487F-8DEA-58E9F682BD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4802" y="6549719"/>
            <a:ext cx="552451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64" r:id="rId2"/>
    <p:sldLayoutId id="2147484170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1" r:id="rId9"/>
  </p:sldLayoutIdLst>
  <p:hf sldNum="0" hdr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267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33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67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19528" y="256397"/>
            <a:ext cx="11240951" cy="46230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2900" spc="-10" dirty="0"/>
              <a:t>PIP-II Highlights</a:t>
            </a:r>
            <a:endParaRPr sz="2900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56165AFE-9D30-C175-B681-DD41DEF88D64}"/>
              </a:ext>
            </a:extLst>
          </p:cNvPr>
          <p:cNvSpPr txBox="1">
            <a:spLocks/>
          </p:cNvSpPr>
          <p:nvPr/>
        </p:nvSpPr>
        <p:spPr>
          <a:xfrm>
            <a:off x="0" y="6548438"/>
            <a:ext cx="552450" cy="238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 algn="ctr">
              <a:defRPr/>
            </a:pPr>
            <a:fld id="{148C009B-CB69-E04A-B9B3-34B26D69E9CF}" type="slidenum">
              <a:rPr lang="en-US" smtClean="0">
                <a:solidFill>
                  <a:srgbClr val="0F2D62"/>
                </a:solidFill>
              </a:rPr>
              <a:pPr algn="ctr">
                <a:defRPr/>
              </a:pPr>
              <a:t>1</a:t>
            </a:fld>
            <a:endParaRPr lang="en-US">
              <a:solidFill>
                <a:srgbClr val="0F2D62"/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E06F095-6EFE-91ED-3D04-386185037743}"/>
              </a:ext>
            </a:extLst>
          </p:cNvPr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>
                <a:solidFill>
                  <a:srgbClr val="0F2D62"/>
                </a:solidFill>
              </a:rPr>
              <a:t>31 Jan 2025</a:t>
            </a:r>
            <a:endParaRPr lang="en-US" dirty="0">
              <a:solidFill>
                <a:srgbClr val="0F2D62"/>
              </a:solidFill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D58E9CA-F182-1CC4-6CB2-CDE930BA90B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>
                <a:solidFill>
                  <a:srgbClr val="0F2D62"/>
                </a:solidFill>
              </a:rPr>
              <a:t>Dixon | AD Operations Meeting | PIP-II Status</a:t>
            </a:r>
            <a:endParaRPr lang="en-US" dirty="0">
              <a:solidFill>
                <a:srgbClr val="0F2D6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7B7B4F-0375-518F-FBBB-2905624205CA}"/>
              </a:ext>
            </a:extLst>
          </p:cNvPr>
          <p:cNvSpPr txBox="1"/>
          <p:nvPr/>
        </p:nvSpPr>
        <p:spPr>
          <a:xfrm>
            <a:off x="10399113" y="1127646"/>
            <a:ext cx="39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D4A0C6-4785-2C94-34BD-4A6C103708D3}"/>
              </a:ext>
            </a:extLst>
          </p:cNvPr>
          <p:cNvSpPr txBox="1"/>
          <p:nvPr/>
        </p:nvSpPr>
        <p:spPr>
          <a:xfrm>
            <a:off x="9391786" y="2975031"/>
            <a:ext cx="391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F8EA74-BFC7-C9BC-E739-CFE9ABD73280}"/>
              </a:ext>
            </a:extLst>
          </p:cNvPr>
          <p:cNvSpPr txBox="1"/>
          <p:nvPr/>
        </p:nvSpPr>
        <p:spPr>
          <a:xfrm>
            <a:off x="219528" y="883920"/>
            <a:ext cx="4768865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+mj-lt"/>
              </a:rPr>
              <a:t>Last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Placed ~600 cubic yards of concrete (~80 trucks)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Started work on main ring ductbank (thanks ISD for support)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Exposed two </a:t>
            </a:r>
            <a:r>
              <a:rPr lang="en-US" sz="2000" dirty="0" err="1">
                <a:latin typeface="+mj-lt"/>
              </a:rPr>
              <a:t>transite</a:t>
            </a:r>
            <a:r>
              <a:rPr lang="en-US" sz="2000" dirty="0">
                <a:latin typeface="+mj-lt"/>
              </a:rPr>
              <a:t> cement pipes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Identified “no dig” zone (thank you Joel, Maddie and Wayne)</a:t>
            </a:r>
          </a:p>
          <a:p>
            <a:endParaRPr lang="en-US" dirty="0">
              <a:latin typeface="+mj-lt"/>
            </a:endParaRPr>
          </a:p>
          <a:p>
            <a:r>
              <a:rPr lang="en-US" u="sng" dirty="0">
                <a:latin typeface="+mj-lt"/>
              </a:rPr>
              <a:t>Next Week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Concrete pours scheduled for all next week (weather dependent)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latin typeface="+mj-lt"/>
              </a:rPr>
              <a:t>Excavation continues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Mobilize for H-Pile installation for duct bank support (to start the week of February 10th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D1C6C-BEC4-4CFE-C39E-796BDA002F8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52568" y="65124"/>
            <a:ext cx="4239218" cy="23265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B9B6B72-00E3-C600-451E-67233DA63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9472507" y="65124"/>
            <a:ext cx="2499965" cy="203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6EE90A-E7F5-9024-D088-66786B93521A}"/>
              </a:ext>
            </a:extLst>
          </p:cNvPr>
          <p:cNvSpPr txBox="1"/>
          <p:nvPr/>
        </p:nvSpPr>
        <p:spPr>
          <a:xfrm>
            <a:off x="5152568" y="2419523"/>
            <a:ext cx="2464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Exposed Ductbank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02356-158B-82C3-BCBC-70D4D287C36D}"/>
              </a:ext>
            </a:extLst>
          </p:cNvPr>
          <p:cNvSpPr txBox="1"/>
          <p:nvPr/>
        </p:nvSpPr>
        <p:spPr>
          <a:xfrm>
            <a:off x="9555961" y="2108661"/>
            <a:ext cx="15606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Conduit Cover Issue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4A1F06-2058-329D-ABE2-EBBD772BE5C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587"/>
          <a:stretch/>
        </p:blipFill>
        <p:spPr>
          <a:xfrm>
            <a:off x="8092441" y="2610438"/>
            <a:ext cx="3680458" cy="33858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BD8A130-2AF7-7249-7FF4-85E6052D93D3}"/>
              </a:ext>
            </a:extLst>
          </p:cNvPr>
          <p:cNvSpPr txBox="1"/>
          <p:nvPr/>
        </p:nvSpPr>
        <p:spPr>
          <a:xfrm>
            <a:off x="8092441" y="5968873"/>
            <a:ext cx="17615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>
                <a:solidFill>
                  <a:srgbClr val="FF0000"/>
                </a:solidFill>
              </a:rPr>
              <a:t>Transite</a:t>
            </a:r>
            <a:r>
              <a:rPr lang="en-US" sz="1000" dirty="0">
                <a:solidFill>
                  <a:srgbClr val="FF0000"/>
                </a:solidFill>
              </a:rPr>
              <a:t> pipe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90456D3-CBA6-F576-D643-AB83706861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2568" y="2622586"/>
            <a:ext cx="2635072" cy="337618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91C7DC7-4377-4A2D-BAA7-6EADF606BA16}"/>
              </a:ext>
            </a:extLst>
          </p:cNvPr>
          <p:cNvSpPr txBox="1"/>
          <p:nvPr/>
        </p:nvSpPr>
        <p:spPr>
          <a:xfrm>
            <a:off x="5144022" y="6008716"/>
            <a:ext cx="17615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“No Dig” zone marking</a:t>
            </a:r>
          </a:p>
        </p:txBody>
      </p:sp>
    </p:spTree>
    <p:extLst>
      <p:ext uri="{BB962C8B-B14F-4D97-AF65-F5344CB8AC3E}">
        <p14:creationId xmlns:p14="http://schemas.microsoft.com/office/powerpoint/2010/main" val="149165406"/>
      </p:ext>
    </p:extLst>
  </p:cSld>
  <p:clrMapOvr>
    <a:masterClrMapping/>
  </p:clrMapOvr>
</p:sld>
</file>

<file path=ppt/theme/theme1.xml><?xml version="1.0" encoding="utf-8"?>
<a:theme xmlns:a="http://schemas.openxmlformats.org/drawingml/2006/main" name="2_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NAL_PowerPoint_16x9_073020v2" id="{C3AFBADF-C702-034C-A072-F7CD3BBBBC17}" vid="{C997F739-40B4-5A47-99D3-0EE8AE3DFC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B4C8B7D28AB45B46CAEBAD2328277" ma:contentTypeVersion="0" ma:contentTypeDescription="Create a new document." ma:contentTypeScope="" ma:versionID="cd47e125d4814bc9c01231ba6adb572c">
  <xsd:schema xmlns:xsd="http://www.w3.org/2001/XMLSchema" xmlns:xs="http://www.w3.org/2001/XMLSchema" xmlns:p="http://schemas.microsoft.com/office/2006/metadata/properties" xmlns:ns2="5c9f3ab6-242c-461d-a351-c910a751d111" targetNamespace="http://schemas.microsoft.com/office/2006/metadata/properties" ma:root="true" ma:fieldsID="c11868c48cb57bdae5bf54d9b0cece7d" ns2:_="">
    <xsd:import namespace="5c9f3ab6-242c-461d-a351-c910a751d11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9f3ab6-242c-461d-a351-c910a751d11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173E239-737B-4DF5-B0F4-23AFC3CA1E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1F245F-DB62-428D-A566-B113377E911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20A764D-8EC1-4ABC-8CCC-779FBFAC5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9f3ab6-242c-461d-a351-c910a751d1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032DC492-B001-4850-9022-C26CA9CE827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59329</TotalTime>
  <Words>105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2_Fermilab_PPT_090915</vt:lpstr>
      <vt:lpstr>PIP-II Highlights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Steven J Dixon</cp:lastModifiedBy>
  <cp:revision>1637</cp:revision>
  <cp:lastPrinted>2020-01-24T20:57:46Z</cp:lastPrinted>
  <dcterms:created xsi:type="dcterms:W3CDTF">2019-12-16T19:54:36Z</dcterms:created>
  <dcterms:modified xsi:type="dcterms:W3CDTF">2025-01-30T20:59:42Z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0x010100A71B4C8B7D28AB45B46CAEBAD2328277</vt:lpwstr>
  </property>
</Properties>
</file>