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1" autoAdjust="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1/31/2025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1/31/2025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1/31/2025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1/31/2025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1/31/2025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1/31/2025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1/31/2025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1/31/2025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1/31/2025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1/31/2025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1/31/2025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1/31/2025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O’Clock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Nathan Ruffatti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Friday, Jan 31</a:t>
            </a:r>
            <a:r>
              <a:rPr lang="en-US" altLang="en-US" baseline="30000" dirty="0">
                <a:latin typeface="Helvetica" panose="020B0604020202020204" pitchFamily="34" charset="0"/>
                <a:ea typeface="Geneva" pitchFamily="121" charset="-128"/>
              </a:rPr>
              <a:t>th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, 2025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749-1C6A-44F8-A0E3-3ACB4D19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" y="878332"/>
            <a:ext cx="3503488" cy="5503838"/>
          </a:xfrm>
        </p:spPr>
        <p:txBody>
          <a:bodyPr/>
          <a:lstStyle/>
          <a:p>
            <a:pPr lvl="1"/>
            <a:endParaRPr lang="en-US" sz="1400" dirty="0"/>
          </a:p>
          <a:p>
            <a:pPr lvl="1"/>
            <a:r>
              <a:rPr lang="en-US" sz="1400" b="1" dirty="0"/>
              <a:t>Wednesday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Helvetica"/>
                <a:ea typeface="MS PGothic" panose="020B0600070205080204" pitchFamily="34" charset="-128"/>
              </a:rPr>
              <a:t>: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MI12B access for sump samples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/>
            <a:endParaRPr lang="en-US" sz="1400" dirty="0"/>
          </a:p>
          <a:p>
            <a:pPr lvl="1"/>
            <a:r>
              <a:rPr lang="en-US" sz="1400" b="1" dirty="0"/>
              <a:t>Thursday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Helvetica"/>
                <a:ea typeface="MS PGothic" panose="020B0600070205080204" pitchFamily="34" charset="-128"/>
              </a:rPr>
              <a:t>: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SOLA transformer at bottom of Booster RCC rack failed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USI for AP0/MI8 leak repair completed and approved.  MI mode key unlocked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Work and accesses wrapped up, machines powered and in standby waiting for HEP approval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/>
            <a:r>
              <a:rPr lang="en-US" sz="1400" b="1" dirty="0"/>
              <a:t>Friday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Helvetica"/>
                <a:ea typeface="MS PGothic" panose="020B0600070205080204" pitchFamily="34" charset="-128"/>
              </a:rPr>
              <a:t>: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Helvetica"/>
                <a:ea typeface="MS PGothic" panose="020B0600070205080204" pitchFamily="34" charset="-128"/>
              </a:rPr>
              <a:t>Approval received for HEP beam, Beam to BNB!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8A2D8-D114-4F0E-94C2-723C7EFA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Wednesday…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1/31/2025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Ruffatti |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5" name="Picture 4" descr="A graph with lines and text&#10;&#10;Description automatically generated">
            <a:extLst>
              <a:ext uri="{FF2B5EF4-FFF2-40B4-BE49-F238E27FC236}">
                <a16:creationId xmlns:a16="http://schemas.microsoft.com/office/drawing/2014/main" id="{D689AE08-54C6-B5D7-3700-0CC0E06C751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12434"/>
          <a:stretch/>
        </p:blipFill>
        <p:spPr>
          <a:xfrm rot="5400000">
            <a:off x="3320350" y="614320"/>
            <a:ext cx="6176967" cy="503860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2534</TotalTime>
  <Words>84</Words>
  <Application>Microsoft Office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9 O’Clock Meeting</vt:lpstr>
      <vt:lpstr>Since Wednesday…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Maxwell Monningh</dc:creator>
  <cp:lastModifiedBy>bd-cap-ccdesk</cp:lastModifiedBy>
  <cp:revision>174</cp:revision>
  <cp:lastPrinted>2014-01-20T19:40:21Z</cp:lastPrinted>
  <dcterms:created xsi:type="dcterms:W3CDTF">2019-06-21T13:10:56Z</dcterms:created>
  <dcterms:modified xsi:type="dcterms:W3CDTF">2025-01-31T14:42:48Z</dcterms:modified>
</cp:coreProperties>
</file>