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6"/>
  </p:notesMasterIdLst>
  <p:handoutMasterIdLst>
    <p:handoutMasterId r:id="rId7"/>
  </p:handoutMasterIdLst>
  <p:sldIdLst>
    <p:sldId id="6131" r:id="rId2"/>
    <p:sldId id="11716" r:id="rId3"/>
    <p:sldId id="11717" r:id="rId4"/>
    <p:sldId id="11713" r:id="rId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505050"/>
    <a:srgbClr val="99D6EA"/>
    <a:srgbClr val="0432FF"/>
    <a:srgbClr val="AB7942"/>
    <a:srgbClr val="003087"/>
    <a:srgbClr val="50504E"/>
    <a:srgbClr val="4E4E4E"/>
    <a:srgbClr val="404040"/>
    <a:srgbClr val="004C97"/>
    <a:srgbClr val="6366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82" autoAdjust="0"/>
    <p:restoredTop sz="95798"/>
  </p:normalViewPr>
  <p:slideViewPr>
    <p:cSldViewPr snapToGrid="0" snapToObjects="1" showGuides="1">
      <p:cViewPr varScale="1">
        <p:scale>
          <a:sx n="119" d="100"/>
          <a:sy n="119" d="100"/>
        </p:scale>
        <p:origin x="1960" y="184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egory Rakness" userId="e762933e-c412-4afc-9c3c-ec92fae47034" providerId="ADAL" clId="{316A10EE-2F1C-0245-9A6D-60DCB3AAAF8C}"/>
    <pc:docChg chg="modSld">
      <pc:chgData name="Gregory Rakness" userId="e762933e-c412-4afc-9c3c-ec92fae47034" providerId="ADAL" clId="{316A10EE-2F1C-0245-9A6D-60DCB3AAAF8C}" dt="2024-12-06T15:41:14.332" v="130" actId="20577"/>
      <pc:docMkLst>
        <pc:docMk/>
      </pc:docMkLst>
      <pc:sldChg chg="modSp mod">
        <pc:chgData name="Gregory Rakness" userId="e762933e-c412-4afc-9c3c-ec92fae47034" providerId="ADAL" clId="{316A10EE-2F1C-0245-9A6D-60DCB3AAAF8C}" dt="2024-12-06T15:41:14.332" v="130" actId="20577"/>
        <pc:sldMkLst>
          <pc:docMk/>
          <pc:sldMk cId="4021967316" sldId="6458"/>
        </pc:sldMkLst>
      </pc:sldChg>
    </pc:docChg>
  </pc:docChgLst>
  <pc:docChgLst>
    <pc:chgData name="Gregory Rakness" userId="e762933e-c412-4afc-9c3c-ec92fae47034" providerId="ADAL" clId="{E6D94975-D013-D640-8270-EC4739899E1F}"/>
    <pc:docChg chg="undo custSel addSld delSld modSld">
      <pc:chgData name="Gregory Rakness" userId="e762933e-c412-4afc-9c3c-ec92fae47034" providerId="ADAL" clId="{E6D94975-D013-D640-8270-EC4739899E1F}" dt="2024-12-20T14:46:18.512" v="3200" actId="20577"/>
      <pc:docMkLst>
        <pc:docMk/>
      </pc:docMkLst>
      <pc:sldChg chg="modSp mod">
        <pc:chgData name="Gregory Rakness" userId="e762933e-c412-4afc-9c3c-ec92fae47034" providerId="ADAL" clId="{E6D94975-D013-D640-8270-EC4739899E1F}" dt="2024-12-20T14:40:05.400" v="3015" actId="20577"/>
        <pc:sldMkLst>
          <pc:docMk/>
          <pc:sldMk cId="2577052944" sldId="6131"/>
        </pc:sldMkLst>
        <pc:spChg chg="mod">
          <ac:chgData name="Gregory Rakness" userId="e762933e-c412-4afc-9c3c-ec92fae47034" providerId="ADAL" clId="{E6D94975-D013-D640-8270-EC4739899E1F}" dt="2024-12-20T14:40:05.400" v="3015" actId="20577"/>
          <ac:spMkLst>
            <pc:docMk/>
            <pc:sldMk cId="2577052944" sldId="6131"/>
            <ac:spMk id="2" creationId="{48028251-C17D-1BAE-B45C-C29EABEAB5F6}"/>
          </ac:spMkLst>
        </pc:spChg>
        <pc:spChg chg="mod">
          <ac:chgData name="Gregory Rakness" userId="e762933e-c412-4afc-9c3c-ec92fae47034" providerId="ADAL" clId="{E6D94975-D013-D640-8270-EC4739899E1F}" dt="2024-12-20T14:04:26.817" v="512" actId="20577"/>
          <ac:spMkLst>
            <pc:docMk/>
            <pc:sldMk cId="2577052944" sldId="6131"/>
            <ac:spMk id="6" creationId="{D3FFF601-06E4-FEF9-C1BA-6C44FC2B479F}"/>
          </ac:spMkLst>
        </pc:spChg>
      </pc:sldChg>
      <pc:sldChg chg="del">
        <pc:chgData name="Gregory Rakness" userId="e762933e-c412-4afc-9c3c-ec92fae47034" providerId="ADAL" clId="{E6D94975-D013-D640-8270-EC4739899E1F}" dt="2024-12-20T14:14:47.680" v="1584" actId="2696"/>
        <pc:sldMkLst>
          <pc:docMk/>
          <pc:sldMk cId="4021967316" sldId="6458"/>
        </pc:sldMkLst>
      </pc:sldChg>
      <pc:sldChg chg="addSp modSp new mod">
        <pc:chgData name="Gregory Rakness" userId="e762933e-c412-4afc-9c3c-ec92fae47034" providerId="ADAL" clId="{E6D94975-D013-D640-8270-EC4739899E1F}" dt="2024-12-20T14:24:01.349" v="1823" actId="1038"/>
        <pc:sldMkLst>
          <pc:docMk/>
          <pc:sldMk cId="993102175" sldId="6459"/>
        </pc:sldMkLst>
      </pc:sldChg>
      <pc:sldChg chg="modSp new mod">
        <pc:chgData name="Gregory Rakness" userId="e762933e-c412-4afc-9c3c-ec92fae47034" providerId="ADAL" clId="{E6D94975-D013-D640-8270-EC4739899E1F}" dt="2024-12-20T14:39:44.496" v="3011" actId="20577"/>
        <pc:sldMkLst>
          <pc:docMk/>
          <pc:sldMk cId="3589983812" sldId="6460"/>
        </pc:sldMkLst>
      </pc:sldChg>
      <pc:sldChg chg="addSp modSp add mod">
        <pc:chgData name="Gregory Rakness" userId="e762933e-c412-4afc-9c3c-ec92fae47034" providerId="ADAL" clId="{E6D94975-D013-D640-8270-EC4739899E1F}" dt="2024-12-20T14:38:02.286" v="2975" actId="20577"/>
        <pc:sldMkLst>
          <pc:docMk/>
          <pc:sldMk cId="3238830048" sldId="11708"/>
        </pc:sldMkLst>
      </pc:sldChg>
      <pc:sldChg chg="addSp delSp modSp add mod">
        <pc:chgData name="Gregory Rakness" userId="e762933e-c412-4afc-9c3c-ec92fae47034" providerId="ADAL" clId="{E6D94975-D013-D640-8270-EC4739899E1F}" dt="2024-12-20T14:46:18.512" v="3200" actId="20577"/>
        <pc:sldMkLst>
          <pc:docMk/>
          <pc:sldMk cId="3860287102" sldId="11709"/>
        </pc:sldMkLst>
      </pc:sldChg>
      <pc:sldChg chg="add">
        <pc:chgData name="Gregory Rakness" userId="e762933e-c412-4afc-9c3c-ec92fae47034" providerId="ADAL" clId="{E6D94975-D013-D640-8270-EC4739899E1F}" dt="2024-12-20T14:19:45.249" v="1605"/>
        <pc:sldMkLst>
          <pc:docMk/>
          <pc:sldMk cId="3351684478" sldId="11710"/>
        </pc:sldMkLst>
      </pc:sldChg>
      <pc:sldChg chg="addSp modSp add mod">
        <pc:chgData name="Gregory Rakness" userId="e762933e-c412-4afc-9c3c-ec92fae47034" providerId="ADAL" clId="{E6D94975-D013-D640-8270-EC4739899E1F}" dt="2024-12-20T14:43:24.383" v="3178" actId="20577"/>
        <pc:sldMkLst>
          <pc:docMk/>
          <pc:sldMk cId="3539425789" sldId="11711"/>
        </pc:sldMkLst>
      </pc:sldChg>
    </pc:docChg>
  </pc:docChgLst>
  <pc:docChgLst>
    <pc:chgData name="Gregory Rakness" userId="e762933e-c412-4afc-9c3c-ec92fae47034" providerId="ADAL" clId="{23531EC6-24B5-EB47-849C-04481649C83C}"/>
    <pc:docChg chg="custSel addSld delSld modSld sldOrd">
      <pc:chgData name="Gregory Rakness" userId="e762933e-c412-4afc-9c3c-ec92fae47034" providerId="ADAL" clId="{23531EC6-24B5-EB47-849C-04481649C83C}" dt="2025-01-10T14:17:38.046" v="1229" actId="1035"/>
      <pc:docMkLst>
        <pc:docMk/>
      </pc:docMkLst>
      <pc:sldChg chg="modSp mod">
        <pc:chgData name="Gregory Rakness" userId="e762933e-c412-4afc-9c3c-ec92fae47034" providerId="ADAL" clId="{23531EC6-24B5-EB47-849C-04481649C83C}" dt="2025-01-10T13:48:55.710" v="432" actId="20577"/>
        <pc:sldMkLst>
          <pc:docMk/>
          <pc:sldMk cId="2577052944" sldId="6131"/>
        </pc:sldMkLst>
        <pc:spChg chg="mod">
          <ac:chgData name="Gregory Rakness" userId="e762933e-c412-4afc-9c3c-ec92fae47034" providerId="ADAL" clId="{23531EC6-24B5-EB47-849C-04481649C83C}" dt="2025-01-09T22:25:46.677" v="60" actId="20577"/>
          <ac:spMkLst>
            <pc:docMk/>
            <pc:sldMk cId="2577052944" sldId="6131"/>
            <ac:spMk id="2" creationId="{48028251-C17D-1BAE-B45C-C29EABEAB5F6}"/>
          </ac:spMkLst>
        </pc:spChg>
        <pc:spChg chg="mod">
          <ac:chgData name="Gregory Rakness" userId="e762933e-c412-4afc-9c3c-ec92fae47034" providerId="ADAL" clId="{23531EC6-24B5-EB47-849C-04481649C83C}" dt="2025-01-10T13:48:55.710" v="432" actId="20577"/>
          <ac:spMkLst>
            <pc:docMk/>
            <pc:sldMk cId="2577052944" sldId="6131"/>
            <ac:spMk id="6" creationId="{D3FFF601-06E4-FEF9-C1BA-6C44FC2B479F}"/>
          </ac:spMkLst>
        </pc:spChg>
      </pc:sldChg>
      <pc:sldChg chg="addSp modSp mod ord">
        <pc:chgData name="Gregory Rakness" userId="e762933e-c412-4afc-9c3c-ec92fae47034" providerId="ADAL" clId="{23531EC6-24B5-EB47-849C-04481649C83C}" dt="2025-01-10T14:15:03.223" v="1220" actId="1076"/>
        <pc:sldMkLst>
          <pc:docMk/>
          <pc:sldMk cId="3589983812" sldId="6460"/>
        </pc:sldMkLst>
      </pc:sldChg>
      <pc:sldChg chg="modSp del mod">
        <pc:chgData name="Gregory Rakness" userId="e762933e-c412-4afc-9c3c-ec92fae47034" providerId="ADAL" clId="{23531EC6-24B5-EB47-849C-04481649C83C}" dt="2025-01-10T13:59:20.297" v="639" actId="2696"/>
        <pc:sldMkLst>
          <pc:docMk/>
          <pc:sldMk cId="4062768262" sldId="11712"/>
        </pc:sldMkLst>
      </pc:sldChg>
      <pc:sldChg chg="modSp new mod">
        <pc:chgData name="Gregory Rakness" userId="e762933e-c412-4afc-9c3c-ec92fae47034" providerId="ADAL" clId="{23531EC6-24B5-EB47-849C-04481649C83C}" dt="2025-01-10T13:52:06.354" v="627" actId="20577"/>
        <pc:sldMkLst>
          <pc:docMk/>
          <pc:sldMk cId="2681840981" sldId="11713"/>
        </pc:sldMkLst>
        <pc:spChg chg="mod">
          <ac:chgData name="Gregory Rakness" userId="e762933e-c412-4afc-9c3c-ec92fae47034" providerId="ADAL" clId="{23531EC6-24B5-EB47-849C-04481649C83C}" dt="2025-01-10T13:52:06.354" v="627" actId="20577"/>
          <ac:spMkLst>
            <pc:docMk/>
            <pc:sldMk cId="2681840981" sldId="11713"/>
            <ac:spMk id="2" creationId="{EEACCCDF-2AC0-6940-EAC4-0CD86BC88B21}"/>
          </ac:spMkLst>
        </pc:spChg>
        <pc:spChg chg="mod">
          <ac:chgData name="Gregory Rakness" userId="e762933e-c412-4afc-9c3c-ec92fae47034" providerId="ADAL" clId="{23531EC6-24B5-EB47-849C-04481649C83C}" dt="2025-01-10T13:49:36.369" v="471" actId="5793"/>
          <ac:spMkLst>
            <pc:docMk/>
            <pc:sldMk cId="2681840981" sldId="11713"/>
            <ac:spMk id="3" creationId="{067D770F-6294-992E-9F00-B93FA5107EF2}"/>
          </ac:spMkLst>
        </pc:spChg>
      </pc:sldChg>
      <pc:sldChg chg="modSp new del mod">
        <pc:chgData name="Gregory Rakness" userId="e762933e-c412-4afc-9c3c-ec92fae47034" providerId="ADAL" clId="{23531EC6-24B5-EB47-849C-04481649C83C}" dt="2025-01-10T14:10:41.857" v="941" actId="2696"/>
        <pc:sldMkLst>
          <pc:docMk/>
          <pc:sldMk cId="2076557185" sldId="11714"/>
        </pc:sldMkLst>
      </pc:sldChg>
      <pc:sldChg chg="addSp modSp new mod">
        <pc:chgData name="Gregory Rakness" userId="e762933e-c412-4afc-9c3c-ec92fae47034" providerId="ADAL" clId="{23531EC6-24B5-EB47-849C-04481649C83C}" dt="2025-01-10T14:17:38.046" v="1229" actId="1035"/>
        <pc:sldMkLst>
          <pc:docMk/>
          <pc:sldMk cId="786732263" sldId="11715"/>
        </pc:sldMkLst>
      </pc:sldChg>
    </pc:docChg>
  </pc:docChgLst>
  <pc:docChgLst>
    <pc:chgData name="Gregory Rakness" userId="e762933e-c412-4afc-9c3c-ec92fae47034" providerId="ADAL" clId="{716926EB-1618-9C45-9372-9F5F6EE5CC8E}"/>
    <pc:docChg chg="custSel addSld delSld modSld sldOrd">
      <pc:chgData name="Gregory Rakness" userId="e762933e-c412-4afc-9c3c-ec92fae47034" providerId="ADAL" clId="{716926EB-1618-9C45-9372-9F5F6EE5CC8E}" dt="2024-12-06T14:48:18.839" v="1684" actId="20577"/>
      <pc:docMkLst>
        <pc:docMk/>
      </pc:docMkLst>
      <pc:sldChg chg="modSp mod">
        <pc:chgData name="Gregory Rakness" userId="e762933e-c412-4afc-9c3c-ec92fae47034" providerId="ADAL" clId="{716926EB-1618-9C45-9372-9F5F6EE5CC8E}" dt="2024-12-06T13:57:48.104" v="47" actId="20577"/>
        <pc:sldMkLst>
          <pc:docMk/>
          <pc:sldMk cId="2577052944" sldId="6131"/>
        </pc:sldMkLst>
        <pc:spChg chg="mod">
          <ac:chgData name="Gregory Rakness" userId="e762933e-c412-4afc-9c3c-ec92fae47034" providerId="ADAL" clId="{716926EB-1618-9C45-9372-9F5F6EE5CC8E}" dt="2024-12-06T13:57:18.546" v="9" actId="20577"/>
          <ac:spMkLst>
            <pc:docMk/>
            <pc:sldMk cId="2577052944" sldId="6131"/>
            <ac:spMk id="2" creationId="{48028251-C17D-1BAE-B45C-C29EABEAB5F6}"/>
          </ac:spMkLst>
        </pc:spChg>
        <pc:spChg chg="mod">
          <ac:chgData name="Gregory Rakness" userId="e762933e-c412-4afc-9c3c-ec92fae47034" providerId="ADAL" clId="{716926EB-1618-9C45-9372-9F5F6EE5CC8E}" dt="2024-12-06T13:57:48.104" v="47" actId="20577"/>
          <ac:spMkLst>
            <pc:docMk/>
            <pc:sldMk cId="2577052944" sldId="6131"/>
            <ac:spMk id="5" creationId="{53142B73-5FD6-797D-9CC4-642CDB4A6DDB}"/>
          </ac:spMkLst>
        </pc:spChg>
      </pc:sldChg>
      <pc:sldChg chg="addSp modSp add mod">
        <pc:chgData name="Gregory Rakness" userId="e762933e-c412-4afc-9c3c-ec92fae47034" providerId="ADAL" clId="{716926EB-1618-9C45-9372-9F5F6EE5CC8E}" dt="2024-12-06T14:13:25.965" v="1097" actId="20577"/>
        <pc:sldMkLst>
          <pc:docMk/>
          <pc:sldMk cId="747412170" sldId="6452"/>
        </pc:sldMkLst>
      </pc:sldChg>
      <pc:sldChg chg="del">
        <pc:chgData name="Gregory Rakness" userId="e762933e-c412-4afc-9c3c-ec92fae47034" providerId="ADAL" clId="{716926EB-1618-9C45-9372-9F5F6EE5CC8E}" dt="2024-12-06T14:40:50.925" v="1303" actId="2696"/>
        <pc:sldMkLst>
          <pc:docMk/>
          <pc:sldMk cId="3107841722" sldId="6454"/>
        </pc:sldMkLst>
      </pc:sldChg>
      <pc:sldChg chg="del">
        <pc:chgData name="Gregory Rakness" userId="e762933e-c412-4afc-9c3c-ec92fae47034" providerId="ADAL" clId="{716926EB-1618-9C45-9372-9F5F6EE5CC8E}" dt="2024-12-06T14:40:57.660" v="1305" actId="2696"/>
        <pc:sldMkLst>
          <pc:docMk/>
          <pc:sldMk cId="4100178849" sldId="6455"/>
        </pc:sldMkLst>
      </pc:sldChg>
      <pc:sldChg chg="del">
        <pc:chgData name="Gregory Rakness" userId="e762933e-c412-4afc-9c3c-ec92fae47034" providerId="ADAL" clId="{716926EB-1618-9C45-9372-9F5F6EE5CC8E}" dt="2024-12-06T14:40:48.481" v="1302" actId="2696"/>
        <pc:sldMkLst>
          <pc:docMk/>
          <pc:sldMk cId="2541429524" sldId="6456"/>
        </pc:sldMkLst>
      </pc:sldChg>
      <pc:sldChg chg="del">
        <pc:chgData name="Gregory Rakness" userId="e762933e-c412-4afc-9c3c-ec92fae47034" providerId="ADAL" clId="{716926EB-1618-9C45-9372-9F5F6EE5CC8E}" dt="2024-12-06T14:40:55.004" v="1304" actId="2696"/>
        <pc:sldMkLst>
          <pc:docMk/>
          <pc:sldMk cId="1471690968" sldId="6457"/>
        </pc:sldMkLst>
      </pc:sldChg>
      <pc:sldChg chg="modSp new mod ord">
        <pc:chgData name="Gregory Rakness" userId="e762933e-c412-4afc-9c3c-ec92fae47034" providerId="ADAL" clId="{716926EB-1618-9C45-9372-9F5F6EE5CC8E}" dt="2024-12-06T14:48:18.839" v="1684" actId="20577"/>
        <pc:sldMkLst>
          <pc:docMk/>
          <pc:sldMk cId="4021967316" sldId="6458"/>
        </pc:sldMkLst>
      </pc:sldChg>
      <pc:sldChg chg="addSp delSp modSp new mod">
        <pc:chgData name="Gregory Rakness" userId="e762933e-c412-4afc-9c3c-ec92fae47034" providerId="ADAL" clId="{716926EB-1618-9C45-9372-9F5F6EE5CC8E}" dt="2024-12-06T14:18:24.205" v="1194" actId="20577"/>
        <pc:sldMkLst>
          <pc:docMk/>
          <pc:sldMk cId="1345784169" sldId="6459"/>
        </pc:sldMkLst>
      </pc:sldChg>
      <pc:sldChg chg="addSp delSp modSp new mod">
        <pc:chgData name="Gregory Rakness" userId="e762933e-c412-4afc-9c3c-ec92fae47034" providerId="ADAL" clId="{716926EB-1618-9C45-9372-9F5F6EE5CC8E}" dt="2024-12-06T14:45:40.898" v="1428" actId="20577"/>
        <pc:sldMkLst>
          <pc:docMk/>
          <pc:sldMk cId="1877487594" sldId="6460"/>
        </pc:sldMkLst>
      </pc:sldChg>
      <pc:sldChg chg="addSp delSp modSp new mod">
        <pc:chgData name="Gregory Rakness" userId="e762933e-c412-4afc-9c3c-ec92fae47034" providerId="ADAL" clId="{716926EB-1618-9C45-9372-9F5F6EE5CC8E}" dt="2024-12-06T14:47:35.976" v="1649" actId="1076"/>
        <pc:sldMkLst>
          <pc:docMk/>
          <pc:sldMk cId="2223048794" sldId="6461"/>
        </pc:sldMkLst>
      </pc:sldChg>
    </pc:docChg>
  </pc:docChgLst>
  <pc:docChgLst>
    <pc:chgData name="Gregory Rakness" userId="e762933e-c412-4afc-9c3c-ec92fae47034" providerId="ADAL" clId="{AAB680E6-B583-FA44-9036-29C1C2BFDDE1}"/>
    <pc:docChg chg="custSel addSld delSld modSld sldOrd">
      <pc:chgData name="Gregory Rakness" userId="e762933e-c412-4afc-9c3c-ec92fae47034" providerId="ADAL" clId="{AAB680E6-B583-FA44-9036-29C1C2BFDDE1}" dt="2025-01-31T14:00:31.740" v="2349" actId="20577"/>
      <pc:docMkLst>
        <pc:docMk/>
      </pc:docMkLst>
      <pc:sldChg chg="modSp mod">
        <pc:chgData name="Gregory Rakness" userId="e762933e-c412-4afc-9c3c-ec92fae47034" providerId="ADAL" clId="{AAB680E6-B583-FA44-9036-29C1C2BFDDE1}" dt="2025-01-31T14:00:31.740" v="2349" actId="20577"/>
        <pc:sldMkLst>
          <pc:docMk/>
          <pc:sldMk cId="2577052944" sldId="6131"/>
        </pc:sldMkLst>
        <pc:spChg chg="mod">
          <ac:chgData name="Gregory Rakness" userId="e762933e-c412-4afc-9c3c-ec92fae47034" providerId="ADAL" clId="{AAB680E6-B583-FA44-9036-29C1C2BFDDE1}" dt="2025-01-30T22:02:33.008" v="3" actId="20577"/>
          <ac:spMkLst>
            <pc:docMk/>
            <pc:sldMk cId="2577052944" sldId="6131"/>
            <ac:spMk id="2" creationId="{48028251-C17D-1BAE-B45C-C29EABEAB5F6}"/>
          </ac:spMkLst>
        </pc:spChg>
        <pc:spChg chg="mod">
          <ac:chgData name="Gregory Rakness" userId="e762933e-c412-4afc-9c3c-ec92fae47034" providerId="ADAL" clId="{AAB680E6-B583-FA44-9036-29C1C2BFDDE1}" dt="2025-01-31T13:57:43.454" v="2314" actId="313"/>
          <ac:spMkLst>
            <pc:docMk/>
            <pc:sldMk cId="2577052944" sldId="6131"/>
            <ac:spMk id="3" creationId="{FDAEB71C-FAD1-7AE2-C34D-BC2379E73812}"/>
          </ac:spMkLst>
        </pc:spChg>
        <pc:spChg chg="mod">
          <ac:chgData name="Gregory Rakness" userId="e762933e-c412-4afc-9c3c-ec92fae47034" providerId="ADAL" clId="{AAB680E6-B583-FA44-9036-29C1C2BFDDE1}" dt="2025-01-31T14:00:31.740" v="2349" actId="20577"/>
          <ac:spMkLst>
            <pc:docMk/>
            <pc:sldMk cId="2577052944" sldId="6131"/>
            <ac:spMk id="6" creationId="{D3FFF601-06E4-FEF9-C1BA-6C44FC2B479F}"/>
          </ac:spMkLst>
        </pc:spChg>
      </pc:sldChg>
      <pc:sldChg chg="del">
        <pc:chgData name="Gregory Rakness" userId="e762933e-c412-4afc-9c3c-ec92fae47034" providerId="ADAL" clId="{AAB680E6-B583-FA44-9036-29C1C2BFDDE1}" dt="2025-01-30T22:07:19.158" v="454" actId="2696"/>
        <pc:sldMkLst>
          <pc:docMk/>
          <pc:sldMk cId="3589983812" sldId="6460"/>
        </pc:sldMkLst>
      </pc:sldChg>
      <pc:sldChg chg="modSp mod">
        <pc:chgData name="Gregory Rakness" userId="e762933e-c412-4afc-9c3c-ec92fae47034" providerId="ADAL" clId="{AAB680E6-B583-FA44-9036-29C1C2BFDDE1}" dt="2025-01-31T13:57:02.450" v="2295" actId="5793"/>
        <pc:sldMkLst>
          <pc:docMk/>
          <pc:sldMk cId="2681840981" sldId="11713"/>
        </pc:sldMkLst>
        <pc:spChg chg="mod">
          <ac:chgData name="Gregory Rakness" userId="e762933e-c412-4afc-9c3c-ec92fae47034" providerId="ADAL" clId="{AAB680E6-B583-FA44-9036-29C1C2BFDDE1}" dt="2025-01-31T13:57:02.450" v="2295" actId="5793"/>
          <ac:spMkLst>
            <pc:docMk/>
            <pc:sldMk cId="2681840981" sldId="11713"/>
            <ac:spMk id="2" creationId="{EEACCCDF-2AC0-6940-EAC4-0CD86BC88B21}"/>
          </ac:spMkLst>
        </pc:spChg>
      </pc:sldChg>
      <pc:sldChg chg="del">
        <pc:chgData name="Gregory Rakness" userId="e762933e-c412-4afc-9c3c-ec92fae47034" providerId="ADAL" clId="{AAB680E6-B583-FA44-9036-29C1C2BFDDE1}" dt="2025-01-30T22:06:47.813" v="436" actId="2696"/>
        <pc:sldMkLst>
          <pc:docMk/>
          <pc:sldMk cId="786732263" sldId="11715"/>
        </pc:sldMkLst>
      </pc:sldChg>
      <pc:sldChg chg="addSp modSp new mod ord">
        <pc:chgData name="Gregory Rakness" userId="e762933e-c412-4afc-9c3c-ec92fae47034" providerId="ADAL" clId="{AAB680E6-B583-FA44-9036-29C1C2BFDDE1}" dt="2025-01-30T22:33:46.567" v="1860" actId="20577"/>
        <pc:sldMkLst>
          <pc:docMk/>
          <pc:sldMk cId="791071515" sldId="11716"/>
        </pc:sldMkLst>
        <pc:spChg chg="mod">
          <ac:chgData name="Gregory Rakness" userId="e762933e-c412-4afc-9c3c-ec92fae47034" providerId="ADAL" clId="{AAB680E6-B583-FA44-9036-29C1C2BFDDE1}" dt="2025-01-30T22:33:46.567" v="1860" actId="20577"/>
          <ac:spMkLst>
            <pc:docMk/>
            <pc:sldMk cId="791071515" sldId="11716"/>
            <ac:spMk id="2" creationId="{D7F23585-E2F8-C78F-2CD8-8B6844D0C00B}"/>
          </ac:spMkLst>
        </pc:spChg>
        <pc:spChg chg="mod">
          <ac:chgData name="Gregory Rakness" userId="e762933e-c412-4afc-9c3c-ec92fae47034" providerId="ADAL" clId="{AAB680E6-B583-FA44-9036-29C1C2BFDDE1}" dt="2025-01-30T22:12:22.874" v="880" actId="20577"/>
          <ac:spMkLst>
            <pc:docMk/>
            <pc:sldMk cId="791071515" sldId="11716"/>
            <ac:spMk id="3" creationId="{2F71AF4E-D91D-4486-2273-33199FACBA61}"/>
          </ac:spMkLst>
        </pc:spChg>
        <pc:spChg chg="add mod">
          <ac:chgData name="Gregory Rakness" userId="e762933e-c412-4afc-9c3c-ec92fae47034" providerId="ADAL" clId="{AAB680E6-B583-FA44-9036-29C1C2BFDDE1}" dt="2025-01-30T22:14:34.602" v="1064" actId="21"/>
          <ac:spMkLst>
            <pc:docMk/>
            <pc:sldMk cId="791071515" sldId="11716"/>
            <ac:spMk id="8" creationId="{61CE2417-DC70-563A-28BE-F749257779E9}"/>
          </ac:spMkLst>
        </pc:spChg>
        <pc:spChg chg="add mod">
          <ac:chgData name="Gregory Rakness" userId="e762933e-c412-4afc-9c3c-ec92fae47034" providerId="ADAL" clId="{AAB680E6-B583-FA44-9036-29C1C2BFDDE1}" dt="2025-01-30T22:15:08.678" v="1156" actId="1037"/>
          <ac:spMkLst>
            <pc:docMk/>
            <pc:sldMk cId="791071515" sldId="11716"/>
            <ac:spMk id="10" creationId="{27533BF4-C29B-F9FC-FC71-AB27FC73F1BC}"/>
          </ac:spMkLst>
        </pc:spChg>
        <pc:picChg chg="add mod">
          <ac:chgData name="Gregory Rakness" userId="e762933e-c412-4afc-9c3c-ec92fae47034" providerId="ADAL" clId="{AAB680E6-B583-FA44-9036-29C1C2BFDDE1}" dt="2025-01-30T22:14:40.284" v="1095" actId="1037"/>
          <ac:picMkLst>
            <pc:docMk/>
            <pc:sldMk cId="791071515" sldId="11716"/>
            <ac:picMk id="7" creationId="{588C3AE8-38ED-0E6A-AFEB-0AFFD0F4447B}"/>
          </ac:picMkLst>
        </pc:picChg>
      </pc:sldChg>
      <pc:sldChg chg="addSp modSp new mod">
        <pc:chgData name="Gregory Rakness" userId="e762933e-c412-4afc-9c3c-ec92fae47034" providerId="ADAL" clId="{AAB680E6-B583-FA44-9036-29C1C2BFDDE1}" dt="2025-01-30T22:53:06.545" v="2079" actId="20577"/>
        <pc:sldMkLst>
          <pc:docMk/>
          <pc:sldMk cId="1264540312" sldId="11717"/>
        </pc:sldMkLst>
        <pc:spChg chg="mod">
          <ac:chgData name="Gregory Rakness" userId="e762933e-c412-4afc-9c3c-ec92fae47034" providerId="ADAL" clId="{AAB680E6-B583-FA44-9036-29C1C2BFDDE1}" dt="2025-01-30T22:53:06.545" v="2079" actId="20577"/>
          <ac:spMkLst>
            <pc:docMk/>
            <pc:sldMk cId="1264540312" sldId="11717"/>
            <ac:spMk id="2" creationId="{71A66327-6495-99EF-DC62-A6A2911493DE}"/>
          </ac:spMkLst>
        </pc:spChg>
        <pc:spChg chg="mod">
          <ac:chgData name="Gregory Rakness" userId="e762933e-c412-4afc-9c3c-ec92fae47034" providerId="ADAL" clId="{AAB680E6-B583-FA44-9036-29C1C2BFDDE1}" dt="2025-01-30T22:18:00.064" v="1284" actId="20577"/>
          <ac:spMkLst>
            <pc:docMk/>
            <pc:sldMk cId="1264540312" sldId="11717"/>
            <ac:spMk id="3" creationId="{72027572-3FEB-38F2-039B-66B76BA102A0}"/>
          </ac:spMkLst>
        </pc:spChg>
        <pc:spChg chg="add mod">
          <ac:chgData name="Gregory Rakness" userId="e762933e-c412-4afc-9c3c-ec92fae47034" providerId="ADAL" clId="{AAB680E6-B583-FA44-9036-29C1C2BFDDE1}" dt="2025-01-30T22:52:27.209" v="2075" actId="1035"/>
          <ac:spMkLst>
            <pc:docMk/>
            <pc:sldMk cId="1264540312" sldId="11717"/>
            <ac:spMk id="11" creationId="{B39FCB06-210D-CE42-0488-E5D969623B3B}"/>
          </ac:spMkLst>
        </pc:spChg>
        <pc:spChg chg="add mod">
          <ac:chgData name="Gregory Rakness" userId="e762933e-c412-4afc-9c3c-ec92fae47034" providerId="ADAL" clId="{AAB680E6-B583-FA44-9036-29C1C2BFDDE1}" dt="2025-01-30T22:52:17.763" v="2065" actId="1035"/>
          <ac:spMkLst>
            <pc:docMk/>
            <pc:sldMk cId="1264540312" sldId="11717"/>
            <ac:spMk id="13" creationId="{94EFAC95-1BBC-EDEE-310D-2B054C036A0C}"/>
          </ac:spMkLst>
        </pc:spChg>
        <pc:picChg chg="add mod modCrop">
          <ac:chgData name="Gregory Rakness" userId="e762933e-c412-4afc-9c3c-ec92fae47034" providerId="ADAL" clId="{AAB680E6-B583-FA44-9036-29C1C2BFDDE1}" dt="2025-01-30T22:43:04.346" v="1979" actId="1076"/>
          <ac:picMkLst>
            <pc:docMk/>
            <pc:sldMk cId="1264540312" sldId="11717"/>
            <ac:picMk id="7" creationId="{4805B0B4-CC45-F118-38A4-3E8E59C8F606}"/>
          </ac:picMkLst>
        </pc:picChg>
        <pc:picChg chg="add mod modCrop">
          <ac:chgData name="Gregory Rakness" userId="e762933e-c412-4afc-9c3c-ec92fae47034" providerId="ADAL" clId="{AAB680E6-B583-FA44-9036-29C1C2BFDDE1}" dt="2025-01-30T22:51:22.621" v="1993" actId="732"/>
          <ac:picMkLst>
            <pc:docMk/>
            <pc:sldMk cId="1264540312" sldId="11717"/>
            <ac:picMk id="9" creationId="{4469FA01-F95A-8E99-EFCE-207896C1C6EF}"/>
          </ac:picMkLst>
        </pc:picChg>
        <pc:picChg chg="add mod modCrop">
          <ac:chgData name="Gregory Rakness" userId="e762933e-c412-4afc-9c3c-ec92fae47034" providerId="ADAL" clId="{AAB680E6-B583-FA44-9036-29C1C2BFDDE1}" dt="2025-01-30T22:52:02.515" v="2048" actId="1076"/>
          <ac:picMkLst>
            <pc:docMk/>
            <pc:sldMk cId="1264540312" sldId="11717"/>
            <ac:picMk id="15" creationId="{53B27CBA-3C70-0031-FF49-B294273486C7}"/>
          </ac:picMkLst>
        </pc:picChg>
      </pc:sldChg>
      <pc:sldChg chg="modSp new del mod">
        <pc:chgData name="Gregory Rakness" userId="e762933e-c412-4afc-9c3c-ec92fae47034" providerId="ADAL" clId="{AAB680E6-B583-FA44-9036-29C1C2BFDDE1}" dt="2025-01-30T22:33:34.658" v="1858" actId="2696"/>
        <pc:sldMkLst>
          <pc:docMk/>
          <pc:sldMk cId="2262807945" sldId="11718"/>
        </pc:sldMkLst>
        <pc:spChg chg="mod">
          <ac:chgData name="Gregory Rakness" userId="e762933e-c412-4afc-9c3c-ec92fae47034" providerId="ADAL" clId="{AAB680E6-B583-FA44-9036-29C1C2BFDDE1}" dt="2025-01-30T22:24:02.310" v="1621" actId="20577"/>
          <ac:spMkLst>
            <pc:docMk/>
            <pc:sldMk cId="2262807945" sldId="11718"/>
            <ac:spMk id="2" creationId="{6B7CC36C-EC38-F165-E9E8-DD13C55124CE}"/>
          </ac:spMkLst>
        </pc:spChg>
      </pc:sldChg>
    </pc:docChg>
  </pc:docChgLst>
  <pc:docChgLst>
    <pc:chgData name="Gregory Rakness" userId="e762933e-c412-4afc-9c3c-ec92fae47034" providerId="ADAL" clId="{D9E41BD0-1CD8-3A42-BD91-E606C88412C8}"/>
    <pc:docChg chg="custSel addSld delSld modSld sldOrd">
      <pc:chgData name="Gregory Rakness" userId="e762933e-c412-4afc-9c3c-ec92fae47034" providerId="ADAL" clId="{D9E41BD0-1CD8-3A42-BD91-E606C88412C8}" dt="2024-12-27T14:58:22.864" v="1076" actId="1076"/>
      <pc:docMkLst>
        <pc:docMk/>
      </pc:docMkLst>
      <pc:sldChg chg="modSp mod">
        <pc:chgData name="Gregory Rakness" userId="e762933e-c412-4afc-9c3c-ec92fae47034" providerId="ADAL" clId="{D9E41BD0-1CD8-3A42-BD91-E606C88412C8}" dt="2024-12-27T14:46:41.082" v="1060" actId="20577"/>
        <pc:sldMkLst>
          <pc:docMk/>
          <pc:sldMk cId="2577052944" sldId="6131"/>
        </pc:sldMkLst>
        <pc:spChg chg="mod">
          <ac:chgData name="Gregory Rakness" userId="e762933e-c412-4afc-9c3c-ec92fae47034" providerId="ADAL" clId="{D9E41BD0-1CD8-3A42-BD91-E606C88412C8}" dt="2024-12-26T20:20:36.806" v="369" actId="20577"/>
          <ac:spMkLst>
            <pc:docMk/>
            <pc:sldMk cId="2577052944" sldId="6131"/>
            <ac:spMk id="2" creationId="{48028251-C17D-1BAE-B45C-C29EABEAB5F6}"/>
          </ac:spMkLst>
        </pc:spChg>
        <pc:spChg chg="mod">
          <ac:chgData name="Gregory Rakness" userId="e762933e-c412-4afc-9c3c-ec92fae47034" providerId="ADAL" clId="{D9E41BD0-1CD8-3A42-BD91-E606C88412C8}" dt="2024-12-27T14:46:41.082" v="1060" actId="20577"/>
          <ac:spMkLst>
            <pc:docMk/>
            <pc:sldMk cId="2577052944" sldId="6131"/>
            <ac:spMk id="6" creationId="{D3FFF601-06E4-FEF9-C1BA-6C44FC2B479F}"/>
          </ac:spMkLst>
        </pc:spChg>
      </pc:sldChg>
      <pc:sldChg chg="del">
        <pc:chgData name="Gregory Rakness" userId="e762933e-c412-4afc-9c3c-ec92fae47034" providerId="ADAL" clId="{D9E41BD0-1CD8-3A42-BD91-E606C88412C8}" dt="2024-12-26T20:20:47.072" v="370" actId="2696"/>
        <pc:sldMkLst>
          <pc:docMk/>
          <pc:sldMk cId="993102175" sldId="6459"/>
        </pc:sldMkLst>
      </pc:sldChg>
      <pc:sldChg chg="modSp mod">
        <pc:chgData name="Gregory Rakness" userId="e762933e-c412-4afc-9c3c-ec92fae47034" providerId="ADAL" clId="{D9E41BD0-1CD8-3A42-BD91-E606C88412C8}" dt="2024-12-27T14:19:00.744" v="803" actId="27636"/>
        <pc:sldMkLst>
          <pc:docMk/>
          <pc:sldMk cId="3589983812" sldId="6460"/>
        </pc:sldMkLst>
      </pc:sldChg>
      <pc:sldChg chg="del">
        <pc:chgData name="Gregory Rakness" userId="e762933e-c412-4afc-9c3c-ec92fae47034" providerId="ADAL" clId="{D9E41BD0-1CD8-3A42-BD91-E606C88412C8}" dt="2024-12-26T20:20:48.246" v="371" actId="2696"/>
        <pc:sldMkLst>
          <pc:docMk/>
          <pc:sldMk cId="3238830048" sldId="11708"/>
        </pc:sldMkLst>
      </pc:sldChg>
      <pc:sldChg chg="del">
        <pc:chgData name="Gregory Rakness" userId="e762933e-c412-4afc-9c3c-ec92fae47034" providerId="ADAL" clId="{D9E41BD0-1CD8-3A42-BD91-E606C88412C8}" dt="2024-12-26T20:20:49.299" v="372" actId="2696"/>
        <pc:sldMkLst>
          <pc:docMk/>
          <pc:sldMk cId="3860287102" sldId="11709"/>
        </pc:sldMkLst>
      </pc:sldChg>
      <pc:sldChg chg="del">
        <pc:chgData name="Gregory Rakness" userId="e762933e-c412-4afc-9c3c-ec92fae47034" providerId="ADAL" clId="{D9E41BD0-1CD8-3A42-BD91-E606C88412C8}" dt="2024-12-26T20:20:50.224" v="373" actId="2696"/>
        <pc:sldMkLst>
          <pc:docMk/>
          <pc:sldMk cId="3351684478" sldId="11710"/>
        </pc:sldMkLst>
      </pc:sldChg>
      <pc:sldChg chg="del">
        <pc:chgData name="Gregory Rakness" userId="e762933e-c412-4afc-9c3c-ec92fae47034" providerId="ADAL" clId="{D9E41BD0-1CD8-3A42-BD91-E606C88412C8}" dt="2024-12-26T20:20:51.307" v="374" actId="2696"/>
        <pc:sldMkLst>
          <pc:docMk/>
          <pc:sldMk cId="3539425789" sldId="11711"/>
        </pc:sldMkLst>
      </pc:sldChg>
      <pc:sldChg chg="addSp delSp modSp new mod ord">
        <pc:chgData name="Gregory Rakness" userId="e762933e-c412-4afc-9c3c-ec92fae47034" providerId="ADAL" clId="{D9E41BD0-1CD8-3A42-BD91-E606C88412C8}" dt="2024-12-27T14:58:22.864" v="1076" actId="1076"/>
        <pc:sldMkLst>
          <pc:docMk/>
          <pc:sldMk cId="4062768262" sldId="11712"/>
        </pc:sldMkLst>
      </pc:sldChg>
    </pc:docChg>
  </pc:docChgLst>
  <pc:docChgLst>
    <pc:chgData name="Gregory Rakness" userId="e762933e-c412-4afc-9c3c-ec92fae47034" providerId="ADAL" clId="{07EB3D75-BCD3-5C4B-BAAD-77A1AC8C6461}"/>
    <pc:docChg chg="custSel modSld">
      <pc:chgData name="Gregory Rakness" userId="e762933e-c412-4afc-9c3c-ec92fae47034" providerId="ADAL" clId="{07EB3D75-BCD3-5C4B-BAAD-77A1AC8C6461}" dt="2024-11-22T14:11:33.217" v="495" actId="20577"/>
      <pc:docMkLst>
        <pc:docMk/>
      </pc:docMkLst>
      <pc:sldChg chg="modSp mod">
        <pc:chgData name="Gregory Rakness" userId="e762933e-c412-4afc-9c3c-ec92fae47034" providerId="ADAL" clId="{07EB3D75-BCD3-5C4B-BAAD-77A1AC8C6461}" dt="2024-11-22T14:11:33.217" v="495" actId="20577"/>
        <pc:sldMkLst>
          <pc:docMk/>
          <pc:sldMk cId="2577052944" sldId="6131"/>
        </pc:sldMkLst>
        <pc:spChg chg="mod">
          <ac:chgData name="Gregory Rakness" userId="e762933e-c412-4afc-9c3c-ec92fae47034" providerId="ADAL" clId="{07EB3D75-BCD3-5C4B-BAAD-77A1AC8C6461}" dt="2024-11-21T20:56:22.855" v="58" actId="20577"/>
          <ac:spMkLst>
            <pc:docMk/>
            <pc:sldMk cId="2577052944" sldId="6131"/>
            <ac:spMk id="2" creationId="{48028251-C17D-1BAE-B45C-C29EABEAB5F6}"/>
          </ac:spMkLst>
        </pc:spChg>
        <pc:spChg chg="mod">
          <ac:chgData name="Gregory Rakness" userId="e762933e-c412-4afc-9c3c-ec92fae47034" providerId="ADAL" clId="{07EB3D75-BCD3-5C4B-BAAD-77A1AC8C6461}" dt="2024-11-21T20:56:13.344" v="29" actId="20577"/>
          <ac:spMkLst>
            <pc:docMk/>
            <pc:sldMk cId="2577052944" sldId="6131"/>
            <ac:spMk id="3" creationId="{FDAEB71C-FAD1-7AE2-C34D-BC2379E73812}"/>
          </ac:spMkLst>
        </pc:spChg>
        <pc:spChg chg="mod">
          <ac:chgData name="Gregory Rakness" userId="e762933e-c412-4afc-9c3c-ec92fae47034" providerId="ADAL" clId="{07EB3D75-BCD3-5C4B-BAAD-77A1AC8C6461}" dt="2024-11-22T14:11:33.217" v="495" actId="20577"/>
          <ac:spMkLst>
            <pc:docMk/>
            <pc:sldMk cId="2577052944" sldId="6131"/>
            <ac:spMk id="5" creationId="{53142B73-5FD6-797D-9CC4-642CDB4A6DDB}"/>
          </ac:spMkLst>
        </pc:spChg>
      </pc:sldChg>
      <pc:sldChg chg="addSp delSp modSp mod">
        <pc:chgData name="Gregory Rakness" userId="e762933e-c412-4afc-9c3c-ec92fae47034" providerId="ADAL" clId="{07EB3D75-BCD3-5C4B-BAAD-77A1AC8C6461}" dt="2024-11-21T21:01:30.353" v="309" actId="20577"/>
        <pc:sldMkLst>
          <pc:docMk/>
          <pc:sldMk cId="3107841722" sldId="6454"/>
        </pc:sldMkLst>
      </pc:sldChg>
      <pc:sldChg chg="addSp modSp mod">
        <pc:chgData name="Gregory Rakness" userId="e762933e-c412-4afc-9c3c-ec92fae47034" providerId="ADAL" clId="{07EB3D75-BCD3-5C4B-BAAD-77A1AC8C6461}" dt="2024-11-21T21:13:15.063" v="486" actId="20577"/>
        <pc:sldMkLst>
          <pc:docMk/>
          <pc:sldMk cId="4100178849" sldId="6455"/>
        </pc:sldMkLst>
      </pc:sldChg>
      <pc:sldChg chg="modSp mod">
        <pc:chgData name="Gregory Rakness" userId="e762933e-c412-4afc-9c3c-ec92fae47034" providerId="ADAL" clId="{07EB3D75-BCD3-5C4B-BAAD-77A1AC8C6461}" dt="2024-11-21T21:12:42.176" v="426" actId="5793"/>
        <pc:sldMkLst>
          <pc:docMk/>
          <pc:sldMk cId="2541429524" sldId="6456"/>
        </pc:sldMkLst>
      </pc:sldChg>
      <pc:sldChg chg="modSp mod">
        <pc:chgData name="Gregory Rakness" userId="e762933e-c412-4afc-9c3c-ec92fae47034" providerId="ADAL" clId="{07EB3D75-BCD3-5C4B-BAAD-77A1AC8C6461}" dt="2024-11-21T21:12:06.380" v="373" actId="20577"/>
        <pc:sldMkLst>
          <pc:docMk/>
          <pc:sldMk cId="1471690968" sldId="6457"/>
        </pc:sldMkLst>
      </pc:sldChg>
    </pc:docChg>
  </pc:docChgLst>
  <pc:docChgLst>
    <pc:chgData name="Gregory Rakness" userId="e762933e-c412-4afc-9c3c-ec92fae47034" providerId="ADAL" clId="{0B88046F-6BE2-B944-AB64-2826E1654917}"/>
    <pc:docChg chg="custSel addSld delSld modSld sldOrd">
      <pc:chgData name="Gregory Rakness" userId="e762933e-c412-4afc-9c3c-ec92fae47034" providerId="ADAL" clId="{0B88046F-6BE2-B944-AB64-2826E1654917}" dt="2024-12-13T14:34:20.632" v="675" actId="14100"/>
      <pc:docMkLst>
        <pc:docMk/>
      </pc:docMkLst>
      <pc:sldChg chg="addSp modSp mod">
        <pc:chgData name="Gregory Rakness" userId="e762933e-c412-4afc-9c3c-ec92fae47034" providerId="ADAL" clId="{0B88046F-6BE2-B944-AB64-2826E1654917}" dt="2024-12-13T14:31:52.409" v="657" actId="20577"/>
        <pc:sldMkLst>
          <pc:docMk/>
          <pc:sldMk cId="2577052944" sldId="6131"/>
        </pc:sldMkLst>
        <pc:spChg chg="mod">
          <ac:chgData name="Gregory Rakness" userId="e762933e-c412-4afc-9c3c-ec92fae47034" providerId="ADAL" clId="{0B88046F-6BE2-B944-AB64-2826E1654917}" dt="2024-12-12T21:33:41.204" v="3" actId="20577"/>
          <ac:spMkLst>
            <pc:docMk/>
            <pc:sldMk cId="2577052944" sldId="6131"/>
            <ac:spMk id="2" creationId="{48028251-C17D-1BAE-B45C-C29EABEAB5F6}"/>
          </ac:spMkLst>
        </pc:spChg>
        <pc:spChg chg="mod">
          <ac:chgData name="Gregory Rakness" userId="e762933e-c412-4afc-9c3c-ec92fae47034" providerId="ADAL" clId="{0B88046F-6BE2-B944-AB64-2826E1654917}" dt="2024-12-12T21:33:55.150" v="39" actId="20577"/>
          <ac:spMkLst>
            <pc:docMk/>
            <pc:sldMk cId="2577052944" sldId="6131"/>
            <ac:spMk id="5" creationId="{53142B73-5FD6-797D-9CC4-642CDB4A6DDB}"/>
          </ac:spMkLst>
        </pc:spChg>
        <pc:spChg chg="add mod">
          <ac:chgData name="Gregory Rakness" userId="e762933e-c412-4afc-9c3c-ec92fae47034" providerId="ADAL" clId="{0B88046F-6BE2-B944-AB64-2826E1654917}" dt="2024-12-13T14:31:52.409" v="657" actId="20577"/>
          <ac:spMkLst>
            <pc:docMk/>
            <pc:sldMk cId="2577052944" sldId="6131"/>
            <ac:spMk id="6" creationId="{D3FFF601-06E4-FEF9-C1BA-6C44FC2B479F}"/>
          </ac:spMkLst>
        </pc:spChg>
      </pc:sldChg>
      <pc:sldChg chg="del">
        <pc:chgData name="Gregory Rakness" userId="e762933e-c412-4afc-9c3c-ec92fae47034" providerId="ADAL" clId="{0B88046F-6BE2-B944-AB64-2826E1654917}" dt="2024-12-12T21:41:07.219" v="464" actId="2696"/>
        <pc:sldMkLst>
          <pc:docMk/>
          <pc:sldMk cId="747412170" sldId="6452"/>
        </pc:sldMkLst>
      </pc:sldChg>
      <pc:sldChg chg="addSp modSp mod chgLayout">
        <pc:chgData name="Gregory Rakness" userId="e762933e-c412-4afc-9c3c-ec92fae47034" providerId="ADAL" clId="{0B88046F-6BE2-B944-AB64-2826E1654917}" dt="2024-12-13T14:34:20.632" v="675" actId="14100"/>
        <pc:sldMkLst>
          <pc:docMk/>
          <pc:sldMk cId="4021967316" sldId="6458"/>
        </pc:sldMkLst>
      </pc:sldChg>
      <pc:sldChg chg="del">
        <pc:chgData name="Gregory Rakness" userId="e762933e-c412-4afc-9c3c-ec92fae47034" providerId="ADAL" clId="{0B88046F-6BE2-B944-AB64-2826E1654917}" dt="2024-12-12T21:41:08.314" v="465" actId="2696"/>
        <pc:sldMkLst>
          <pc:docMk/>
          <pc:sldMk cId="1345784169" sldId="6459"/>
        </pc:sldMkLst>
      </pc:sldChg>
      <pc:sldChg chg="new del">
        <pc:chgData name="Gregory Rakness" userId="e762933e-c412-4afc-9c3c-ec92fae47034" providerId="ADAL" clId="{0B88046F-6BE2-B944-AB64-2826E1654917}" dt="2024-12-13T13:55:07.910" v="604" actId="2696"/>
        <pc:sldMkLst>
          <pc:docMk/>
          <pc:sldMk cId="1964067419" sldId="6459"/>
        </pc:sldMkLst>
      </pc:sldChg>
      <pc:sldChg chg="del">
        <pc:chgData name="Gregory Rakness" userId="e762933e-c412-4afc-9c3c-ec92fae47034" providerId="ADAL" clId="{0B88046F-6BE2-B944-AB64-2826E1654917}" dt="2024-12-12T21:41:09.046" v="466" actId="2696"/>
        <pc:sldMkLst>
          <pc:docMk/>
          <pc:sldMk cId="1877487594" sldId="6460"/>
        </pc:sldMkLst>
      </pc:sldChg>
      <pc:sldChg chg="del">
        <pc:chgData name="Gregory Rakness" userId="e762933e-c412-4afc-9c3c-ec92fae47034" providerId="ADAL" clId="{0B88046F-6BE2-B944-AB64-2826E1654917}" dt="2024-12-12T21:41:16.143" v="467" actId="2696"/>
        <pc:sldMkLst>
          <pc:docMk/>
          <pc:sldMk cId="2223048794" sldId="6461"/>
        </pc:sldMkLst>
      </pc:sldChg>
      <pc:sldChg chg="new del ord">
        <pc:chgData name="Gregory Rakness" userId="e762933e-c412-4afc-9c3c-ec92fae47034" providerId="ADAL" clId="{0B88046F-6BE2-B944-AB64-2826E1654917}" dt="2024-12-12T21:39:14.060" v="455" actId="2696"/>
        <pc:sldMkLst>
          <pc:docMk/>
          <pc:sldMk cId="3045048666" sldId="6462"/>
        </pc:sldMkLst>
      </pc:sldChg>
      <pc:sldChg chg="new del">
        <pc:chgData name="Gregory Rakness" userId="e762933e-c412-4afc-9c3c-ec92fae47034" providerId="ADAL" clId="{0B88046F-6BE2-B944-AB64-2826E1654917}" dt="2024-12-12T21:39:04.394" v="453" actId="2696"/>
        <pc:sldMkLst>
          <pc:docMk/>
          <pc:sldMk cId="1039823586" sldId="6463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1/31/25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1/31/25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21-Nov-2024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G Rakness (FNAL)             AD Friday 9am meeting     31-Jan-2025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21-Nov-2024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G Rakness (FNAL)             AD Friday 9am meeting     31-Jan-2025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21-Nov-2024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G Rakness (FNAL)             AD Friday 9am meeting     31-Jan-2025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21-Nov-2024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G Rakness (FNAL)             AD Friday 9am meeting     31-Jan-2025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21-Nov-2024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G Rakness (FNAL)             AD Friday 9am meeting     31-Jan-2025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21-Nov-2024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G Rakness (FNAL)             AD Friday 9am meeting     31-Jan-2025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Bottom: Title &amp; Content">
  <p:cSld name="1_Logo Bottom: Title &amp; Conten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body"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50505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68300" algn="l" rtl="0">
              <a:spcBef>
                <a:spcPts val="440"/>
              </a:spcBef>
              <a:spcAft>
                <a:spcPts val="0"/>
              </a:spcAft>
              <a:buClr>
                <a:srgbClr val="505050"/>
              </a:buClr>
              <a:buSzPts val="2200"/>
              <a:buFont typeface="Arial"/>
              <a:buChar char="–"/>
              <a:defRPr sz="22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rgbClr val="50505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dt" idx="10"/>
          </p:nvPr>
        </p:nvSpPr>
        <p:spPr>
          <a:xfrm>
            <a:off x="736827" y="6504214"/>
            <a:ext cx="675368" cy="2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21-Nov-2024</a:t>
            </a:r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ftr" idx="11"/>
          </p:nvPr>
        </p:nvSpPr>
        <p:spPr>
          <a:xfrm>
            <a:off x="1530603" y="6504214"/>
            <a:ext cx="6262118" cy="242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G Rakness (FNAL)             AD Friday 9am meeting     31-Jan-2025</a:t>
            </a: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ldNum" idx="12"/>
          </p:nvPr>
        </p:nvSpPr>
        <p:spPr>
          <a:xfrm>
            <a:off x="222250" y="6504214"/>
            <a:ext cx="414338" cy="237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95356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21-Nov-2024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G Rakness (FNAL)             AD Friday 9am meeting     31-Jan-2025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3" r:id="rId8"/>
  </p:sldLayoutIdLst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fnal.gov/event/68015/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028251-C17D-1BAE-B45C-C29EABEAB5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Greg </a:t>
            </a:r>
            <a:r>
              <a:rPr lang="en-US" dirty="0" err="1"/>
              <a:t>Rakness</a:t>
            </a:r>
            <a:r>
              <a:rPr lang="en-US" dirty="0"/>
              <a:t> (FNAL)</a:t>
            </a:r>
          </a:p>
          <a:p>
            <a:r>
              <a:rPr lang="en-US" dirty="0"/>
              <a:t>Friday 9am AD meeting</a:t>
            </a:r>
          </a:p>
          <a:p>
            <a:r>
              <a:rPr lang="en-US" dirty="0"/>
              <a:t>31-Jan-2025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AEB71C-FAD1-7AE2-C34D-BC2379E738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Mu2e report – “In the Hall”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142B73-5FD6-797D-9CC4-642CDB4A6DDB}"/>
              </a:ext>
            </a:extLst>
          </p:cNvPr>
          <p:cNvSpPr txBox="1"/>
          <p:nvPr/>
        </p:nvSpPr>
        <p:spPr>
          <a:xfrm>
            <a:off x="3957969" y="6031348"/>
            <a:ext cx="50159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FFF601-06E4-FEF9-C1BA-6C44FC2B479F}"/>
              </a:ext>
            </a:extLst>
          </p:cNvPr>
          <p:cNvSpPr txBox="1"/>
          <p:nvPr/>
        </p:nvSpPr>
        <p:spPr>
          <a:xfrm>
            <a:off x="4063700" y="5670898"/>
            <a:ext cx="49101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https://indico.fnal.gov/event/68015/</a:t>
            </a:r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577052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7F23585-E2F8-C78F-2CD8-8B6844D0C0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957435"/>
            <a:ext cx="4849008" cy="5665116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Following the incident Sunday 26-Jan, have cleared the air in MC1 and MC2</a:t>
            </a:r>
          </a:p>
          <a:p>
            <a:pPr lvl="1"/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Mon 27-Jan:  paused work in buildings.  ISD changed HVAC filters</a:t>
            </a:r>
          </a:p>
          <a:p>
            <a:pPr lvl="1"/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Tue 28-Jan:  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with </a:t>
            </a: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PPD DSO and ESH IH, pause was removed and now work continues at MC2 (aka Mu2e) &amp; MC1</a:t>
            </a:r>
          </a:p>
          <a:p>
            <a:pPr lvl="1"/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Thanks to ISD for the help with this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Issues with Mu2e air compressor (MC1)</a:t>
            </a:r>
          </a:p>
          <a:p>
            <a:pPr lvl="1"/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Thu 30-Jan, the air compressor ran out of oil… because it is leaking badly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T</a:t>
            </a: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rying to setup a contract with a vendor for periodic PM’s, including an in-depth diagnosis for the first PM…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T</a:t>
            </a: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hanks again to ISD for help with this!</a:t>
            </a:r>
          </a:p>
          <a:p>
            <a:endParaRPr lang="en-US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F71AF4E-D91D-4486-2273-33199FACB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of the work at Mu2e (1/2)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FE8A69-20B0-A777-BF65-E4A837321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 Rakness (FNAL)             AD Friday 9am meeting     31-Jan-2025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15B68B-47D8-DB19-EBAE-3F52D35CD2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8C3AE8-38ED-0E6A-AFEB-0AFFD0F44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7074" y="1039677"/>
            <a:ext cx="3476170" cy="45853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CE2417-DC70-563A-28BE-F749257779E9}"/>
              </a:ext>
            </a:extLst>
          </p:cNvPr>
          <p:cNvSpPr txBox="1"/>
          <p:nvPr/>
        </p:nvSpPr>
        <p:spPr>
          <a:xfrm>
            <a:off x="5282002" y="639029"/>
            <a:ext cx="3969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Filters at MC1 on 28-Jan: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533BF4-C29B-F9FC-FC71-AB27FC73F1BC}"/>
              </a:ext>
            </a:extLst>
          </p:cNvPr>
          <p:cNvSpPr txBox="1"/>
          <p:nvPr/>
        </p:nvSpPr>
        <p:spPr>
          <a:xfrm>
            <a:off x="4851699" y="5754215"/>
            <a:ext cx="46257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(These had been replaced 10-Jan) </a:t>
            </a:r>
          </a:p>
        </p:txBody>
      </p:sp>
    </p:spTree>
    <p:extLst>
      <p:ext uri="{BB962C8B-B14F-4D97-AF65-F5344CB8AC3E}">
        <p14:creationId xmlns:p14="http://schemas.microsoft.com/office/powerpoint/2010/main" val="791071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1A66327-6495-99EF-DC62-A6A291149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843" y="971550"/>
            <a:ext cx="5297375" cy="5059363"/>
          </a:xfrm>
        </p:spPr>
        <p:txBody>
          <a:bodyPr>
            <a:noAutofit/>
          </a:bodyPr>
          <a:lstStyle/>
          <a:p>
            <a:r>
              <a:rPr lang="en-US" sz="2000" dirty="0">
                <a:effectLst/>
                <a:latin typeface="Helvetica" pitchFamily="2" charset="0"/>
              </a:rPr>
              <a:t>Began program to heat </a:t>
            </a:r>
            <a:r>
              <a:rPr lang="en-US" sz="2000" dirty="0" err="1">
                <a:effectLst/>
                <a:latin typeface="Helvetica" pitchFamily="2" charset="0"/>
              </a:rPr>
              <a:t>TSu-TSd</a:t>
            </a:r>
            <a:r>
              <a:rPr lang="en-US" sz="2000" dirty="0">
                <a:effectLst/>
                <a:latin typeface="Helvetica" pitchFamily="2" charset="0"/>
              </a:rPr>
              <a:t> interconnect to remove the “Belleville effect”</a:t>
            </a:r>
          </a:p>
          <a:p>
            <a:pPr lvl="1"/>
            <a:r>
              <a:rPr lang="en-US" sz="1800" dirty="0">
                <a:latin typeface="Helvetica" pitchFamily="2" charset="0"/>
              </a:rPr>
              <a:t>Recall:  </a:t>
            </a:r>
            <a:r>
              <a:rPr lang="en-US" sz="1800" dirty="0">
                <a:effectLst/>
                <a:latin typeface="Helvetica" pitchFamily="2" charset="0"/>
              </a:rPr>
              <a:t>collimator at this interconnect needs to be able to rotate for charge selection</a:t>
            </a:r>
          </a:p>
          <a:p>
            <a:endParaRPr lang="en-US" sz="1800" dirty="0">
              <a:effectLst/>
              <a:latin typeface="Helvetica" pitchFamily="2" charset="0"/>
            </a:endParaRPr>
          </a:p>
          <a:p>
            <a:endParaRPr lang="en-US" sz="1800" dirty="0">
              <a:effectLst/>
              <a:latin typeface="Helvetica" pitchFamily="2" charset="0"/>
            </a:endParaRPr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2027572-3FEB-38F2-039B-66B76BA10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of the work at Mu2e (2/2)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361B9C-C27B-4E7A-C8D2-D625AD34B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 Rakness (FNAL)             AD Friday 9am meeting     31-Jan-2025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E21CF3-9329-4325-4063-856AFF09E4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7" name="Picture 6" descr="A picture containing wooden, dirty&#10;&#10;AI-generated content may be incorrect.">
            <a:extLst>
              <a:ext uri="{FF2B5EF4-FFF2-40B4-BE49-F238E27FC236}">
                <a16:creationId xmlns:a16="http://schemas.microsoft.com/office/drawing/2014/main" id="{4805B0B4-CC45-F118-38A4-3E8E59C8F6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580" b="27420"/>
          <a:stretch/>
        </p:blipFill>
        <p:spPr>
          <a:xfrm>
            <a:off x="4893296" y="4548033"/>
            <a:ext cx="2899425" cy="1914862"/>
          </a:xfrm>
          <a:prstGeom prst="rect">
            <a:avLst/>
          </a:prstGeom>
        </p:spPr>
      </p:pic>
      <p:pic>
        <p:nvPicPr>
          <p:cNvPr id="9" name="Picture 8" descr="A picture containing person&#10;&#10;AI-generated content may be incorrect.">
            <a:extLst>
              <a:ext uri="{FF2B5EF4-FFF2-40B4-BE49-F238E27FC236}">
                <a16:creationId xmlns:a16="http://schemas.microsoft.com/office/drawing/2014/main" id="{4469FA01-F95A-8E99-EFCE-207896C1C6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" b="16904"/>
          <a:stretch/>
        </p:blipFill>
        <p:spPr>
          <a:xfrm>
            <a:off x="5515218" y="197963"/>
            <a:ext cx="3542718" cy="21910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39FCB06-210D-CE42-0488-E5D969623B3B}"/>
              </a:ext>
            </a:extLst>
          </p:cNvPr>
          <p:cNvSpPr txBox="1"/>
          <p:nvPr/>
        </p:nvSpPr>
        <p:spPr>
          <a:xfrm>
            <a:off x="211595" y="4959676"/>
            <a:ext cx="5206704" cy="10649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Geneva" charset="0"/>
              </a:rPr>
              <a:t>Continuing to search for leaks in…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Cryo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 system at Mu2e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Production Solenoid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EFAC95-1BBC-EDEE-310D-2B054C036A0C}"/>
              </a:ext>
            </a:extLst>
          </p:cNvPr>
          <p:cNvSpPr txBox="1"/>
          <p:nvPr/>
        </p:nvSpPr>
        <p:spPr>
          <a:xfrm>
            <a:off x="35469" y="2709563"/>
            <a:ext cx="6307539" cy="16189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itchFamily="2" charset="0"/>
                <a:ea typeface="Geneva" charset="0"/>
              </a:rPr>
              <a:t>Starting to prep few shield blocks to install in hatch 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These are the ceiling for tracker and calo when we bring them to Mu2e later this year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As well, for Detector Key Performance Parameter, we will put a few Cosmic Ray Veto modules on these</a:t>
            </a:r>
          </a:p>
        </p:txBody>
      </p:sp>
      <p:pic>
        <p:nvPicPr>
          <p:cNvPr id="15" name="Picture 14" descr="A picture containing indoor&#10;&#10;AI-generated content may be incorrect.">
            <a:extLst>
              <a:ext uri="{FF2B5EF4-FFF2-40B4-BE49-F238E27FC236}">
                <a16:creationId xmlns:a16="http://schemas.microsoft.com/office/drawing/2014/main" id="{53B27CBA-3C70-0031-FF49-B294273486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517" b="9760"/>
          <a:stretch/>
        </p:blipFill>
        <p:spPr>
          <a:xfrm>
            <a:off x="6244575" y="2487321"/>
            <a:ext cx="2899425" cy="205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540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EACCCDF-2AC0-6940-EAC4-0CD86BC88B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ea typeface="Geneva" charset="0"/>
              </a:rPr>
              <a:t>18-Feb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Geneva" charset="0"/>
              </a:rPr>
              <a:t>:  Replace Automatic Transfer Switch at MC1</a:t>
            </a:r>
          </a:p>
          <a:p>
            <a:pPr lvl="1"/>
            <a:r>
              <a:rPr lang="en-US" dirty="0">
                <a:ea typeface="Geneva" charset="0"/>
              </a:rPr>
              <a:t>To automatically switch to backup power for Mu2e </a:t>
            </a:r>
            <a:r>
              <a:rPr lang="en-US" dirty="0" err="1">
                <a:ea typeface="Geneva" charset="0"/>
              </a:rPr>
              <a:t>cryo</a:t>
            </a:r>
            <a:r>
              <a:rPr lang="en-US" dirty="0">
                <a:ea typeface="Geneva" charset="0"/>
              </a:rPr>
              <a:t> plant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Helvetica"/>
              <a:ea typeface="Geneva" charset="0"/>
            </a:endParaRPr>
          </a:p>
          <a:p>
            <a:endParaRPr lang="en-US" dirty="0"/>
          </a:p>
          <a:p>
            <a:r>
              <a:rPr lang="en-US" dirty="0"/>
              <a:t>Extinction Monitor Collimator Filter is paused</a:t>
            </a:r>
          </a:p>
          <a:p>
            <a:pPr lvl="1"/>
            <a:r>
              <a:rPr lang="en-US" dirty="0"/>
              <a:t>Need to get this going again…</a:t>
            </a:r>
          </a:p>
          <a:p>
            <a:endParaRPr lang="en-US" dirty="0"/>
          </a:p>
          <a:p>
            <a:r>
              <a:rPr lang="en-US" dirty="0"/>
              <a:t>Continue preparations to bring over Calorimeter and Tracker</a:t>
            </a:r>
          </a:p>
          <a:p>
            <a:pPr lvl="1"/>
            <a:r>
              <a:rPr lang="en-US" dirty="0"/>
              <a:t>Lots to do here</a:t>
            </a:r>
          </a:p>
          <a:p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Helvetica"/>
              <a:ea typeface="Geneva" charset="0"/>
            </a:endParaRP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67D770F-6294-992E-9F00-B93FA5107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Incoming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B76902-0723-1029-B270-79585C6FB9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 Rakness (FNAL)             AD Friday 9am meeting     31-Jan-2025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4C27B0-4885-55B9-D97F-F4843B7015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840981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ermilab  -  Read-Only" id="{1A61E460-69C1-5C47-8A1F-C0F1628F06BD}" vid="{58F86324-3A72-294A-AB8A-96D9BB58B7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Fermilab_PPT_090815</Template>
  <TotalTime>64128</TotalTime>
  <Words>340</Words>
  <Application>Microsoft Macintosh PowerPoint</Application>
  <PresentationFormat>On-screen Show (4:3)</PresentationFormat>
  <Paragraphs>46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Calibri</vt:lpstr>
      <vt:lpstr>Geneva</vt:lpstr>
      <vt:lpstr>Helvetica</vt:lpstr>
      <vt:lpstr>Helvetica Neue</vt:lpstr>
      <vt:lpstr>Fermilab_PPT_090815</vt:lpstr>
      <vt:lpstr>PowerPoint Presentation</vt:lpstr>
      <vt:lpstr>Some of the work at Mu2e (1/2)</vt:lpstr>
      <vt:lpstr>Some of the work at Mu2e (2/2)</vt:lpstr>
      <vt:lpstr>Incoming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Gregory Rakness</dc:creator>
  <cp:lastModifiedBy>Gregory Rakness</cp:lastModifiedBy>
  <cp:revision>944</cp:revision>
  <cp:lastPrinted>2020-11-05T17:47:55Z</cp:lastPrinted>
  <dcterms:created xsi:type="dcterms:W3CDTF">2020-01-09T15:14:09Z</dcterms:created>
  <dcterms:modified xsi:type="dcterms:W3CDTF">2025-01-31T14:00:37Z</dcterms:modified>
</cp:coreProperties>
</file>