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 b="def" i="def"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/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14986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Ops meeting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01/31/25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/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5" name="Double-click to edit"/>
          <p:cNvSpPr txBox="1"/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6" name="Body Level One…"/>
          <p:cNvSpPr txBox="1"/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/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/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3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7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8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9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/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1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Rob Ainsworth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31 January 2025</a:t>
            </a:r>
          </a:p>
        </p:txBody>
      </p:sp>
      <p:sp>
        <p:nvSpPr>
          <p:cNvPr id="132" name="RR/MI status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RR/MI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umm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135" name="This wee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This week</a:t>
            </a:r>
          </a:p>
          <a:p>
            <a:pPr lvl="1"/>
            <a:r>
              <a:t>Performed tour of MI/F-sector/MI8/Numi and P1 line stub inspecting klixons</a:t>
            </a:r>
          </a:p>
          <a:p>
            <a:pPr lvl="1"/>
            <a:r>
              <a:t>Discovered leaks on Q702 hose and Q204 in MI</a:t>
            </a:r>
          </a:p>
          <a:p>
            <a:pPr lvl="1"/>
            <a:r>
              <a:t>Config control I:LAM52, R:LAM30, MI HiPot PS, MI Bypass Loop</a:t>
            </a:r>
          </a:p>
          <a:p>
            <a:pPr lvl="1"/>
            <a:r>
              <a:t>USI for 8GeV excavation work</a:t>
            </a:r>
          </a:p>
          <a:p>
            <a:pPr/>
          </a:p>
          <a:p>
            <a:pPr/>
            <a:r>
              <a:t>Next week</a:t>
            </a:r>
          </a:p>
          <a:p>
            <a:pPr lvl="1"/>
            <a:r>
              <a:t>Cris will take over as Machine coordinator</a:t>
            </a:r>
          </a:p>
          <a:p>
            <a:pPr lvl="1"/>
            <a:r>
              <a:t>Study request on Monday for OTR characterization for ebeam scanner from 1pm-4pm</a:t>
            </a:r>
          </a:p>
          <a:p>
            <a:pPr lvl="2"/>
            <a:r>
              <a:t>MI ESS needs to be up -&gt; No access to MI20-62 Monday afternoon</a:t>
            </a:r>
          </a:p>
        </p:txBody>
      </p:sp>
      <p:sp>
        <p:nvSpPr>
          <p:cNvPr id="1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