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25" r:id="rId2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9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. Kent Triplett" userId="79b6bb89-249d-4238-9822-a280ac4f32df" providerId="ADAL" clId="{7B904A97-A8B2-453B-9522-3BCE72BF01D1}"/>
    <pc:docChg chg="undo custSel addSld delSld modSld">
      <pc:chgData name="A. Kent Triplett" userId="79b6bb89-249d-4238-9822-a280ac4f32df" providerId="ADAL" clId="{7B904A97-A8B2-453B-9522-3BCE72BF01D1}" dt="2025-01-31T13:44:57.520" v="1884" actId="1076"/>
      <pc:docMkLst>
        <pc:docMk/>
      </pc:docMkLst>
      <pc:sldChg chg="del">
        <pc:chgData name="A. Kent Triplett" userId="79b6bb89-249d-4238-9822-a280ac4f32df" providerId="ADAL" clId="{7B904A97-A8B2-453B-9522-3BCE72BF01D1}" dt="2025-01-31T13:38:44.600" v="1764" actId="47"/>
        <pc:sldMkLst>
          <pc:docMk/>
          <pc:sldMk cId="1527680690" sldId="256"/>
        </pc:sldMkLst>
      </pc:sldChg>
      <pc:sldChg chg="del">
        <pc:chgData name="A. Kent Triplett" userId="79b6bb89-249d-4238-9822-a280ac4f32df" providerId="ADAL" clId="{7B904A97-A8B2-453B-9522-3BCE72BF01D1}" dt="2025-01-31T13:20:47.953" v="1112" actId="47"/>
        <pc:sldMkLst>
          <pc:docMk/>
          <pc:sldMk cId="1779988899" sldId="324"/>
        </pc:sldMkLst>
      </pc:sldChg>
      <pc:sldChg chg="addSp delSp modSp add mod">
        <pc:chgData name="A. Kent Triplett" userId="79b6bb89-249d-4238-9822-a280ac4f32df" providerId="ADAL" clId="{7B904A97-A8B2-453B-9522-3BCE72BF01D1}" dt="2025-01-31T13:44:57.520" v="1884" actId="1076"/>
        <pc:sldMkLst>
          <pc:docMk/>
          <pc:sldMk cId="210330187" sldId="325"/>
        </pc:sldMkLst>
        <pc:spChg chg="mod">
          <ac:chgData name="A. Kent Triplett" userId="79b6bb89-249d-4238-9822-a280ac4f32df" providerId="ADAL" clId="{7B904A97-A8B2-453B-9522-3BCE72BF01D1}" dt="2025-01-31T13:36:02.045" v="1744" actId="1076"/>
          <ac:spMkLst>
            <pc:docMk/>
            <pc:sldMk cId="210330187" sldId="325"/>
            <ac:spMk id="2" creationId="{A0D6A486-44C4-25A3-952E-4D00E61808F4}"/>
          </ac:spMkLst>
        </pc:spChg>
        <pc:spChg chg="add mod">
          <ac:chgData name="A. Kent Triplett" userId="79b6bb89-249d-4238-9822-a280ac4f32df" providerId="ADAL" clId="{7B904A97-A8B2-453B-9522-3BCE72BF01D1}" dt="2025-01-31T13:44:57.520" v="1884" actId="1076"/>
          <ac:spMkLst>
            <pc:docMk/>
            <pc:sldMk cId="210330187" sldId="325"/>
            <ac:spMk id="3" creationId="{3B1E28A9-AE6E-2113-6F97-4687237D5866}"/>
          </ac:spMkLst>
        </pc:spChg>
        <pc:spChg chg="mod">
          <ac:chgData name="A. Kent Triplett" userId="79b6bb89-249d-4238-9822-a280ac4f32df" providerId="ADAL" clId="{7B904A97-A8B2-453B-9522-3BCE72BF01D1}" dt="2025-01-31T00:37:40.146" v="88" actId="20577"/>
          <ac:spMkLst>
            <pc:docMk/>
            <pc:sldMk cId="210330187" sldId="325"/>
            <ac:spMk id="7" creationId="{EF9DBA35-C92B-B747-657F-37E7ACDE0807}"/>
          </ac:spMkLst>
        </pc:spChg>
        <pc:spChg chg="mod">
          <ac:chgData name="A. Kent Triplett" userId="79b6bb89-249d-4238-9822-a280ac4f32df" providerId="ADAL" clId="{7B904A97-A8B2-453B-9522-3BCE72BF01D1}" dt="2025-01-31T00:36:44.961" v="69" actId="1076"/>
          <ac:spMkLst>
            <pc:docMk/>
            <pc:sldMk cId="210330187" sldId="325"/>
            <ac:spMk id="8" creationId="{6151681E-FE5C-F2AD-35F3-32798B74C520}"/>
          </ac:spMkLst>
        </pc:spChg>
        <pc:spChg chg="mod">
          <ac:chgData name="A. Kent Triplett" userId="79b6bb89-249d-4238-9822-a280ac4f32df" providerId="ADAL" clId="{7B904A97-A8B2-453B-9522-3BCE72BF01D1}" dt="2025-01-31T00:35:34.375" v="62" actId="1076"/>
          <ac:spMkLst>
            <pc:docMk/>
            <pc:sldMk cId="210330187" sldId="325"/>
            <ac:spMk id="9" creationId="{62DBBEC6-222F-5D30-C104-A1BB3D468097}"/>
          </ac:spMkLst>
        </pc:spChg>
        <pc:spChg chg="mod">
          <ac:chgData name="A. Kent Triplett" userId="79b6bb89-249d-4238-9822-a280ac4f32df" providerId="ADAL" clId="{7B904A97-A8B2-453B-9522-3BCE72BF01D1}" dt="2025-01-31T00:36:59.657" v="70" actId="1076"/>
          <ac:spMkLst>
            <pc:docMk/>
            <pc:sldMk cId="210330187" sldId="325"/>
            <ac:spMk id="10" creationId="{972C75EB-C283-20DF-7274-6552D430287D}"/>
          </ac:spMkLst>
        </pc:spChg>
        <pc:spChg chg="mod">
          <ac:chgData name="A. Kent Triplett" userId="79b6bb89-249d-4238-9822-a280ac4f32df" providerId="ADAL" clId="{7B904A97-A8B2-453B-9522-3BCE72BF01D1}" dt="2025-01-31T00:35:44.184" v="63" actId="1076"/>
          <ac:spMkLst>
            <pc:docMk/>
            <pc:sldMk cId="210330187" sldId="325"/>
            <ac:spMk id="11" creationId="{A1681BE1-D061-4F6A-A736-7636B50F16F0}"/>
          </ac:spMkLst>
        </pc:spChg>
        <pc:spChg chg="mod">
          <ac:chgData name="A. Kent Triplett" userId="79b6bb89-249d-4238-9822-a280ac4f32df" providerId="ADAL" clId="{7B904A97-A8B2-453B-9522-3BCE72BF01D1}" dt="2025-01-31T00:36:20.799" v="67" actId="1076"/>
          <ac:spMkLst>
            <pc:docMk/>
            <pc:sldMk cId="210330187" sldId="325"/>
            <ac:spMk id="12" creationId="{6F838869-84BF-5260-C7CC-90203190C86E}"/>
          </ac:spMkLst>
        </pc:spChg>
        <pc:spChg chg="mod">
          <ac:chgData name="A. Kent Triplett" userId="79b6bb89-249d-4238-9822-a280ac4f32df" providerId="ADAL" clId="{7B904A97-A8B2-453B-9522-3BCE72BF01D1}" dt="2025-01-31T00:36:00.130" v="65" actId="1076"/>
          <ac:spMkLst>
            <pc:docMk/>
            <pc:sldMk cId="210330187" sldId="325"/>
            <ac:spMk id="13" creationId="{5F19BE50-945F-9357-53FB-D4E40700BD7C}"/>
          </ac:spMkLst>
        </pc:spChg>
        <pc:spChg chg="mod">
          <ac:chgData name="A. Kent Triplett" userId="79b6bb89-249d-4238-9822-a280ac4f32df" providerId="ADAL" clId="{7B904A97-A8B2-453B-9522-3BCE72BF01D1}" dt="2025-01-31T00:36:10.686" v="66" actId="1076"/>
          <ac:spMkLst>
            <pc:docMk/>
            <pc:sldMk cId="210330187" sldId="325"/>
            <ac:spMk id="14" creationId="{99CC1F80-88EB-203B-67F5-BC9D8959D912}"/>
          </ac:spMkLst>
        </pc:spChg>
        <pc:spChg chg="mod">
          <ac:chgData name="A. Kent Triplett" userId="79b6bb89-249d-4238-9822-a280ac4f32df" providerId="ADAL" clId="{7B904A97-A8B2-453B-9522-3BCE72BF01D1}" dt="2025-01-31T00:36:35.688" v="68" actId="1076"/>
          <ac:spMkLst>
            <pc:docMk/>
            <pc:sldMk cId="210330187" sldId="325"/>
            <ac:spMk id="15" creationId="{03AE3E35-86EB-C3CE-1205-EDA4E3E9809B}"/>
          </ac:spMkLst>
        </pc:spChg>
        <pc:spChg chg="mod">
          <ac:chgData name="A. Kent Triplett" userId="79b6bb89-249d-4238-9822-a280ac4f32df" providerId="ADAL" clId="{7B904A97-A8B2-453B-9522-3BCE72BF01D1}" dt="2025-01-31T13:39:22.990" v="1789" actId="20577"/>
          <ac:spMkLst>
            <pc:docMk/>
            <pc:sldMk cId="210330187" sldId="325"/>
            <ac:spMk id="18" creationId="{64B91213-4031-BE04-C8BF-87A9586637AB}"/>
          </ac:spMkLst>
        </pc:spChg>
        <pc:spChg chg="del">
          <ac:chgData name="A. Kent Triplett" userId="79b6bb89-249d-4238-9822-a280ac4f32df" providerId="ADAL" clId="{7B904A97-A8B2-453B-9522-3BCE72BF01D1}" dt="2025-01-31T00:14:30.144" v="5" actId="478"/>
          <ac:spMkLst>
            <pc:docMk/>
            <pc:sldMk cId="210330187" sldId="325"/>
            <ac:spMk id="19" creationId="{F7C4B0A2-B708-C3DA-D920-71A5D179E125}"/>
          </ac:spMkLst>
        </pc:spChg>
        <pc:spChg chg="mod">
          <ac:chgData name="A. Kent Triplett" userId="79b6bb89-249d-4238-9822-a280ac4f32df" providerId="ADAL" clId="{7B904A97-A8B2-453B-9522-3BCE72BF01D1}" dt="2025-01-31T13:38:33.046" v="1763" actId="20577"/>
          <ac:spMkLst>
            <pc:docMk/>
            <pc:sldMk cId="210330187" sldId="325"/>
            <ac:spMk id="22" creationId="{9B665DFD-E416-2E49-8D5E-88DCEB882794}"/>
          </ac:spMkLst>
        </pc:spChg>
        <pc:spChg chg="del">
          <ac:chgData name="A. Kent Triplett" userId="79b6bb89-249d-4238-9822-a280ac4f32df" providerId="ADAL" clId="{7B904A97-A8B2-453B-9522-3BCE72BF01D1}" dt="2025-01-31T00:14:27.122" v="3" actId="478"/>
          <ac:spMkLst>
            <pc:docMk/>
            <pc:sldMk cId="210330187" sldId="325"/>
            <ac:spMk id="24" creationId="{508AFB47-1D05-DFE1-3596-74757CDE3172}"/>
          </ac:spMkLst>
        </pc:spChg>
        <pc:spChg chg="del">
          <ac:chgData name="A. Kent Triplett" userId="79b6bb89-249d-4238-9822-a280ac4f32df" providerId="ADAL" clId="{7B904A97-A8B2-453B-9522-3BCE72BF01D1}" dt="2025-01-31T00:14:28.509" v="4" actId="478"/>
          <ac:spMkLst>
            <pc:docMk/>
            <pc:sldMk cId="210330187" sldId="325"/>
            <ac:spMk id="25" creationId="{B484D754-EB96-AF2C-089C-AF5BBBE93CC4}"/>
          </ac:spMkLst>
        </pc:spChg>
        <pc:spChg chg="mod">
          <ac:chgData name="A. Kent Triplett" userId="79b6bb89-249d-4238-9822-a280ac4f32df" providerId="ADAL" clId="{7B904A97-A8B2-453B-9522-3BCE72BF01D1}" dt="2025-01-31T13:43:51.529" v="1793" actId="1076"/>
          <ac:spMkLst>
            <pc:docMk/>
            <pc:sldMk cId="210330187" sldId="325"/>
            <ac:spMk id="26" creationId="{57D07D58-6E11-F5CD-1971-3FE3D4C32F85}"/>
          </ac:spMkLst>
        </pc:spChg>
        <pc:picChg chg="add mod ord">
          <ac:chgData name="A. Kent Triplett" userId="79b6bb89-249d-4238-9822-a280ac4f32df" providerId="ADAL" clId="{7B904A97-A8B2-453B-9522-3BCE72BF01D1}" dt="2025-01-31T13:34:34.710" v="1667" actId="1076"/>
          <ac:picMkLst>
            <pc:docMk/>
            <pc:sldMk cId="210330187" sldId="325"/>
            <ac:picMk id="4" creationId="{CAE20AE2-7B44-B70D-5B4F-5B88B51DFA31}"/>
          </ac:picMkLst>
        </pc:picChg>
        <pc:picChg chg="add mod ord">
          <ac:chgData name="A. Kent Triplett" userId="79b6bb89-249d-4238-9822-a280ac4f32df" providerId="ADAL" clId="{7B904A97-A8B2-453B-9522-3BCE72BF01D1}" dt="2025-01-31T00:41:48.091" v="95" actId="1076"/>
          <ac:picMkLst>
            <pc:docMk/>
            <pc:sldMk cId="210330187" sldId="325"/>
            <ac:picMk id="6" creationId="{B6B3A2C3-48AF-5534-9A1D-EB2370B77BE7}"/>
          </ac:picMkLst>
        </pc:picChg>
        <pc:picChg chg="del">
          <ac:chgData name="A. Kent Triplett" userId="79b6bb89-249d-4238-9822-a280ac4f32df" providerId="ADAL" clId="{7B904A97-A8B2-453B-9522-3BCE72BF01D1}" dt="2025-01-31T00:14:16.187" v="1" actId="478"/>
          <ac:picMkLst>
            <pc:docMk/>
            <pc:sldMk cId="210330187" sldId="325"/>
            <ac:picMk id="6" creationId="{CA9DA332-84A9-A206-274D-2B6EDF411DA8}"/>
          </ac:picMkLst>
        </pc:picChg>
        <pc:picChg chg="del">
          <ac:chgData name="A. Kent Triplett" userId="79b6bb89-249d-4238-9822-a280ac4f32df" providerId="ADAL" clId="{7B904A97-A8B2-453B-9522-3BCE72BF01D1}" dt="2025-01-31T00:31:54.157" v="6" actId="478"/>
          <ac:picMkLst>
            <pc:docMk/>
            <pc:sldMk cId="210330187" sldId="325"/>
            <ac:picMk id="17" creationId="{1CC2D066-7762-F348-C5B2-7B6EAFA9CD02}"/>
          </ac:picMkLst>
        </pc:picChg>
      </pc:sldChg>
      <pc:sldMasterChg chg="delSldLayout">
        <pc:chgData name="A. Kent Triplett" userId="79b6bb89-249d-4238-9822-a280ac4f32df" providerId="ADAL" clId="{7B904A97-A8B2-453B-9522-3BCE72BF01D1}" dt="2025-01-31T13:38:44.600" v="1764" actId="47"/>
        <pc:sldMasterMkLst>
          <pc:docMk/>
          <pc:sldMasterMk cId="938932329" sldId="2147483648"/>
        </pc:sldMasterMkLst>
        <pc:sldLayoutChg chg="del">
          <pc:chgData name="A. Kent Triplett" userId="79b6bb89-249d-4238-9822-a280ac4f32df" providerId="ADAL" clId="{7B904A97-A8B2-453B-9522-3BCE72BF01D1}" dt="2025-01-31T13:38:44.600" v="1764" actId="47"/>
          <pc:sldLayoutMkLst>
            <pc:docMk/>
            <pc:sldMasterMk cId="938932329" sldId="2147483648"/>
            <pc:sldLayoutMk cId="1071717103" sldId="2147483660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60" tIns="46480" rIns="92960" bIns="4648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lIns="92960" tIns="46480" rIns="92960" bIns="46480" rtlCol="0"/>
          <a:lstStyle>
            <a:lvl1pPr algn="r">
              <a:defRPr sz="1200"/>
            </a:lvl1pPr>
          </a:lstStyle>
          <a:p>
            <a:fld id="{C77A7EB2-0BF7-4F08-A9F5-946AB7CDB406}" type="datetimeFigureOut">
              <a:rPr lang="en-US" smtClean="0"/>
              <a:t>1/31/2025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60" tIns="46480" rIns="92960" bIns="4648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60" tIns="46480" rIns="92960" bIns="4648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60" tIns="46480" rIns="92960" bIns="4648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lIns="92960" tIns="46480" rIns="92960" bIns="46480" rtlCol="0" anchor="b"/>
          <a:lstStyle>
            <a:lvl1pPr algn="r">
              <a:defRPr sz="1200"/>
            </a:lvl1pPr>
          </a:lstStyle>
          <a:p>
            <a:fld id="{7244D852-7B8C-49C2-BE39-CC6742135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89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CAAFB2-4A47-D4A8-DA06-37024ADBA0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3CDFABF-73FE-1ED5-3FB9-FC96D47558F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9F6307A-6463-011C-CE2C-12E94A916F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D1694D-F836-2D51-94BA-897C2E76B57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4D852-7B8C-49C2-BE39-CC6742135F9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955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95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845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024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494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12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416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1/31/2025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784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1/31/2025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795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1/31/2025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043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661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25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E3561-F5FF-43A1-BF51-0E077EFE0037}" type="datetimeFigureOut">
              <a:rPr lang="en-US" smtClean="0"/>
              <a:t>1/31/2025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932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9DE2E8-1366-7104-27DE-5CF753E9B8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hart, pie chart&#10;&#10;Description automatically generated">
            <a:extLst>
              <a:ext uri="{FF2B5EF4-FFF2-40B4-BE49-F238E27FC236}">
                <a16:creationId xmlns:a16="http://schemas.microsoft.com/office/drawing/2014/main" id="{B6B3A2C3-48AF-5534-9A1D-EB2370B77B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7065" y="343205"/>
            <a:ext cx="3667125" cy="2667000"/>
          </a:xfrm>
          <a:prstGeom prst="rect">
            <a:avLst/>
          </a:prstGeom>
        </p:spPr>
      </p:pic>
      <p:pic>
        <p:nvPicPr>
          <p:cNvPr id="4" name="Picture 3" descr="Chart&#10;&#10;Description automatically generated">
            <a:extLst>
              <a:ext uri="{FF2B5EF4-FFF2-40B4-BE49-F238E27FC236}">
                <a16:creationId xmlns:a16="http://schemas.microsoft.com/office/drawing/2014/main" id="{CAE20AE2-7B44-B70D-5B4F-5B88B51DFA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6" y="400147"/>
            <a:ext cx="5358644" cy="4286915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9160F130-2979-AC1C-5B0F-5B66410BDEC5}"/>
              </a:ext>
            </a:extLst>
          </p:cNvPr>
          <p:cNvSpPr txBox="1"/>
          <p:nvPr/>
        </p:nvSpPr>
        <p:spPr>
          <a:xfrm>
            <a:off x="684920" y="90512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4B91213-4031-BE04-C8BF-87A9586637AB}"/>
              </a:ext>
            </a:extLst>
          </p:cNvPr>
          <p:cNvSpPr txBox="1"/>
          <p:nvPr/>
        </p:nvSpPr>
        <p:spPr>
          <a:xfrm>
            <a:off x="283176" y="4703527"/>
            <a:ext cx="49959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This week: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Started with Booster running well. Tuning in progress.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Booster Studies performed on Friday. Pushing 6.2E12/pulse.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Was delivering beam to BNB  ~ 4.8E12/pulse 5Hz, 8.9E16 P/</a:t>
            </a:r>
            <a:r>
              <a:rPr lang="en-US" sz="1200" dirty="0" err="1"/>
              <a:t>Hr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Feeder faults Sunday ~ 0230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Thanks to all who came in to help!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Early efforts assured all systems were in a safe state for return of power.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Later Booster access was made to verify all OK in tunnel.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Recovery and restore to operational status done through Sunday.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Ready to return to operations by Sunday evening.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B665DFD-E416-2E49-8D5E-88DCEB882794}"/>
              </a:ext>
            </a:extLst>
          </p:cNvPr>
          <p:cNvSpPr txBox="1"/>
          <p:nvPr/>
        </p:nvSpPr>
        <p:spPr>
          <a:xfrm>
            <a:off x="5465359" y="2860347"/>
            <a:ext cx="328017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BRF02 was found with a back tuner leak. Difficult to get to. 3 attempts this week to epoxy patch, much better ~ 1 drip every 15s, and on a safe place. Thanks MSD &amp; RF Folks!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Magnet/PS high temperature protection verified for our systems.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Lots of worklist jobs completed this week.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Sump 12 floats were replaced, check valve was stuck. Thanks ISD!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BRF14 cavity transported to MI60 for repairs thanks again ESH, MSD, &amp; RF folks.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Girder inspections with TD in planning for new Booster magnets in PIP II era.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Repaired some faulted IP HV cables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Leak checked areas where we’ve had increasing ion pump trips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BRF17 Control PS replaced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BTWBS HRM fan replaced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Kicker maintenance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Thanks to Ops for diligence &amp; efforts on the off shifts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0D6A486-44C4-25A3-952E-4D00E61808F4}"/>
              </a:ext>
            </a:extLst>
          </p:cNvPr>
          <p:cNvSpPr txBox="1"/>
          <p:nvPr/>
        </p:nvSpPr>
        <p:spPr>
          <a:xfrm>
            <a:off x="5495522" y="2701903"/>
            <a:ext cx="27329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Also: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F9DBA35-C92B-B747-657F-37E7ACDE0807}"/>
              </a:ext>
            </a:extLst>
          </p:cNvPr>
          <p:cNvSpPr txBox="1"/>
          <p:nvPr/>
        </p:nvSpPr>
        <p:spPr>
          <a:xfrm>
            <a:off x="2257926" y="152400"/>
            <a:ext cx="4604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Booster Operations 01/24/25 – 01/31/25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151681E-FE5C-F2AD-35F3-32798B74C520}"/>
              </a:ext>
            </a:extLst>
          </p:cNvPr>
          <p:cNvSpPr txBox="1"/>
          <p:nvPr/>
        </p:nvSpPr>
        <p:spPr>
          <a:xfrm>
            <a:off x="4284329" y="782014"/>
            <a:ext cx="341580" cy="233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/>
              <a:t>Th</a:t>
            </a:r>
            <a:endParaRPr lang="en-US" sz="9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DBBEC6-222F-5D30-C104-A1BB3D468097}"/>
              </a:ext>
            </a:extLst>
          </p:cNvPr>
          <p:cNvSpPr txBox="1"/>
          <p:nvPr/>
        </p:nvSpPr>
        <p:spPr>
          <a:xfrm>
            <a:off x="731137" y="776877"/>
            <a:ext cx="2277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F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2C75EB-C283-20DF-7274-6552D430287D}"/>
              </a:ext>
            </a:extLst>
          </p:cNvPr>
          <p:cNvSpPr txBox="1"/>
          <p:nvPr/>
        </p:nvSpPr>
        <p:spPr>
          <a:xfrm>
            <a:off x="4906144" y="787948"/>
            <a:ext cx="2277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F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1681BE1-D061-4F6A-A736-7636B50F16F0}"/>
              </a:ext>
            </a:extLst>
          </p:cNvPr>
          <p:cNvSpPr txBox="1"/>
          <p:nvPr/>
        </p:nvSpPr>
        <p:spPr>
          <a:xfrm>
            <a:off x="1208019" y="782014"/>
            <a:ext cx="341580" cy="233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Sa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F838869-84BF-5260-C7CC-90203190C86E}"/>
              </a:ext>
            </a:extLst>
          </p:cNvPr>
          <p:cNvSpPr txBox="1"/>
          <p:nvPr/>
        </p:nvSpPr>
        <p:spPr>
          <a:xfrm>
            <a:off x="1821151" y="787948"/>
            <a:ext cx="341580" cy="233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Su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F19BE50-945F-9357-53FB-D4E40700BD7C}"/>
              </a:ext>
            </a:extLst>
          </p:cNvPr>
          <p:cNvSpPr txBox="1"/>
          <p:nvPr/>
        </p:nvSpPr>
        <p:spPr>
          <a:xfrm>
            <a:off x="2463398" y="782014"/>
            <a:ext cx="341580" cy="233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9CC1F80-88EB-203B-67F5-BC9D8959D912}"/>
              </a:ext>
            </a:extLst>
          </p:cNvPr>
          <p:cNvSpPr txBox="1"/>
          <p:nvPr/>
        </p:nvSpPr>
        <p:spPr>
          <a:xfrm>
            <a:off x="3035756" y="782014"/>
            <a:ext cx="341580" cy="233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Tu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3AE3E35-86EB-C3CE-1205-EDA4E3E9809B}"/>
              </a:ext>
            </a:extLst>
          </p:cNvPr>
          <p:cNvSpPr txBox="1"/>
          <p:nvPr/>
        </p:nvSpPr>
        <p:spPr>
          <a:xfrm>
            <a:off x="3674234" y="782014"/>
            <a:ext cx="341580" cy="233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W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7D07D58-6E11-F5CD-1971-3FE3D4C32F85}"/>
              </a:ext>
            </a:extLst>
          </p:cNvPr>
          <p:cNvSpPr txBox="1"/>
          <p:nvPr/>
        </p:nvSpPr>
        <p:spPr>
          <a:xfrm rot="16200000">
            <a:off x="953990" y="3086817"/>
            <a:ext cx="18688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Power Outage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1E28A9-AE6E-2113-6F97-4687237D5866}"/>
              </a:ext>
            </a:extLst>
          </p:cNvPr>
          <p:cNvSpPr txBox="1"/>
          <p:nvPr/>
        </p:nvSpPr>
        <p:spPr>
          <a:xfrm>
            <a:off x="2584501" y="2301593"/>
            <a:ext cx="20073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Magnet/PS high temperature</a:t>
            </a:r>
          </a:p>
          <a:p>
            <a:r>
              <a:rPr lang="en-US" sz="1000" dirty="0"/>
              <a:t>Protection verification performed</a:t>
            </a:r>
          </a:p>
        </p:txBody>
      </p:sp>
    </p:spTree>
    <p:extLst>
      <p:ext uri="{BB962C8B-B14F-4D97-AF65-F5344CB8AC3E}">
        <p14:creationId xmlns:p14="http://schemas.microsoft.com/office/powerpoint/2010/main" val="210330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5193</TotalTime>
  <Words>270</Words>
  <Application>Microsoft Office PowerPoint</Application>
  <PresentationFormat>On-screen Show (4:3)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temp</dc:creator>
  <cp:lastModifiedBy>A. Kent Triplett</cp:lastModifiedBy>
  <cp:revision>877</cp:revision>
  <cp:lastPrinted>2024-12-20T13:41:11Z</cp:lastPrinted>
  <dcterms:created xsi:type="dcterms:W3CDTF">2014-12-05T13:27:43Z</dcterms:created>
  <dcterms:modified xsi:type="dcterms:W3CDTF">2025-01-31T13:45:14Z</dcterms:modified>
</cp:coreProperties>
</file>