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A5D158-2FC5-468E-84F2-0AA351F4FA81}" v="13" dt="2025-01-31T12:55:12.6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59" d="100"/>
          <a:sy n="59" d="100"/>
        </p:scale>
        <p:origin x="1315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43A5D158-2FC5-468E-84F2-0AA351F4FA81}"/>
    <pc:docChg chg="custSel modSld">
      <pc:chgData name="Jerry N. Makara" userId="336db413-2475-4489-92f2-557bb2c40f7b" providerId="ADAL" clId="{43A5D158-2FC5-468E-84F2-0AA351F4FA81}" dt="2025-01-31T12:55:12.682" v="560" actId="166"/>
      <pc:docMkLst>
        <pc:docMk/>
      </pc:docMkLst>
      <pc:sldChg chg="addSp modSp mod">
        <pc:chgData name="Jerry N. Makara" userId="336db413-2475-4489-92f2-557bb2c40f7b" providerId="ADAL" clId="{43A5D158-2FC5-468E-84F2-0AA351F4FA81}" dt="2025-01-31T12:55:12.682" v="560" actId="166"/>
        <pc:sldMkLst>
          <pc:docMk/>
          <pc:sldMk cId="3368589570" sldId="256"/>
        </pc:sldMkLst>
        <pc:spChg chg="mod">
          <ac:chgData name="Jerry N. Makara" userId="336db413-2475-4489-92f2-557bb2c40f7b" providerId="ADAL" clId="{43A5D158-2FC5-468E-84F2-0AA351F4FA81}" dt="2025-01-31T12:53:07.982" v="556" actId="20577"/>
          <ac:spMkLst>
            <pc:docMk/>
            <pc:sldMk cId="3368589570" sldId="256"/>
            <ac:spMk id="6" creationId="{00000000-0000-0000-0000-000000000000}"/>
          </ac:spMkLst>
        </pc:spChg>
        <pc:spChg chg="mod">
          <ac:chgData name="Jerry N. Makara" userId="336db413-2475-4489-92f2-557bb2c40f7b" providerId="ADAL" clId="{43A5D158-2FC5-468E-84F2-0AA351F4FA81}" dt="2025-01-31T12:50:46.072" v="534" actId="14100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43A5D158-2FC5-468E-84F2-0AA351F4FA81}" dt="2025-01-31T12:46:45.614" v="334" actId="20577"/>
          <ac:spMkLst>
            <pc:docMk/>
            <pc:sldMk cId="3368589570" sldId="256"/>
            <ac:spMk id="42" creationId="{B9BC3B8F-CADD-466B-B020-C18B639C554B}"/>
          </ac:spMkLst>
        </pc:spChg>
        <pc:spChg chg="mod">
          <ac:chgData name="Jerry N. Makara" userId="336db413-2475-4489-92f2-557bb2c40f7b" providerId="ADAL" clId="{43A5D158-2FC5-468E-84F2-0AA351F4FA81}" dt="2025-01-31T12:46:16.631" v="260" actId="6549"/>
          <ac:spMkLst>
            <pc:docMk/>
            <pc:sldMk cId="3368589570" sldId="256"/>
            <ac:spMk id="45" creationId="{86B7BBD6-C464-40F8-A5D7-192D27F0635F}"/>
          </ac:spMkLst>
        </pc:spChg>
        <pc:graphicFrameChg chg="mod">
          <ac:chgData name="Jerry N. Makara" userId="336db413-2475-4489-92f2-557bb2c40f7b" providerId="ADAL" clId="{43A5D158-2FC5-468E-84F2-0AA351F4FA81}" dt="2025-01-31T12:40:00.014" v="3" actId="20577"/>
          <ac:graphicFrameMkLst>
            <pc:docMk/>
            <pc:sldMk cId="3368589570" sldId="256"/>
            <ac:graphicFrameMk id="22" creationId="{00000000-0000-0000-0000-000000000000}"/>
          </ac:graphicFrameMkLst>
        </pc:graphicFrameChg>
        <pc:picChg chg="mod">
          <ac:chgData name="Jerry N. Makara" userId="336db413-2475-4489-92f2-557bb2c40f7b" providerId="ADAL" clId="{43A5D158-2FC5-468E-84F2-0AA351F4FA81}" dt="2025-01-31T12:52:11.112" v="541" actId="1076"/>
          <ac:picMkLst>
            <pc:docMk/>
            <pc:sldMk cId="3368589570" sldId="256"/>
            <ac:picMk id="7" creationId="{DC2866BB-539C-2089-9D77-4BA15A98ABA9}"/>
          </ac:picMkLst>
        </pc:picChg>
        <pc:picChg chg="mod">
          <ac:chgData name="Jerry N. Makara" userId="336db413-2475-4489-92f2-557bb2c40f7b" providerId="ADAL" clId="{43A5D158-2FC5-468E-84F2-0AA351F4FA81}" dt="2025-01-31T12:45:52.173" v="258" actId="1076"/>
          <ac:picMkLst>
            <pc:docMk/>
            <pc:sldMk cId="3368589570" sldId="256"/>
            <ac:picMk id="10" creationId="{F07565D1-DDD2-763B-07EC-6329403672E9}"/>
          </ac:picMkLst>
        </pc:picChg>
        <pc:picChg chg="mod">
          <ac:chgData name="Jerry N. Makara" userId="336db413-2475-4489-92f2-557bb2c40f7b" providerId="ADAL" clId="{43A5D158-2FC5-468E-84F2-0AA351F4FA81}" dt="2025-01-31T12:55:12.682" v="560" actId="166"/>
          <ac:picMkLst>
            <pc:docMk/>
            <pc:sldMk cId="3368589570" sldId="256"/>
            <ac:picMk id="17" creationId="{6A8C2F4F-C473-AFA3-2B83-620B68CF7C96}"/>
          </ac:picMkLst>
        </pc:picChg>
        <pc:picChg chg="mod">
          <ac:chgData name="Jerry N. Makara" userId="336db413-2475-4489-92f2-557bb2c40f7b" providerId="ADAL" clId="{43A5D158-2FC5-468E-84F2-0AA351F4FA81}" dt="2025-01-31T12:45:57.138" v="259" actId="1076"/>
          <ac:picMkLst>
            <pc:docMk/>
            <pc:sldMk cId="3368589570" sldId="256"/>
            <ac:picMk id="21" creationId="{BCBA459A-D8B6-8E78-6582-E3FC69554E49}"/>
          </ac:picMkLst>
        </pc:picChg>
        <pc:picChg chg="mod">
          <ac:chgData name="Jerry N. Makara" userId="336db413-2475-4489-92f2-557bb2c40f7b" providerId="ADAL" clId="{43A5D158-2FC5-468E-84F2-0AA351F4FA81}" dt="2025-01-31T12:51:21.275" v="536" actId="1076"/>
          <ac:picMkLst>
            <pc:docMk/>
            <pc:sldMk cId="3368589570" sldId="256"/>
            <ac:picMk id="23" creationId="{B3AF724A-0963-82E8-CE5F-FFB97071DFAF}"/>
          </ac:picMkLst>
        </pc:picChg>
        <pc:picChg chg="mod">
          <ac:chgData name="Jerry N. Makara" userId="336db413-2475-4489-92f2-557bb2c40f7b" providerId="ADAL" clId="{43A5D158-2FC5-468E-84F2-0AA351F4FA81}" dt="2025-01-31T12:51:24.491" v="537" actId="1076"/>
          <ac:picMkLst>
            <pc:docMk/>
            <pc:sldMk cId="3368589570" sldId="256"/>
            <ac:picMk id="25" creationId="{CF49593E-BC7F-78E5-4857-408096448AB4}"/>
          </ac:picMkLst>
        </pc:picChg>
        <pc:picChg chg="add mod">
          <ac:chgData name="Jerry N. Makara" userId="336db413-2475-4489-92f2-557bb2c40f7b" providerId="ADAL" clId="{43A5D158-2FC5-468E-84F2-0AA351F4FA81}" dt="2025-01-31T12:55:04.057" v="559" actId="14100"/>
          <ac:picMkLst>
            <pc:docMk/>
            <pc:sldMk cId="3368589570" sldId="256"/>
            <ac:picMk id="32" creationId="{6945E773-0ADE-318E-04FB-06A9F54E73A0}"/>
          </ac:picMkLst>
        </pc:picChg>
        <pc:picChg chg="mod">
          <ac:chgData name="Jerry N. Makara" userId="336db413-2475-4489-92f2-557bb2c40f7b" providerId="ADAL" clId="{43A5D158-2FC5-468E-84F2-0AA351F4FA81}" dt="2025-01-31T12:51:15.336" v="535" actId="1076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1/31/2025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1/31/2025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500588999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2492990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cold stable after power outage (8-hr); recovery that went fast, though had some controls issues fixed</a:t>
            </a:r>
            <a:endParaRPr lang="en-US" sz="1600" b="1" i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HECM26 at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2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K after power outage recovery (reached 50-120 K) and fully cold after 39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hrs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empty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099972" cy="2031325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off due to controls issues; seems fiber optic cables between MCC and MDB damaged (mice, rats, ??)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b="1" i="1" dirty="0">
                <a:solidFill>
                  <a:srgbClr val="0070C0"/>
                </a:solidFill>
              </a:rPr>
              <a:t>at RT, next SRF 325 Hz cavity ready for testing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76375" y="3124200"/>
            <a:ext cx="3657507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cold using ALAT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running fine,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CBx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tripped on power glitch but recovered fine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46166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…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74" y="263458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801850"/>
            <a:ext cx="2815801" cy="1446550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system at RT; g-2 </a:t>
            </a:r>
            <a:r>
              <a:rPr lang="en-US" sz="1600" b="1" i="1" dirty="0" err="1">
                <a:solidFill>
                  <a:srgbClr val="996600"/>
                </a:solidFill>
              </a:rPr>
              <a:t>Expt</a:t>
            </a:r>
            <a:r>
              <a:rPr lang="en-US" sz="1600" b="1" i="1" dirty="0">
                <a:solidFill>
                  <a:srgbClr val="996600"/>
                </a:solidFill>
              </a:rPr>
              <a:t> Hall at ODH=0 (not ODH area)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378" y="6324563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713" y="1714502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kara\Desktop\thermometer hot.JPG">
            <a:extLst>
              <a:ext uri="{FF2B5EF4-FFF2-40B4-BE49-F238E27FC236}">
                <a16:creationId xmlns:a16="http://schemas.microsoft.com/office/drawing/2014/main" id="{F07565D1-DDD2-763B-07EC-63294036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13" y="22098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350E5C15-8258-069C-BBDE-FD7A258F5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94" y="1305164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makara\Desktop\thermometer hot.JPG">
            <a:extLst>
              <a:ext uri="{FF2B5EF4-FFF2-40B4-BE49-F238E27FC236}">
                <a16:creationId xmlns:a16="http://schemas.microsoft.com/office/drawing/2014/main" id="{98524913-C02E-0ECD-DBF3-B743F232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824" y="6353237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makara\Desktop\thermometer hot.JPG">
            <a:extLst>
              <a:ext uri="{FF2B5EF4-FFF2-40B4-BE49-F238E27FC236}">
                <a16:creationId xmlns:a16="http://schemas.microsoft.com/office/drawing/2014/main" id="{CF49593E-BC7F-78E5-4857-408096448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4" y="1852919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BFCDDA5-2D07-3BA6-5479-7BEC540C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82" y="151351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C2866BB-539C-2089-9D77-4BA15A98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72" y="928448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C:\Users\makara\Desktop\thermometer hot.JPG">
            <a:extLst>
              <a:ext uri="{FF2B5EF4-FFF2-40B4-BE49-F238E27FC236}">
                <a16:creationId xmlns:a16="http://schemas.microsoft.com/office/drawing/2014/main" id="{B3AF724A-0963-82E8-CE5F-FFB97071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47" y="2151579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45E773-0ADE-318E-04FB-06A9F54E73A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62262" y="3984705"/>
            <a:ext cx="2115029" cy="122237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6A8C2F4F-C473-AFA3-2B83-620B68CF7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505" y="306084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27932</TotalTime>
  <Words>201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1063</cp:revision>
  <dcterms:created xsi:type="dcterms:W3CDTF">2013-09-14T14:02:30Z</dcterms:created>
  <dcterms:modified xsi:type="dcterms:W3CDTF">2025-01-31T12:55:20Z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