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61" r:id="rId5"/>
  </p:sldMasterIdLst>
  <p:notesMasterIdLst>
    <p:notesMasterId r:id="rId8"/>
  </p:notesMasterIdLst>
  <p:handoutMasterIdLst>
    <p:handoutMasterId r:id="rId9"/>
  </p:handoutMasterIdLst>
  <p:sldIdLst>
    <p:sldId id="263" r:id="rId6"/>
    <p:sldId id="2353" r:id="rId7"/>
  </p:sldIdLst>
  <p:sldSz cx="12192000" cy="6858000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8" userDrawn="1">
          <p15:clr>
            <a:srgbClr val="A4A3A4"/>
          </p15:clr>
        </p15:guide>
        <p15:guide id="2" orient="horz" pos="4186" userDrawn="1">
          <p15:clr>
            <a:srgbClr val="A4A3A4"/>
          </p15:clr>
        </p15:guide>
        <p15:guide id="3" orient="horz" pos="3394" userDrawn="1">
          <p15:clr>
            <a:srgbClr val="A4A3A4"/>
          </p15:clr>
        </p15:guide>
        <p15:guide id="4" orient="horz" pos="777" userDrawn="1">
          <p15:clr>
            <a:srgbClr val="A4A3A4"/>
          </p15:clr>
        </p15:guide>
        <p15:guide id="5" orient="horz" pos="1749" userDrawn="1">
          <p15:clr>
            <a:srgbClr val="A4A3A4"/>
          </p15:clr>
        </p15:guide>
        <p15:guide id="6" orient="horz" pos="457" userDrawn="1">
          <p15:clr>
            <a:srgbClr val="A4A3A4"/>
          </p15:clr>
        </p15:guide>
        <p15:guide id="7" pos="380" userDrawn="1">
          <p15:clr>
            <a:srgbClr val="A4A3A4"/>
          </p15:clr>
        </p15:guide>
        <p15:guide id="8" pos="734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ine G Mccluskey" initials="EGM" lastIdx="1" clrIdx="0">
    <p:extLst>
      <p:ext uri="{19B8F6BF-5375-455C-9EA6-DF929625EA0E}">
        <p15:presenceInfo xmlns:p15="http://schemas.microsoft.com/office/powerpoint/2012/main" userId="S::mccluskey@services.fnal.gov::df1c1e58-44d7-473b-87b2-c09fd2ed5497" providerId="AD"/>
      </p:ext>
    </p:extLst>
  </p:cmAuthor>
  <p:cmAuthor id="2" name="Jolie" initials="J" lastIdx="9" clrIdx="1">
    <p:extLst>
      <p:ext uri="{19B8F6BF-5375-455C-9EA6-DF929625EA0E}">
        <p15:presenceInfo xmlns:p15="http://schemas.microsoft.com/office/powerpoint/2012/main" userId="S::jrmacier@services.fnal.gov::092693b1-a69a-4339-83de-6650eb6d6f2f" providerId="AD"/>
      </p:ext>
    </p:extLst>
  </p:cmAuthor>
  <p:cmAuthor id="3" name="Robert J. O'Sullivan" initials="RO" lastIdx="16" clrIdx="2">
    <p:extLst>
      <p:ext uri="{19B8F6BF-5375-455C-9EA6-DF929625EA0E}">
        <p15:presenceInfo xmlns:p15="http://schemas.microsoft.com/office/powerpoint/2012/main" userId="S::bobo@services.fnal.gov::8ce1a7f3-f269-4c60-9a24-0f7b697d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767"/>
    <a:srgbClr val="63666A"/>
    <a:srgbClr val="00FF00"/>
    <a:srgbClr val="4F81BD"/>
    <a:srgbClr val="F79646"/>
    <a:srgbClr val="FFFF99"/>
    <a:srgbClr val="C0504D"/>
    <a:srgbClr val="004C97"/>
    <a:srgbClr val="00B5E2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E3AB47-1877-4CA2-B118-3A9F0794CF50}" v="1" dt="2025-02-04T13:57:56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>
        <p:guide orient="horz" pos="988"/>
        <p:guide orient="horz" pos="4186"/>
        <p:guide orient="horz" pos="3394"/>
        <p:guide orient="horz" pos="777"/>
        <p:guide orient="horz" pos="1749"/>
        <p:guide orient="horz" pos="457"/>
        <p:guide pos="380"/>
        <p:guide pos="73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iak, Nicholas" userId="b184252a-bf95-4878-924f-b9fe6bfdae1c" providerId="ADAL" clId="{6958540D-BD77-4726-8C13-CF9DEBFA0F2E}"/>
    <pc:docChg chg="custSel delSld modSld">
      <pc:chgData name="Joniak, Nicholas" userId="b184252a-bf95-4878-924f-b9fe6bfdae1c" providerId="ADAL" clId="{6958540D-BD77-4726-8C13-CF9DEBFA0F2E}" dt="2024-12-17T14:31:35.494" v="353" actId="20577"/>
      <pc:docMkLst>
        <pc:docMk/>
      </pc:docMkLst>
      <pc:sldChg chg="addSp delSp modSp mod">
        <pc:chgData name="Joniak, Nicholas" userId="b184252a-bf95-4878-924f-b9fe6bfdae1c" providerId="ADAL" clId="{6958540D-BD77-4726-8C13-CF9DEBFA0F2E}" dt="2024-12-17T14:31:35.494" v="353" actId="20577"/>
        <pc:sldMkLst>
          <pc:docMk/>
          <pc:sldMk cId="941930337" sldId="2354"/>
        </pc:sldMkLst>
      </pc:sldChg>
      <pc:sldChg chg="del">
        <pc:chgData name="Joniak, Nicholas" userId="b184252a-bf95-4878-924f-b9fe6bfdae1c" providerId="ADAL" clId="{6958540D-BD77-4726-8C13-CF9DEBFA0F2E}" dt="2024-12-17T14:28:13.442" v="5" actId="47"/>
        <pc:sldMkLst>
          <pc:docMk/>
          <pc:sldMk cId="3782994520" sldId="2355"/>
        </pc:sldMkLst>
      </pc:sldChg>
      <pc:sldChg chg="del">
        <pc:chgData name="Joniak, Nicholas" userId="b184252a-bf95-4878-924f-b9fe6bfdae1c" providerId="ADAL" clId="{6958540D-BD77-4726-8C13-CF9DEBFA0F2E}" dt="2024-12-17T14:28:12.310" v="4" actId="47"/>
        <pc:sldMkLst>
          <pc:docMk/>
          <pc:sldMk cId="2242682572" sldId="2356"/>
        </pc:sldMkLst>
      </pc:sldChg>
      <pc:sldChg chg="del">
        <pc:chgData name="Joniak, Nicholas" userId="b184252a-bf95-4878-924f-b9fe6bfdae1c" providerId="ADAL" clId="{6958540D-BD77-4726-8C13-CF9DEBFA0F2E}" dt="2024-12-17T14:28:15.003" v="6" actId="47"/>
        <pc:sldMkLst>
          <pc:docMk/>
          <pc:sldMk cId="773289542" sldId="2357"/>
        </pc:sldMkLst>
      </pc:sldChg>
    </pc:docChg>
  </pc:docChgLst>
  <pc:docChgLst>
    <pc:chgData name="Joniak, Nicholas" userId="b184252a-bf95-4878-924f-b9fe6bfdae1c" providerId="ADAL" clId="{31B5427B-38DB-4334-A551-27F76C277365}"/>
    <pc:docChg chg="undo custSel addSld delSld modSld sldOrd">
      <pc:chgData name="Joniak, Nicholas" userId="b184252a-bf95-4878-924f-b9fe6bfdae1c" providerId="ADAL" clId="{31B5427B-38DB-4334-A551-27F76C277365}" dt="2023-10-03T13:58:28.153" v="5378" actId="6549"/>
      <pc:docMkLst>
        <pc:docMk/>
      </pc:docMkLst>
      <pc:sldChg chg="addSp modSp add del mod">
        <pc:chgData name="Joniak, Nicholas" userId="b184252a-bf95-4878-924f-b9fe6bfdae1c" providerId="ADAL" clId="{31B5427B-38DB-4334-A551-27F76C277365}" dt="2023-10-03T13:17:58.858" v="1044" actId="15"/>
        <pc:sldMkLst>
          <pc:docMk/>
          <pc:sldMk cId="4273525855" sldId="2276"/>
        </pc:sldMkLst>
      </pc:sldChg>
      <pc:sldChg chg="del">
        <pc:chgData name="Joniak, Nicholas" userId="b184252a-bf95-4878-924f-b9fe6bfdae1c" providerId="ADAL" clId="{31B5427B-38DB-4334-A551-27F76C277365}" dt="2023-10-03T13:40:25.784" v="3514" actId="47"/>
        <pc:sldMkLst>
          <pc:docMk/>
          <pc:sldMk cId="985976455" sldId="2277"/>
        </pc:sldMkLst>
      </pc:sldChg>
      <pc:sldChg chg="del">
        <pc:chgData name="Joniak, Nicholas" userId="b184252a-bf95-4878-924f-b9fe6bfdae1c" providerId="ADAL" clId="{31B5427B-38DB-4334-A551-27F76C277365}" dt="2023-10-03T13:40:37.545" v="3521" actId="47"/>
        <pc:sldMkLst>
          <pc:docMk/>
          <pc:sldMk cId="1790766728" sldId="2278"/>
        </pc:sldMkLst>
      </pc:sldChg>
      <pc:sldChg chg="del">
        <pc:chgData name="Joniak, Nicholas" userId="b184252a-bf95-4878-924f-b9fe6bfdae1c" providerId="ADAL" clId="{31B5427B-38DB-4334-A551-27F76C277365}" dt="2023-10-03T13:40:38.871" v="3522" actId="47"/>
        <pc:sldMkLst>
          <pc:docMk/>
          <pc:sldMk cId="502961371" sldId="2279"/>
        </pc:sldMkLst>
      </pc:sldChg>
      <pc:sldChg chg="del">
        <pc:chgData name="Joniak, Nicholas" userId="b184252a-bf95-4878-924f-b9fe6bfdae1c" providerId="ADAL" clId="{31B5427B-38DB-4334-A551-27F76C277365}" dt="2023-10-03T13:40:30.755" v="3516" actId="47"/>
        <pc:sldMkLst>
          <pc:docMk/>
          <pc:sldMk cId="2634420798" sldId="2280"/>
        </pc:sldMkLst>
      </pc:sldChg>
      <pc:sldChg chg="addSp delSp modSp mod">
        <pc:chgData name="Joniak, Nicholas" userId="b184252a-bf95-4878-924f-b9fe6bfdae1c" providerId="ADAL" clId="{31B5427B-38DB-4334-A551-27F76C277365}" dt="2023-10-03T13:42:43.998" v="3540" actId="14100"/>
        <pc:sldMkLst>
          <pc:docMk/>
          <pc:sldMk cId="468681210" sldId="2281"/>
        </pc:sldMkLst>
      </pc:sldChg>
      <pc:sldChg chg="del">
        <pc:chgData name="Joniak, Nicholas" userId="b184252a-bf95-4878-924f-b9fe6bfdae1c" providerId="ADAL" clId="{31B5427B-38DB-4334-A551-27F76C277365}" dt="2023-10-03T13:40:29.905" v="3515" actId="47"/>
        <pc:sldMkLst>
          <pc:docMk/>
          <pc:sldMk cId="1674281157" sldId="2282"/>
        </pc:sldMkLst>
      </pc:sldChg>
      <pc:sldChg chg="add del">
        <pc:chgData name="Joniak, Nicholas" userId="b184252a-bf95-4878-924f-b9fe6bfdae1c" providerId="ADAL" clId="{31B5427B-38DB-4334-A551-27F76C277365}" dt="2023-10-03T13:18:03.264" v="1045" actId="47"/>
        <pc:sldMkLst>
          <pc:docMk/>
          <pc:sldMk cId="2750158690" sldId="2283"/>
        </pc:sldMkLst>
      </pc:sldChg>
      <pc:sldChg chg="modSp add del mod">
        <pc:chgData name="Joniak, Nicholas" userId="b184252a-bf95-4878-924f-b9fe6bfdae1c" providerId="ADAL" clId="{31B5427B-38DB-4334-A551-27F76C277365}" dt="2023-10-03T13:57:49.719" v="5344" actId="20577"/>
        <pc:sldMkLst>
          <pc:docMk/>
          <pc:sldMk cId="4079155160" sldId="2284"/>
        </pc:sldMkLst>
      </pc:sldChg>
      <pc:sldChg chg="addSp delSp modSp mod">
        <pc:chgData name="Joniak, Nicholas" userId="b184252a-bf95-4878-924f-b9fe6bfdae1c" providerId="ADAL" clId="{31B5427B-38DB-4334-A551-27F76C277365}" dt="2023-10-03T13:35:26.126" v="2385" actId="22"/>
        <pc:sldMkLst>
          <pc:docMk/>
          <pc:sldMk cId="2333602951" sldId="2285"/>
        </pc:sldMkLst>
      </pc:sldChg>
      <pc:sldChg chg="addSp delSp modSp mod">
        <pc:chgData name="Joniak, Nicholas" userId="b184252a-bf95-4878-924f-b9fe6bfdae1c" providerId="ADAL" clId="{31B5427B-38DB-4334-A551-27F76C277365}" dt="2023-10-03T13:32:41.860" v="2325" actId="22"/>
        <pc:sldMkLst>
          <pc:docMk/>
          <pc:sldMk cId="348201604" sldId="2286"/>
        </pc:sldMkLst>
      </pc:sldChg>
      <pc:sldChg chg="addSp modSp add del mod">
        <pc:chgData name="Joniak, Nicholas" userId="b184252a-bf95-4878-924f-b9fe6bfdae1c" providerId="ADAL" clId="{31B5427B-38DB-4334-A551-27F76C277365}" dt="2023-10-03T13:58:09.152" v="5377" actId="20577"/>
        <pc:sldMkLst>
          <pc:docMk/>
          <pc:sldMk cId="64711034" sldId="2287"/>
        </pc:sldMkLst>
      </pc:sldChg>
      <pc:sldChg chg="del">
        <pc:chgData name="Joniak, Nicholas" userId="b184252a-bf95-4878-924f-b9fe6bfdae1c" providerId="ADAL" clId="{31B5427B-38DB-4334-A551-27F76C277365}" dt="2023-10-03T13:40:35.281" v="3518" actId="47"/>
        <pc:sldMkLst>
          <pc:docMk/>
          <pc:sldMk cId="6284397" sldId="2288"/>
        </pc:sldMkLst>
      </pc:sldChg>
      <pc:sldChg chg="del">
        <pc:chgData name="Joniak, Nicholas" userId="b184252a-bf95-4878-924f-b9fe6bfdae1c" providerId="ADAL" clId="{31B5427B-38DB-4334-A551-27F76C277365}" dt="2023-10-03T13:40:35.616" v="3519" actId="47"/>
        <pc:sldMkLst>
          <pc:docMk/>
          <pc:sldMk cId="987497010" sldId="2289"/>
        </pc:sldMkLst>
      </pc:sldChg>
      <pc:sldChg chg="del">
        <pc:chgData name="Joniak, Nicholas" userId="b184252a-bf95-4878-924f-b9fe6bfdae1c" providerId="ADAL" clId="{31B5427B-38DB-4334-A551-27F76C277365}" dt="2023-10-03T13:40:36.862" v="3520" actId="47"/>
        <pc:sldMkLst>
          <pc:docMk/>
          <pc:sldMk cId="4094172958" sldId="2290"/>
        </pc:sldMkLst>
      </pc:sldChg>
      <pc:sldChg chg="del">
        <pc:chgData name="Joniak, Nicholas" userId="b184252a-bf95-4878-924f-b9fe6bfdae1c" providerId="ADAL" clId="{31B5427B-38DB-4334-A551-27F76C277365}" dt="2023-10-03T13:40:31.891" v="3517" actId="47"/>
        <pc:sldMkLst>
          <pc:docMk/>
          <pc:sldMk cId="1975175848" sldId="2291"/>
        </pc:sldMkLst>
      </pc:sldChg>
      <pc:sldChg chg="del">
        <pc:chgData name="Joniak, Nicholas" userId="b184252a-bf95-4878-924f-b9fe6bfdae1c" providerId="ADAL" clId="{31B5427B-38DB-4334-A551-27F76C277365}" dt="2023-10-03T13:40:29.905" v="3515" actId="47"/>
        <pc:sldMkLst>
          <pc:docMk/>
          <pc:sldMk cId="3223740750" sldId="2292"/>
        </pc:sldMkLst>
      </pc:sldChg>
      <pc:sldChg chg="new del">
        <pc:chgData name="Joniak, Nicholas" userId="b184252a-bf95-4878-924f-b9fe6bfdae1c" providerId="ADAL" clId="{31B5427B-38DB-4334-A551-27F76C277365}" dt="2023-10-03T13:22:09.003" v="1182" actId="47"/>
        <pc:sldMkLst>
          <pc:docMk/>
          <pc:sldMk cId="786619838" sldId="2293"/>
        </pc:sldMkLst>
      </pc:sldChg>
      <pc:sldChg chg="addSp delSp modSp add mod">
        <pc:chgData name="Joniak, Nicholas" userId="b184252a-bf95-4878-924f-b9fe6bfdae1c" providerId="ADAL" clId="{31B5427B-38DB-4334-A551-27F76C277365}" dt="2023-10-03T13:31:11.261" v="2298" actId="1038"/>
        <pc:sldMkLst>
          <pc:docMk/>
          <pc:sldMk cId="1624577760" sldId="2293"/>
        </pc:sldMkLst>
      </pc:sldChg>
      <pc:sldChg chg="new del">
        <pc:chgData name="Joniak, Nicholas" userId="b184252a-bf95-4878-924f-b9fe6bfdae1c" providerId="ADAL" clId="{31B5427B-38DB-4334-A551-27F76C277365}" dt="2023-10-03T13:14:03.621" v="31" actId="47"/>
        <pc:sldMkLst>
          <pc:docMk/>
          <pc:sldMk cId="2191033885" sldId="2293"/>
        </pc:sldMkLst>
      </pc:sldChg>
      <pc:sldChg chg="new add del">
        <pc:chgData name="Joniak, Nicholas" userId="b184252a-bf95-4878-924f-b9fe6bfdae1c" providerId="ADAL" clId="{31B5427B-38DB-4334-A551-27F76C277365}" dt="2023-10-03T13:13:40.010" v="15" actId="680"/>
        <pc:sldMkLst>
          <pc:docMk/>
          <pc:sldMk cId="1011824141" sldId="2294"/>
        </pc:sldMkLst>
      </pc:sldChg>
      <pc:sldChg chg="addSp delSp modSp new mod">
        <pc:chgData name="Joniak, Nicholas" userId="b184252a-bf95-4878-924f-b9fe6bfdae1c" providerId="ADAL" clId="{31B5427B-38DB-4334-A551-27F76C277365}" dt="2023-10-03T13:58:28.153" v="5378" actId="6549"/>
        <pc:sldMkLst>
          <pc:docMk/>
          <pc:sldMk cId="1472007701" sldId="2294"/>
        </pc:sldMkLst>
      </pc:sldChg>
      <pc:sldChg chg="addSp delSp modSp add mod">
        <pc:chgData name="Joniak, Nicholas" userId="b184252a-bf95-4878-924f-b9fe6bfdae1c" providerId="ADAL" clId="{31B5427B-38DB-4334-A551-27F76C277365}" dt="2023-10-03T13:34:04.341" v="2360" actId="20577"/>
        <pc:sldMkLst>
          <pc:docMk/>
          <pc:sldMk cId="3578136733" sldId="2295"/>
        </pc:sldMkLst>
      </pc:sldChg>
      <pc:sldChg chg="addSp delSp modSp add mod ord">
        <pc:chgData name="Joniak, Nicholas" userId="b184252a-bf95-4878-924f-b9fe6bfdae1c" providerId="ADAL" clId="{31B5427B-38DB-4334-A551-27F76C277365}" dt="2023-10-03T13:40:19.768" v="3513" actId="14100"/>
        <pc:sldMkLst>
          <pc:docMk/>
          <pc:sldMk cId="2986033275" sldId="2296"/>
        </pc:sldMkLst>
      </pc:sldChg>
      <pc:sldChg chg="addSp delSp modSp add mod">
        <pc:chgData name="Joniak, Nicholas" userId="b184252a-bf95-4878-924f-b9fe6bfdae1c" providerId="ADAL" clId="{31B5427B-38DB-4334-A551-27F76C277365}" dt="2023-10-03T13:46:26.247" v="4199" actId="20577"/>
        <pc:sldMkLst>
          <pc:docMk/>
          <pc:sldMk cId="1972057057" sldId="2297"/>
        </pc:sldMkLst>
      </pc:sldChg>
      <pc:sldChg chg="modSp add mod">
        <pc:chgData name="Joniak, Nicholas" userId="b184252a-bf95-4878-924f-b9fe6bfdae1c" providerId="ADAL" clId="{31B5427B-38DB-4334-A551-27F76C277365}" dt="2023-10-03T13:49:47.619" v="4879" actId="20577"/>
        <pc:sldMkLst>
          <pc:docMk/>
          <pc:sldMk cId="2313783371" sldId="2298"/>
        </pc:sldMkLst>
      </pc:sldChg>
    </pc:docChg>
  </pc:docChgLst>
  <pc:docChgLst>
    <pc:chgData name="Joniak, Nicholas" userId="b184252a-bf95-4878-924f-b9fe6bfdae1c" providerId="ADAL" clId="{261BB9ED-5E74-4903-921B-E57952C66205}"/>
    <pc:docChg chg="undo custSel addSld delSld modSld sldOrd">
      <pc:chgData name="Joniak, Nicholas" userId="b184252a-bf95-4878-924f-b9fe6bfdae1c" providerId="ADAL" clId="{261BB9ED-5E74-4903-921B-E57952C66205}" dt="2024-04-11T14:18:48.217" v="3001" actId="5793"/>
      <pc:docMkLst>
        <pc:docMk/>
      </pc:docMkLst>
      <pc:sldChg chg="addSp modSp mod">
        <pc:chgData name="Joniak, Nicholas" userId="b184252a-bf95-4878-924f-b9fe6bfdae1c" providerId="ADAL" clId="{261BB9ED-5E74-4903-921B-E57952C66205}" dt="2024-04-11T13:11:16.790" v="1971"/>
        <pc:sldMkLst>
          <pc:docMk/>
          <pc:sldMk cId="889115241" sldId="2308"/>
        </pc:sldMkLst>
      </pc:sldChg>
      <pc:sldChg chg="del">
        <pc:chgData name="Joniak, Nicholas" userId="b184252a-bf95-4878-924f-b9fe6bfdae1c" providerId="ADAL" clId="{261BB9ED-5E74-4903-921B-E57952C66205}" dt="2024-04-09T13:29:39.127" v="1603" actId="47"/>
        <pc:sldMkLst>
          <pc:docMk/>
          <pc:sldMk cId="3661077879" sldId="2309"/>
        </pc:sldMkLst>
      </pc:sldChg>
      <pc:sldChg chg="del">
        <pc:chgData name="Joniak, Nicholas" userId="b184252a-bf95-4878-924f-b9fe6bfdae1c" providerId="ADAL" clId="{261BB9ED-5E74-4903-921B-E57952C66205}" dt="2024-04-09T13:29:41.267" v="1607" actId="47"/>
        <pc:sldMkLst>
          <pc:docMk/>
          <pc:sldMk cId="2440994529" sldId="2310"/>
        </pc:sldMkLst>
      </pc:sldChg>
      <pc:sldChg chg="del">
        <pc:chgData name="Joniak, Nicholas" userId="b184252a-bf95-4878-924f-b9fe6bfdae1c" providerId="ADAL" clId="{261BB9ED-5E74-4903-921B-E57952C66205}" dt="2024-04-09T13:29:39.668" v="1604" actId="47"/>
        <pc:sldMkLst>
          <pc:docMk/>
          <pc:sldMk cId="237588477" sldId="2311"/>
        </pc:sldMkLst>
      </pc:sldChg>
      <pc:sldChg chg="del">
        <pc:chgData name="Joniak, Nicholas" userId="b184252a-bf95-4878-924f-b9fe6bfdae1c" providerId="ADAL" clId="{261BB9ED-5E74-4903-921B-E57952C66205}" dt="2024-04-09T14:36:41.836" v="1609" actId="47"/>
        <pc:sldMkLst>
          <pc:docMk/>
          <pc:sldMk cId="1048103636" sldId="2312"/>
        </pc:sldMkLst>
      </pc:sldChg>
      <pc:sldChg chg="del">
        <pc:chgData name="Joniak, Nicholas" userId="b184252a-bf95-4878-924f-b9fe6bfdae1c" providerId="ADAL" clId="{261BB9ED-5E74-4903-921B-E57952C66205}" dt="2024-04-09T14:36:41.624" v="1608" actId="47"/>
        <pc:sldMkLst>
          <pc:docMk/>
          <pc:sldMk cId="583029766" sldId="2313"/>
        </pc:sldMkLst>
      </pc:sldChg>
      <pc:sldChg chg="del">
        <pc:chgData name="Joniak, Nicholas" userId="b184252a-bf95-4878-924f-b9fe6bfdae1c" providerId="ADAL" clId="{261BB9ED-5E74-4903-921B-E57952C66205}" dt="2024-04-09T13:29:40.153" v="1605" actId="47"/>
        <pc:sldMkLst>
          <pc:docMk/>
          <pc:sldMk cId="3893940658" sldId="2314"/>
        </pc:sldMkLst>
      </pc:sldChg>
      <pc:sldChg chg="del">
        <pc:chgData name="Joniak, Nicholas" userId="b184252a-bf95-4878-924f-b9fe6bfdae1c" providerId="ADAL" clId="{261BB9ED-5E74-4903-921B-E57952C66205}" dt="2024-04-09T13:29:40.621" v="1606" actId="47"/>
        <pc:sldMkLst>
          <pc:docMk/>
          <pc:sldMk cId="3498527265" sldId="2315"/>
        </pc:sldMkLst>
      </pc:sldChg>
      <pc:sldChg chg="addSp delSp modSp add mod chgLayout">
        <pc:chgData name="Joniak, Nicholas" userId="b184252a-bf95-4878-924f-b9fe6bfdae1c" providerId="ADAL" clId="{261BB9ED-5E74-4903-921B-E57952C66205}" dt="2024-04-11T13:08:29.212" v="1616" actId="1076"/>
        <pc:sldMkLst>
          <pc:docMk/>
          <pc:sldMk cId="3148071411" sldId="2316"/>
        </pc:sldMkLst>
      </pc:sldChg>
      <pc:sldChg chg="addSp delSp modSp add mod ord">
        <pc:chgData name="Joniak, Nicholas" userId="b184252a-bf95-4878-924f-b9fe6bfdae1c" providerId="ADAL" clId="{261BB9ED-5E74-4903-921B-E57952C66205}" dt="2024-04-11T13:17:29.363" v="2400" actId="1076"/>
        <pc:sldMkLst>
          <pc:docMk/>
          <pc:sldMk cId="390609173" sldId="2317"/>
        </pc:sldMkLst>
      </pc:sldChg>
      <pc:sldChg chg="addSp delSp modSp add mod">
        <pc:chgData name="Joniak, Nicholas" userId="b184252a-bf95-4878-924f-b9fe6bfdae1c" providerId="ADAL" clId="{261BB9ED-5E74-4903-921B-E57952C66205}" dt="2024-04-11T14:05:00.544" v="2971" actId="1076"/>
        <pc:sldMkLst>
          <pc:docMk/>
          <pc:sldMk cId="2931786212" sldId="2318"/>
        </pc:sldMkLst>
      </pc:sldChg>
      <pc:sldChg chg="add del">
        <pc:chgData name="Joniak, Nicholas" userId="b184252a-bf95-4878-924f-b9fe6bfdae1c" providerId="ADAL" clId="{261BB9ED-5E74-4903-921B-E57952C66205}" dt="2024-04-11T13:16:54.880" v="2381" actId="47"/>
        <pc:sldMkLst>
          <pc:docMk/>
          <pc:sldMk cId="3698222982" sldId="2318"/>
        </pc:sldMkLst>
      </pc:sldChg>
      <pc:sldChg chg="addSp delSp modSp add mod">
        <pc:chgData name="Joniak, Nicholas" userId="b184252a-bf95-4878-924f-b9fe6bfdae1c" providerId="ADAL" clId="{261BB9ED-5E74-4903-921B-E57952C66205}" dt="2024-04-11T13:28:57.520" v="2952" actId="1076"/>
        <pc:sldMkLst>
          <pc:docMk/>
          <pc:sldMk cId="1923268305" sldId="2319"/>
        </pc:sldMkLst>
      </pc:sldChg>
      <pc:sldChg chg="addSp delSp modSp add mod">
        <pc:chgData name="Joniak, Nicholas" userId="b184252a-bf95-4878-924f-b9fe6bfdae1c" providerId="ADAL" clId="{261BB9ED-5E74-4903-921B-E57952C66205}" dt="2024-04-11T13:30:10.577" v="2963" actId="1076"/>
        <pc:sldMkLst>
          <pc:docMk/>
          <pc:sldMk cId="2114562820" sldId="2320"/>
        </pc:sldMkLst>
      </pc:sldChg>
      <pc:sldChg chg="addSp delSp modSp new mod">
        <pc:chgData name="Joniak, Nicholas" userId="b184252a-bf95-4878-924f-b9fe6bfdae1c" providerId="ADAL" clId="{261BB9ED-5E74-4903-921B-E57952C66205}" dt="2024-04-11T14:18:48.217" v="3001" actId="5793"/>
        <pc:sldMkLst>
          <pc:docMk/>
          <pc:sldMk cId="2235987155" sldId="2321"/>
        </pc:sldMkLst>
      </pc:sldChg>
    </pc:docChg>
  </pc:docChgLst>
  <pc:docChgLst>
    <pc:chgData name="Joniak, Nicholas" userId="b184252a-bf95-4878-924f-b9fe6bfdae1c" providerId="ADAL" clId="{87C0D4CD-D3BF-44BF-9333-260909E0FEEE}"/>
    <pc:docChg chg="undo custSel addSld delSld modSld">
      <pc:chgData name="Joniak, Nicholas" userId="b184252a-bf95-4878-924f-b9fe6bfdae1c" providerId="ADAL" clId="{87C0D4CD-D3BF-44BF-9333-260909E0FEEE}" dt="2025-01-07T15:10:06.653" v="891" actId="404"/>
      <pc:docMkLst>
        <pc:docMk/>
      </pc:docMkLst>
      <pc:sldChg chg="modSp mod">
        <pc:chgData name="Joniak, Nicholas" userId="b184252a-bf95-4878-924f-b9fe6bfdae1c" providerId="ADAL" clId="{87C0D4CD-D3BF-44BF-9333-260909E0FEEE}" dt="2025-01-07T15:10:06.653" v="891" actId="404"/>
        <pc:sldMkLst>
          <pc:docMk/>
          <pc:sldMk cId="43746347" sldId="2353"/>
        </pc:sldMkLst>
        <pc:spChg chg="mod">
          <ac:chgData name="Joniak, Nicholas" userId="b184252a-bf95-4878-924f-b9fe6bfdae1c" providerId="ADAL" clId="{87C0D4CD-D3BF-44BF-9333-260909E0FEEE}" dt="2025-01-07T15:10:06.653" v="891" actId="404"/>
          <ac:spMkLst>
            <pc:docMk/>
            <pc:sldMk cId="43746347" sldId="2353"/>
            <ac:spMk id="9" creationId="{7AE20215-5550-6269-94A1-4F7AC6E2A405}"/>
          </ac:spMkLst>
        </pc:spChg>
      </pc:sldChg>
      <pc:sldChg chg="modSp del mod">
        <pc:chgData name="Joniak, Nicholas" userId="b184252a-bf95-4878-924f-b9fe6bfdae1c" providerId="ADAL" clId="{87C0D4CD-D3BF-44BF-9333-260909E0FEEE}" dt="2025-01-07T14:07:00.729" v="596" actId="20577"/>
        <pc:sldMkLst>
          <pc:docMk/>
          <pc:sldMk cId="941930337" sldId="2354"/>
        </pc:sldMkLst>
      </pc:sldChg>
      <pc:sldChg chg="del">
        <pc:chgData name="Joniak, Nicholas" userId="b184252a-bf95-4878-924f-b9fe6bfdae1c" providerId="ADAL" clId="{87C0D4CD-D3BF-44BF-9333-260909E0FEEE}" dt="2025-01-07T14:05:42.787" v="448" actId="47"/>
        <pc:sldMkLst>
          <pc:docMk/>
          <pc:sldMk cId="3782994520" sldId="2355"/>
        </pc:sldMkLst>
      </pc:sldChg>
      <pc:sldChg chg="del">
        <pc:chgData name="Joniak, Nicholas" userId="b184252a-bf95-4878-924f-b9fe6bfdae1c" providerId="ADAL" clId="{87C0D4CD-D3BF-44BF-9333-260909E0FEEE}" dt="2025-01-07T14:05:42.002" v="447" actId="47"/>
        <pc:sldMkLst>
          <pc:docMk/>
          <pc:sldMk cId="2242682572" sldId="2356"/>
        </pc:sldMkLst>
      </pc:sldChg>
      <pc:sldChg chg="delSp modSp new mod">
        <pc:chgData name="Joniak, Nicholas" userId="b184252a-bf95-4878-924f-b9fe6bfdae1c" providerId="ADAL" clId="{87C0D4CD-D3BF-44BF-9333-260909E0FEEE}" dt="2025-01-07T14:32:47.966" v="872" actId="20577"/>
        <pc:sldMkLst>
          <pc:docMk/>
          <pc:sldMk cId="3665517821" sldId="2357"/>
        </pc:sldMkLst>
      </pc:sldChg>
    </pc:docChg>
  </pc:docChgLst>
  <pc:docChgLst>
    <pc:chgData name="Joniak, Nicholas" userId="b184252a-bf95-4878-924f-b9fe6bfdae1c" providerId="ADAL" clId="{D323B869-326B-4805-BA8B-CBD5E2FCEB55}"/>
    <pc:docChg chg="undo custSel delSld modSld">
      <pc:chgData name="Joniak, Nicholas" userId="b184252a-bf95-4878-924f-b9fe6bfdae1c" providerId="ADAL" clId="{D323B869-326B-4805-BA8B-CBD5E2FCEB55}" dt="2024-06-04T13:10:50.184" v="636" actId="20577"/>
      <pc:docMkLst>
        <pc:docMk/>
      </pc:docMkLst>
      <pc:sldChg chg="modSp mod">
        <pc:chgData name="Joniak, Nicholas" userId="b184252a-bf95-4878-924f-b9fe6bfdae1c" providerId="ADAL" clId="{D323B869-326B-4805-BA8B-CBD5E2FCEB55}" dt="2024-06-04T12:54:13.188" v="5" actId="20577"/>
        <pc:sldMkLst>
          <pc:docMk/>
          <pc:sldMk cId="0" sldId="263"/>
        </pc:sldMkLst>
      </pc:sldChg>
      <pc:sldChg chg="modSp mod">
        <pc:chgData name="Joniak, Nicholas" userId="b184252a-bf95-4878-924f-b9fe6bfdae1c" providerId="ADAL" clId="{D323B869-326B-4805-BA8B-CBD5E2FCEB55}" dt="2024-06-04T13:10:50.184" v="636" actId="20577"/>
        <pc:sldMkLst>
          <pc:docMk/>
          <pc:sldMk cId="616888004" sldId="2337"/>
        </pc:sldMkLst>
      </pc:sldChg>
      <pc:sldChg chg="del">
        <pc:chgData name="Joniak, Nicholas" userId="b184252a-bf95-4878-924f-b9fe6bfdae1c" providerId="ADAL" clId="{D323B869-326B-4805-BA8B-CBD5E2FCEB55}" dt="2024-06-04T12:54:25.706" v="6" actId="47"/>
        <pc:sldMkLst>
          <pc:docMk/>
          <pc:sldMk cId="4269995625" sldId="2338"/>
        </pc:sldMkLst>
      </pc:sldChg>
      <pc:sldChg chg="del">
        <pc:chgData name="Joniak, Nicholas" userId="b184252a-bf95-4878-924f-b9fe6bfdae1c" providerId="ADAL" clId="{D323B869-326B-4805-BA8B-CBD5E2FCEB55}" dt="2024-06-04T12:54:26.021" v="7" actId="47"/>
        <pc:sldMkLst>
          <pc:docMk/>
          <pc:sldMk cId="2802774876" sldId="2339"/>
        </pc:sldMkLst>
      </pc:sldChg>
      <pc:sldChg chg="del">
        <pc:chgData name="Joniak, Nicholas" userId="b184252a-bf95-4878-924f-b9fe6bfdae1c" providerId="ADAL" clId="{D323B869-326B-4805-BA8B-CBD5E2FCEB55}" dt="2024-06-04T12:54:26.458" v="8" actId="47"/>
        <pc:sldMkLst>
          <pc:docMk/>
          <pc:sldMk cId="335577341" sldId="2340"/>
        </pc:sldMkLst>
      </pc:sldChg>
      <pc:sldChg chg="del">
        <pc:chgData name="Joniak, Nicholas" userId="b184252a-bf95-4878-924f-b9fe6bfdae1c" providerId="ADAL" clId="{D323B869-326B-4805-BA8B-CBD5E2FCEB55}" dt="2024-06-04T12:54:27.153" v="9" actId="47"/>
        <pc:sldMkLst>
          <pc:docMk/>
          <pc:sldMk cId="27098441" sldId="2341"/>
        </pc:sldMkLst>
      </pc:sldChg>
    </pc:docChg>
  </pc:docChgLst>
  <pc:docChgLst>
    <pc:chgData name="Joniak, Nicholas" userId="b184252a-bf95-4878-924f-b9fe6bfdae1c" providerId="ADAL" clId="{94EFEF66-B144-4C74-BFC5-70FA605B7F39}"/>
    <pc:docChg chg="undo custSel addSld delSld modSld sldOrd">
      <pc:chgData name="Joniak, Nicholas" userId="b184252a-bf95-4878-924f-b9fe6bfdae1c" providerId="ADAL" clId="{94EFEF66-B144-4C74-BFC5-70FA605B7F39}" dt="2024-03-26T12:58:30.852" v="4057" actId="15"/>
      <pc:docMkLst>
        <pc:docMk/>
      </pc:docMkLst>
      <pc:sldChg chg="modSp mod">
        <pc:chgData name="Joniak, Nicholas" userId="b184252a-bf95-4878-924f-b9fe6bfdae1c" providerId="ADAL" clId="{94EFEF66-B144-4C74-BFC5-70FA605B7F39}" dt="2024-03-25T19:53:52.928" v="3" actId="20577"/>
        <pc:sldMkLst>
          <pc:docMk/>
          <pc:sldMk cId="0" sldId="263"/>
        </pc:sldMkLst>
      </pc:sldChg>
      <pc:sldChg chg="del">
        <pc:chgData name="Joniak, Nicholas" userId="b184252a-bf95-4878-924f-b9fe6bfdae1c" providerId="ADAL" clId="{94EFEF66-B144-4C74-BFC5-70FA605B7F39}" dt="2024-03-25T20:03:25.067" v="1680" actId="47"/>
        <pc:sldMkLst>
          <pc:docMk/>
          <pc:sldMk cId="16298178" sldId="2303"/>
        </pc:sldMkLst>
      </pc:sldChg>
      <pc:sldChg chg="del">
        <pc:chgData name="Joniak, Nicholas" userId="b184252a-bf95-4878-924f-b9fe6bfdae1c" providerId="ADAL" clId="{94EFEF66-B144-4C74-BFC5-70FA605B7F39}" dt="2024-03-25T20:03:23.020" v="1678" actId="47"/>
        <pc:sldMkLst>
          <pc:docMk/>
          <pc:sldMk cId="2452641356" sldId="2304"/>
        </pc:sldMkLst>
      </pc:sldChg>
      <pc:sldChg chg="del">
        <pc:chgData name="Joniak, Nicholas" userId="b184252a-bf95-4878-924f-b9fe6bfdae1c" providerId="ADAL" clId="{94EFEF66-B144-4C74-BFC5-70FA605B7F39}" dt="2024-03-25T20:03:24.058" v="1679" actId="47"/>
        <pc:sldMkLst>
          <pc:docMk/>
          <pc:sldMk cId="3850348032" sldId="2305"/>
        </pc:sldMkLst>
      </pc:sldChg>
      <pc:sldChg chg="del">
        <pc:chgData name="Joniak, Nicholas" userId="b184252a-bf95-4878-924f-b9fe6bfdae1c" providerId="ADAL" clId="{94EFEF66-B144-4C74-BFC5-70FA605B7F39}" dt="2024-03-25T19:58:04.221" v="841" actId="47"/>
        <pc:sldMkLst>
          <pc:docMk/>
          <pc:sldMk cId="541748561" sldId="2306"/>
        </pc:sldMkLst>
      </pc:sldChg>
      <pc:sldChg chg="del">
        <pc:chgData name="Joniak, Nicholas" userId="b184252a-bf95-4878-924f-b9fe6bfdae1c" providerId="ADAL" clId="{94EFEF66-B144-4C74-BFC5-70FA605B7F39}" dt="2024-03-25T21:03:24.372" v="3732" actId="47"/>
        <pc:sldMkLst>
          <pc:docMk/>
          <pc:sldMk cId="1893302884" sldId="2307"/>
        </pc:sldMkLst>
      </pc:sldChg>
      <pc:sldChg chg="addSp delSp modSp add mod">
        <pc:chgData name="Joniak, Nicholas" userId="b184252a-bf95-4878-924f-b9fe6bfdae1c" providerId="ADAL" clId="{94EFEF66-B144-4C74-BFC5-70FA605B7F39}" dt="2024-03-26T12:50:37.606" v="3792" actId="313"/>
        <pc:sldMkLst>
          <pc:docMk/>
          <pc:sldMk cId="889115241" sldId="2308"/>
        </pc:sldMkLst>
      </pc:sldChg>
      <pc:sldChg chg="addSp delSp modSp add mod">
        <pc:chgData name="Joniak, Nicholas" userId="b184252a-bf95-4878-924f-b9fe6bfdae1c" providerId="ADAL" clId="{94EFEF66-B144-4C74-BFC5-70FA605B7F39}" dt="2024-03-26T12:54:40.842" v="3823" actId="20577"/>
        <pc:sldMkLst>
          <pc:docMk/>
          <pc:sldMk cId="3661077879" sldId="2309"/>
        </pc:sldMkLst>
      </pc:sldChg>
      <pc:sldChg chg="addSp delSp modSp add mod ord">
        <pc:chgData name="Joniak, Nicholas" userId="b184252a-bf95-4878-924f-b9fe6bfdae1c" providerId="ADAL" clId="{94EFEF66-B144-4C74-BFC5-70FA605B7F39}" dt="2024-03-26T12:54:54.049" v="3825"/>
        <pc:sldMkLst>
          <pc:docMk/>
          <pc:sldMk cId="2440994529" sldId="2310"/>
        </pc:sldMkLst>
      </pc:sldChg>
      <pc:sldChg chg="addSp delSp modSp add mod">
        <pc:chgData name="Joniak, Nicholas" userId="b184252a-bf95-4878-924f-b9fe6bfdae1c" providerId="ADAL" clId="{94EFEF66-B144-4C74-BFC5-70FA605B7F39}" dt="2024-03-25T21:06:16.002" v="3766" actId="1582"/>
        <pc:sldMkLst>
          <pc:docMk/>
          <pc:sldMk cId="237588477" sldId="2311"/>
        </pc:sldMkLst>
      </pc:sldChg>
      <pc:sldChg chg="delSp modSp new mod">
        <pc:chgData name="Joniak, Nicholas" userId="b184252a-bf95-4878-924f-b9fe6bfdae1c" providerId="ADAL" clId="{94EFEF66-B144-4C74-BFC5-70FA605B7F39}" dt="2024-03-26T12:58:30.852" v="4057" actId="15"/>
        <pc:sldMkLst>
          <pc:docMk/>
          <pc:sldMk cId="1048103636" sldId="2312"/>
        </pc:sldMkLst>
      </pc:sldChg>
      <pc:sldChg chg="addSp delSp modSp new mod">
        <pc:chgData name="Joniak, Nicholas" userId="b184252a-bf95-4878-924f-b9fe6bfdae1c" providerId="ADAL" clId="{94EFEF66-B144-4C74-BFC5-70FA605B7F39}" dt="2024-03-26T12:57:27.301" v="3961" actId="208"/>
        <pc:sldMkLst>
          <pc:docMk/>
          <pc:sldMk cId="583029766" sldId="2313"/>
        </pc:sldMkLst>
      </pc:sldChg>
      <pc:sldChg chg="addSp delSp modSp add mod">
        <pc:chgData name="Joniak, Nicholas" userId="b184252a-bf95-4878-924f-b9fe6bfdae1c" providerId="ADAL" clId="{94EFEF66-B144-4C74-BFC5-70FA605B7F39}" dt="2024-03-25T21:06:17.985" v="3767"/>
        <pc:sldMkLst>
          <pc:docMk/>
          <pc:sldMk cId="3893940658" sldId="2314"/>
        </pc:sldMkLst>
      </pc:sldChg>
      <pc:sldChg chg="addSp delSp modSp add mod">
        <pc:chgData name="Joniak, Nicholas" userId="b184252a-bf95-4878-924f-b9fe6bfdae1c" providerId="ADAL" clId="{94EFEF66-B144-4C74-BFC5-70FA605B7F39}" dt="2024-03-25T21:06:18.453" v="3768"/>
        <pc:sldMkLst>
          <pc:docMk/>
          <pc:sldMk cId="3498527265" sldId="2315"/>
        </pc:sldMkLst>
      </pc:sldChg>
    </pc:docChg>
  </pc:docChgLst>
  <pc:docChgLst>
    <pc:chgData name="Joniak, Nicholas" userId="b184252a-bf95-4878-924f-b9fe6bfdae1c" providerId="ADAL" clId="{0624EB3C-35AA-440C-BB7A-EB0C3B8F6407}"/>
    <pc:docChg chg="undo custSel addSld delSld modSld sldOrd">
      <pc:chgData name="Joniak, Nicholas" userId="b184252a-bf95-4878-924f-b9fe6bfdae1c" providerId="ADAL" clId="{0624EB3C-35AA-440C-BB7A-EB0C3B8F6407}" dt="2023-11-28T18:22:10.900" v="2033"/>
      <pc:docMkLst>
        <pc:docMk/>
      </pc:docMkLst>
      <pc:sldChg chg="modSp mod">
        <pc:chgData name="Joniak, Nicholas" userId="b184252a-bf95-4878-924f-b9fe6bfdae1c" providerId="ADAL" clId="{0624EB3C-35AA-440C-BB7A-EB0C3B8F6407}" dt="2023-11-28T16:19:09.285" v="5" actId="20577"/>
        <pc:sldMkLst>
          <pc:docMk/>
          <pc:sldMk cId="0" sldId="263"/>
        </pc:sldMkLst>
      </pc:sldChg>
      <pc:sldChg chg="addSp delSp modSp mod ord">
        <pc:chgData name="Joniak, Nicholas" userId="b184252a-bf95-4878-924f-b9fe6bfdae1c" providerId="ADAL" clId="{0624EB3C-35AA-440C-BB7A-EB0C3B8F6407}" dt="2023-11-28T18:22:10.900" v="2033"/>
        <pc:sldMkLst>
          <pc:docMk/>
          <pc:sldMk cId="2344781569" sldId="2266"/>
        </pc:sldMkLst>
      </pc:sldChg>
      <pc:sldChg chg="del">
        <pc:chgData name="Joniak, Nicholas" userId="b184252a-bf95-4878-924f-b9fe6bfdae1c" providerId="ADAL" clId="{0624EB3C-35AA-440C-BB7A-EB0C3B8F6407}" dt="2023-11-28T16:19:40.404" v="67" actId="47"/>
        <pc:sldMkLst>
          <pc:docMk/>
          <pc:sldMk cId="4273525855" sldId="2276"/>
        </pc:sldMkLst>
      </pc:sldChg>
      <pc:sldChg chg="del">
        <pc:chgData name="Joniak, Nicholas" userId="b184252a-bf95-4878-924f-b9fe6bfdae1c" providerId="ADAL" clId="{0624EB3C-35AA-440C-BB7A-EB0C3B8F6407}" dt="2023-11-28T16:19:44.604" v="76" actId="47"/>
        <pc:sldMkLst>
          <pc:docMk/>
          <pc:sldMk cId="468681210" sldId="2281"/>
        </pc:sldMkLst>
      </pc:sldChg>
      <pc:sldChg chg="del">
        <pc:chgData name="Joniak, Nicholas" userId="b184252a-bf95-4878-924f-b9fe6bfdae1c" providerId="ADAL" clId="{0624EB3C-35AA-440C-BB7A-EB0C3B8F6407}" dt="2023-11-28T16:19:40.985" v="68" actId="47"/>
        <pc:sldMkLst>
          <pc:docMk/>
          <pc:sldMk cId="4079155160" sldId="2284"/>
        </pc:sldMkLst>
      </pc:sldChg>
      <pc:sldChg chg="del">
        <pc:chgData name="Joniak, Nicholas" userId="b184252a-bf95-4878-924f-b9fe6bfdae1c" providerId="ADAL" clId="{0624EB3C-35AA-440C-BB7A-EB0C3B8F6407}" dt="2023-11-28T16:19:42.374" v="71" actId="47"/>
        <pc:sldMkLst>
          <pc:docMk/>
          <pc:sldMk cId="2333602951" sldId="2285"/>
        </pc:sldMkLst>
      </pc:sldChg>
      <pc:sldChg chg="del">
        <pc:chgData name="Joniak, Nicholas" userId="b184252a-bf95-4878-924f-b9fe6bfdae1c" providerId="ADAL" clId="{0624EB3C-35AA-440C-BB7A-EB0C3B8F6407}" dt="2023-11-28T16:19:43.230" v="73" actId="47"/>
        <pc:sldMkLst>
          <pc:docMk/>
          <pc:sldMk cId="348201604" sldId="2286"/>
        </pc:sldMkLst>
      </pc:sldChg>
      <pc:sldChg chg="del">
        <pc:chgData name="Joniak, Nicholas" userId="b184252a-bf95-4878-924f-b9fe6bfdae1c" providerId="ADAL" clId="{0624EB3C-35AA-440C-BB7A-EB0C3B8F6407}" dt="2023-11-28T16:19:41.501" v="69" actId="47"/>
        <pc:sldMkLst>
          <pc:docMk/>
          <pc:sldMk cId="64711034" sldId="2287"/>
        </pc:sldMkLst>
      </pc:sldChg>
      <pc:sldChg chg="del">
        <pc:chgData name="Joniak, Nicholas" userId="b184252a-bf95-4878-924f-b9fe6bfdae1c" providerId="ADAL" clId="{0624EB3C-35AA-440C-BB7A-EB0C3B8F6407}" dt="2023-11-28T16:19:42.839" v="72" actId="47"/>
        <pc:sldMkLst>
          <pc:docMk/>
          <pc:sldMk cId="1624577760" sldId="2293"/>
        </pc:sldMkLst>
      </pc:sldChg>
      <pc:sldChg chg="del">
        <pc:chgData name="Joniak, Nicholas" userId="b184252a-bf95-4878-924f-b9fe6bfdae1c" providerId="ADAL" clId="{0624EB3C-35AA-440C-BB7A-EB0C3B8F6407}" dt="2023-11-28T16:19:41.973" v="70" actId="47"/>
        <pc:sldMkLst>
          <pc:docMk/>
          <pc:sldMk cId="1472007701" sldId="2294"/>
        </pc:sldMkLst>
      </pc:sldChg>
      <pc:sldChg chg="del">
        <pc:chgData name="Joniak, Nicholas" userId="b184252a-bf95-4878-924f-b9fe6bfdae1c" providerId="ADAL" clId="{0624EB3C-35AA-440C-BB7A-EB0C3B8F6407}" dt="2023-11-28T16:19:43.655" v="74" actId="47"/>
        <pc:sldMkLst>
          <pc:docMk/>
          <pc:sldMk cId="3578136733" sldId="2295"/>
        </pc:sldMkLst>
      </pc:sldChg>
      <pc:sldChg chg="del">
        <pc:chgData name="Joniak, Nicholas" userId="b184252a-bf95-4878-924f-b9fe6bfdae1c" providerId="ADAL" clId="{0624EB3C-35AA-440C-BB7A-EB0C3B8F6407}" dt="2023-11-28T16:19:44.071" v="75" actId="47"/>
        <pc:sldMkLst>
          <pc:docMk/>
          <pc:sldMk cId="2986033275" sldId="2296"/>
        </pc:sldMkLst>
      </pc:sldChg>
      <pc:sldChg chg="del">
        <pc:chgData name="Joniak, Nicholas" userId="b184252a-bf95-4878-924f-b9fe6bfdae1c" providerId="ADAL" clId="{0624EB3C-35AA-440C-BB7A-EB0C3B8F6407}" dt="2023-11-28T16:19:45.151" v="77" actId="47"/>
        <pc:sldMkLst>
          <pc:docMk/>
          <pc:sldMk cId="1972057057" sldId="2297"/>
        </pc:sldMkLst>
      </pc:sldChg>
      <pc:sldChg chg="del">
        <pc:chgData name="Joniak, Nicholas" userId="b184252a-bf95-4878-924f-b9fe6bfdae1c" providerId="ADAL" clId="{0624EB3C-35AA-440C-BB7A-EB0C3B8F6407}" dt="2023-11-28T16:19:45.695" v="78" actId="47"/>
        <pc:sldMkLst>
          <pc:docMk/>
          <pc:sldMk cId="2313783371" sldId="2298"/>
        </pc:sldMkLst>
      </pc:sldChg>
      <pc:sldChg chg="modSp new del mod ord">
        <pc:chgData name="Joniak, Nicholas" userId="b184252a-bf95-4878-924f-b9fe6bfdae1c" providerId="ADAL" clId="{0624EB3C-35AA-440C-BB7A-EB0C3B8F6407}" dt="2023-11-28T16:36:03.974" v="815" actId="47"/>
        <pc:sldMkLst>
          <pc:docMk/>
          <pc:sldMk cId="1831910690" sldId="2299"/>
        </pc:sldMkLst>
      </pc:sldChg>
      <pc:sldChg chg="delSp modSp new mod ord">
        <pc:chgData name="Joniak, Nicholas" userId="b184252a-bf95-4878-924f-b9fe6bfdae1c" providerId="ADAL" clId="{0624EB3C-35AA-440C-BB7A-EB0C3B8F6407}" dt="2023-11-28T18:21:23.710" v="2031" actId="6549"/>
        <pc:sldMkLst>
          <pc:docMk/>
          <pc:sldMk cId="2619612251" sldId="2300"/>
        </pc:sldMkLst>
      </pc:sldChg>
      <pc:sldChg chg="addSp delSp modSp new mod">
        <pc:chgData name="Joniak, Nicholas" userId="b184252a-bf95-4878-924f-b9fe6bfdae1c" providerId="ADAL" clId="{0624EB3C-35AA-440C-BB7A-EB0C3B8F6407}" dt="2023-11-28T18:10:20.120" v="2030" actId="1076"/>
        <pc:sldMkLst>
          <pc:docMk/>
          <pc:sldMk cId="1910663203" sldId="2301"/>
        </pc:sldMkLst>
      </pc:sldChg>
      <pc:sldChg chg="modSp add del mod">
        <pc:chgData name="Joniak, Nicholas" userId="b184252a-bf95-4878-924f-b9fe6bfdae1c" providerId="ADAL" clId="{0624EB3C-35AA-440C-BB7A-EB0C3B8F6407}" dt="2023-11-28T16:40:20.442" v="1314" actId="47"/>
        <pc:sldMkLst>
          <pc:docMk/>
          <pc:sldMk cId="1287912892" sldId="2302"/>
        </pc:sldMkLst>
      </pc:sldChg>
    </pc:docChg>
  </pc:docChgLst>
  <pc:docChgLst>
    <pc:chgData name="Joniak, Nicholas" userId="b184252a-bf95-4878-924f-b9fe6bfdae1c" providerId="ADAL" clId="{CB8A9BB3-D7F4-4552-9C41-51F17F88C6E3}"/>
    <pc:docChg chg="custSel addSld modSld sldOrd">
      <pc:chgData name="Joniak, Nicholas" userId="b184252a-bf95-4878-924f-b9fe6bfdae1c" providerId="ADAL" clId="{CB8A9BB3-D7F4-4552-9C41-51F17F88C6E3}" dt="2024-12-10T14:41:13.313" v="748" actId="1076"/>
      <pc:docMkLst>
        <pc:docMk/>
      </pc:docMkLst>
      <pc:sldChg chg="addSp delSp modSp mod">
        <pc:chgData name="Joniak, Nicholas" userId="b184252a-bf95-4878-924f-b9fe6bfdae1c" providerId="ADAL" clId="{CB8A9BB3-D7F4-4552-9C41-51F17F88C6E3}" dt="2024-12-10T14:31:41.021" v="135" actId="14100"/>
        <pc:sldMkLst>
          <pc:docMk/>
          <pc:sldMk cId="43746347" sldId="2353"/>
        </pc:sldMkLst>
        <pc:spChg chg="mod">
          <ac:chgData name="Joniak, Nicholas" userId="b184252a-bf95-4878-924f-b9fe6bfdae1c" providerId="ADAL" clId="{CB8A9BB3-D7F4-4552-9C41-51F17F88C6E3}" dt="2024-12-10T14:31:41.021" v="135" actId="14100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mod">
        <pc:chgData name="Joniak, Nicholas" userId="b184252a-bf95-4878-924f-b9fe6bfdae1c" providerId="ADAL" clId="{CB8A9BB3-D7F4-4552-9C41-51F17F88C6E3}" dt="2024-12-10T14:34:19.681" v="383" actId="20577"/>
        <pc:sldMkLst>
          <pc:docMk/>
          <pc:sldMk cId="941930337" sldId="2354"/>
        </pc:sldMkLst>
      </pc:sldChg>
      <pc:sldChg chg="addSp delSp modSp mod">
        <pc:chgData name="Joniak, Nicholas" userId="b184252a-bf95-4878-924f-b9fe6bfdae1c" providerId="ADAL" clId="{CB8A9BB3-D7F4-4552-9C41-51F17F88C6E3}" dt="2024-12-10T14:35:30.362" v="393" actId="208"/>
        <pc:sldMkLst>
          <pc:docMk/>
          <pc:sldMk cId="3782994520" sldId="2355"/>
        </pc:sldMkLst>
      </pc:sldChg>
      <pc:sldChg chg="addSp delSp modSp mod">
        <pc:chgData name="Joniak, Nicholas" userId="b184252a-bf95-4878-924f-b9fe6bfdae1c" providerId="ADAL" clId="{CB8A9BB3-D7F4-4552-9C41-51F17F88C6E3}" dt="2024-12-10T14:34:59.994" v="387" actId="22"/>
        <pc:sldMkLst>
          <pc:docMk/>
          <pc:sldMk cId="2242682572" sldId="2356"/>
        </pc:sldMkLst>
      </pc:sldChg>
      <pc:sldChg chg="addSp delSp modSp add mod ord">
        <pc:chgData name="Joniak, Nicholas" userId="b184252a-bf95-4878-924f-b9fe6bfdae1c" providerId="ADAL" clId="{CB8A9BB3-D7F4-4552-9C41-51F17F88C6E3}" dt="2024-12-10T14:41:13.313" v="748" actId="1076"/>
        <pc:sldMkLst>
          <pc:docMk/>
          <pc:sldMk cId="773289542" sldId="2357"/>
        </pc:sldMkLst>
      </pc:sldChg>
    </pc:docChg>
  </pc:docChgLst>
  <pc:docChgLst>
    <pc:chgData name="Joniak, Nicholas" userId="b184252a-bf95-4878-924f-b9fe6bfdae1c" providerId="ADAL" clId="{95700159-1ED8-4B63-B31D-FC52F1DC4142}"/>
    <pc:docChg chg="undo custSel addSld delSld modSld sldOrd">
      <pc:chgData name="Joniak, Nicholas" userId="b184252a-bf95-4878-924f-b9fe6bfdae1c" providerId="ADAL" clId="{95700159-1ED8-4B63-B31D-FC52F1DC4142}" dt="2024-07-16T13:34:54.768" v="5599" actId="478"/>
      <pc:docMkLst>
        <pc:docMk/>
      </pc:docMkLst>
      <pc:sldChg chg="del">
        <pc:chgData name="Joniak, Nicholas" userId="b184252a-bf95-4878-924f-b9fe6bfdae1c" providerId="ADAL" clId="{95700159-1ED8-4B63-B31D-FC52F1DC4142}" dt="2024-07-12T20:17:55.847" v="11" actId="47"/>
        <pc:sldMkLst>
          <pc:docMk/>
          <pc:sldMk cId="616888004" sldId="2337"/>
        </pc:sldMkLst>
      </pc:sldChg>
      <pc:sldChg chg="add del">
        <pc:chgData name="Joniak, Nicholas" userId="b184252a-bf95-4878-924f-b9fe6bfdae1c" providerId="ADAL" clId="{95700159-1ED8-4B63-B31D-FC52F1DC4142}" dt="2024-07-12T20:17:52.440" v="7" actId="47"/>
        <pc:sldMkLst>
          <pc:docMk/>
          <pc:sldMk cId="1913435181" sldId="2338"/>
        </pc:sldMkLst>
      </pc:sldChg>
      <pc:sldChg chg="delSp modSp new mod ord">
        <pc:chgData name="Joniak, Nicholas" userId="b184252a-bf95-4878-924f-b9fe6bfdae1c" providerId="ADAL" clId="{95700159-1ED8-4B63-B31D-FC52F1DC4142}" dt="2024-07-16T12:59:39.258" v="5271" actId="14100"/>
        <pc:sldMkLst>
          <pc:docMk/>
          <pc:sldMk cId="3980031525" sldId="2338"/>
        </pc:sldMkLst>
      </pc:sldChg>
      <pc:sldChg chg="new del">
        <pc:chgData name="Joniak, Nicholas" userId="b184252a-bf95-4878-924f-b9fe6bfdae1c" providerId="ADAL" clId="{95700159-1ED8-4B63-B31D-FC52F1DC4142}" dt="2024-07-12T20:19:01.812" v="41" actId="47"/>
        <pc:sldMkLst>
          <pc:docMk/>
          <pc:sldMk cId="1887449390" sldId="2339"/>
        </pc:sldMkLst>
      </pc:sldChg>
      <pc:sldChg chg="addSp delSp modSp add mod">
        <pc:chgData name="Joniak, Nicholas" userId="b184252a-bf95-4878-924f-b9fe6bfdae1c" providerId="ADAL" clId="{95700159-1ED8-4B63-B31D-FC52F1DC4142}" dt="2024-07-15T14:52:41.321" v="1348" actId="14100"/>
        <pc:sldMkLst>
          <pc:docMk/>
          <pc:sldMk cId="2873928366" sldId="2339"/>
        </pc:sldMkLst>
      </pc:sldChg>
      <pc:sldChg chg="addSp delSp modSp new mod ord">
        <pc:chgData name="Joniak, Nicholas" userId="b184252a-bf95-4878-924f-b9fe6bfdae1c" providerId="ADAL" clId="{95700159-1ED8-4B63-B31D-FC52F1DC4142}" dt="2024-07-16T13:04:01.772" v="5540" actId="20577"/>
        <pc:sldMkLst>
          <pc:docMk/>
          <pc:sldMk cId="3465933036" sldId="2340"/>
        </pc:sldMkLst>
      </pc:sldChg>
      <pc:sldChg chg="addSp delSp modSp new mod">
        <pc:chgData name="Joniak, Nicholas" userId="b184252a-bf95-4878-924f-b9fe6bfdae1c" providerId="ADAL" clId="{95700159-1ED8-4B63-B31D-FC52F1DC4142}" dt="2024-07-15T15:30:34.944" v="4413" actId="14100"/>
        <pc:sldMkLst>
          <pc:docMk/>
          <pc:sldMk cId="1375026820" sldId="2341"/>
        </pc:sldMkLst>
      </pc:sldChg>
      <pc:sldChg chg="addSp delSp modSp new mod ord">
        <pc:chgData name="Joniak, Nicholas" userId="b184252a-bf95-4878-924f-b9fe6bfdae1c" providerId="ADAL" clId="{95700159-1ED8-4B63-B31D-FC52F1DC4142}" dt="2024-07-16T13:34:54.768" v="5599" actId="478"/>
        <pc:sldMkLst>
          <pc:docMk/>
          <pc:sldMk cId="2720381315" sldId="2342"/>
        </pc:sldMkLst>
      </pc:sldChg>
      <pc:sldChg chg="addSp delSp modSp new mod">
        <pc:chgData name="Joniak, Nicholas" userId="b184252a-bf95-4878-924f-b9fe6bfdae1c" providerId="ADAL" clId="{95700159-1ED8-4B63-B31D-FC52F1DC4142}" dt="2024-07-16T13:00:41.277" v="5335" actId="20577"/>
        <pc:sldMkLst>
          <pc:docMk/>
          <pc:sldMk cId="3355003298" sldId="2343"/>
        </pc:sldMkLst>
      </pc:sldChg>
      <pc:sldChg chg="add del">
        <pc:chgData name="Joniak, Nicholas" userId="b184252a-bf95-4878-924f-b9fe6bfdae1c" providerId="ADAL" clId="{95700159-1ED8-4B63-B31D-FC52F1DC4142}" dt="2024-07-15T15:06:50.266" v="2826" actId="47"/>
        <pc:sldMkLst>
          <pc:docMk/>
          <pc:sldMk cId="255370951" sldId="2344"/>
        </pc:sldMkLst>
      </pc:sldChg>
      <pc:sldChg chg="addSp delSp modSp new mod">
        <pc:chgData name="Joniak, Nicholas" userId="b184252a-bf95-4878-924f-b9fe6bfdae1c" providerId="ADAL" clId="{95700159-1ED8-4B63-B31D-FC52F1DC4142}" dt="2024-07-15T15:08:00.030" v="2846" actId="208"/>
        <pc:sldMkLst>
          <pc:docMk/>
          <pc:sldMk cId="1299998085" sldId="2344"/>
        </pc:sldMkLst>
      </pc:sldChg>
      <pc:sldChg chg="addSp delSp modSp new mod ord">
        <pc:chgData name="Joniak, Nicholas" userId="b184252a-bf95-4878-924f-b9fe6bfdae1c" providerId="ADAL" clId="{95700159-1ED8-4B63-B31D-FC52F1DC4142}" dt="2024-07-16T13:01:33.563" v="5346" actId="20577"/>
        <pc:sldMkLst>
          <pc:docMk/>
          <pc:sldMk cId="3286912069" sldId="2345"/>
        </pc:sldMkLst>
      </pc:sldChg>
      <pc:sldChg chg="addSp delSp modSp add mod">
        <pc:chgData name="Joniak, Nicholas" userId="b184252a-bf95-4878-924f-b9fe6bfdae1c" providerId="ADAL" clId="{95700159-1ED8-4B63-B31D-FC52F1DC4142}" dt="2024-07-16T13:02:59.727" v="5398" actId="14100"/>
        <pc:sldMkLst>
          <pc:docMk/>
          <pc:sldMk cId="2723261829" sldId="2346"/>
        </pc:sldMkLst>
      </pc:sldChg>
      <pc:sldChg chg="addSp modSp add mod ord">
        <pc:chgData name="Joniak, Nicholas" userId="b184252a-bf95-4878-924f-b9fe6bfdae1c" providerId="ADAL" clId="{95700159-1ED8-4B63-B31D-FC52F1DC4142}" dt="2024-07-16T13:03:16.487" v="5411" actId="14100"/>
        <pc:sldMkLst>
          <pc:docMk/>
          <pc:sldMk cId="1810022372" sldId="2347"/>
        </pc:sldMkLst>
      </pc:sldChg>
    </pc:docChg>
  </pc:docChgLst>
  <pc:docChgLst>
    <pc:chgData name="Joniak, Nicholas" userId="b184252a-bf95-4878-924f-b9fe6bfdae1c" providerId="ADAL" clId="{4647DF84-31CC-4455-B480-C03514C0532A}"/>
    <pc:docChg chg="undo custSel addSld modSld sldOrd">
      <pc:chgData name="Joniak, Nicholas" userId="b184252a-bf95-4878-924f-b9fe6bfdae1c" providerId="ADAL" clId="{4647DF84-31CC-4455-B480-C03514C0532A}" dt="2024-12-03T14:29:54.409" v="568" actId="1076"/>
      <pc:docMkLst>
        <pc:docMk/>
      </pc:docMkLst>
      <pc:sldChg chg="addSp delSp modSp mod">
        <pc:chgData name="Joniak, Nicholas" userId="b184252a-bf95-4878-924f-b9fe6bfdae1c" providerId="ADAL" clId="{4647DF84-31CC-4455-B480-C03514C0532A}" dt="2024-12-03T14:25:10.553" v="125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4647DF84-31CC-4455-B480-C03514C0532A}" dt="2024-12-03T14:23:32.189" v="53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modSp mod">
        <pc:chgData name="Joniak, Nicholas" userId="b184252a-bf95-4878-924f-b9fe6bfdae1c" providerId="ADAL" clId="{4647DF84-31CC-4455-B480-C03514C0532A}" dt="2024-12-03T14:28:04.971" v="554" actId="20577"/>
        <pc:sldMkLst>
          <pc:docMk/>
          <pc:sldMk cId="941930337" sldId="2354"/>
        </pc:sldMkLst>
      </pc:sldChg>
      <pc:sldChg chg="addSp delSp modSp mod">
        <pc:chgData name="Joniak, Nicholas" userId="b184252a-bf95-4878-924f-b9fe6bfdae1c" providerId="ADAL" clId="{4647DF84-31CC-4455-B480-C03514C0532A}" dt="2024-12-03T14:29:54.409" v="568" actId="1076"/>
        <pc:sldMkLst>
          <pc:docMk/>
          <pc:sldMk cId="3782994520" sldId="2355"/>
        </pc:sldMkLst>
      </pc:sldChg>
      <pc:sldChg chg="addSp delSp modSp add mod ord">
        <pc:chgData name="Joniak, Nicholas" userId="b184252a-bf95-4878-924f-b9fe6bfdae1c" providerId="ADAL" clId="{4647DF84-31CC-4455-B480-C03514C0532A}" dt="2024-12-03T14:29:24.133" v="565"/>
        <pc:sldMkLst>
          <pc:docMk/>
          <pc:sldMk cId="2242682572" sldId="2356"/>
        </pc:sldMkLst>
      </pc:sldChg>
    </pc:docChg>
  </pc:docChgLst>
  <pc:docChgLst>
    <pc:chgData name="Joniak, Nicholas" userId="b184252a-bf95-4878-924f-b9fe6bfdae1c" providerId="ADAL" clId="{F1355ADD-5119-49F5-8C9E-51E3317D5BEE}"/>
    <pc:docChg chg="undo custSel addSld delSld modSld sldOrd">
      <pc:chgData name="Joniak, Nicholas" userId="b184252a-bf95-4878-924f-b9fe6bfdae1c" providerId="ADAL" clId="{F1355ADD-5119-49F5-8C9E-51E3317D5BEE}" dt="2024-05-07T13:41:48.075" v="3760" actId="47"/>
      <pc:docMkLst>
        <pc:docMk/>
      </pc:docMkLst>
      <pc:sldChg chg="del">
        <pc:chgData name="Joniak, Nicholas" userId="b184252a-bf95-4878-924f-b9fe6bfdae1c" providerId="ADAL" clId="{F1355ADD-5119-49F5-8C9E-51E3317D5BEE}" dt="2024-05-06T19:21:42.718" v="1539" actId="47"/>
        <pc:sldMkLst>
          <pc:docMk/>
          <pc:sldMk cId="781727393" sldId="2322"/>
        </pc:sldMkLst>
      </pc:sldChg>
      <pc:sldChg chg="del">
        <pc:chgData name="Joniak, Nicholas" userId="b184252a-bf95-4878-924f-b9fe6bfdae1c" providerId="ADAL" clId="{F1355ADD-5119-49F5-8C9E-51E3317D5BEE}" dt="2024-05-06T19:21:43.421" v="1541" actId="47"/>
        <pc:sldMkLst>
          <pc:docMk/>
          <pc:sldMk cId="848699979" sldId="2323"/>
        </pc:sldMkLst>
      </pc:sldChg>
      <pc:sldChg chg="del">
        <pc:chgData name="Joniak, Nicholas" userId="b184252a-bf95-4878-924f-b9fe6bfdae1c" providerId="ADAL" clId="{F1355ADD-5119-49F5-8C9E-51E3317D5BEE}" dt="2024-05-06T19:21:43.808" v="1542" actId="47"/>
        <pc:sldMkLst>
          <pc:docMk/>
          <pc:sldMk cId="4261292562" sldId="2324"/>
        </pc:sldMkLst>
      </pc:sldChg>
      <pc:sldChg chg="del">
        <pc:chgData name="Joniak, Nicholas" userId="b184252a-bf95-4878-924f-b9fe6bfdae1c" providerId="ADAL" clId="{F1355ADD-5119-49F5-8C9E-51E3317D5BEE}" dt="2024-05-06T19:21:42.986" v="1540" actId="47"/>
        <pc:sldMkLst>
          <pc:docMk/>
          <pc:sldMk cId="2238373351" sldId="2325"/>
        </pc:sldMkLst>
      </pc:sldChg>
      <pc:sldChg chg="del">
        <pc:chgData name="Joniak, Nicholas" userId="b184252a-bf95-4878-924f-b9fe6bfdae1c" providerId="ADAL" clId="{F1355ADD-5119-49F5-8C9E-51E3317D5BEE}" dt="2024-05-06T19:21:45.075" v="1543" actId="47"/>
        <pc:sldMkLst>
          <pc:docMk/>
          <pc:sldMk cId="3795460633" sldId="2326"/>
        </pc:sldMkLst>
      </pc:sldChg>
      <pc:sldChg chg="addSp delSp modSp new mod ord modAnim">
        <pc:chgData name="Joniak, Nicholas" userId="b184252a-bf95-4878-924f-b9fe6bfdae1c" providerId="ADAL" clId="{F1355ADD-5119-49F5-8C9E-51E3317D5BEE}" dt="2024-05-07T13:30:59.618" v="3447"/>
        <pc:sldMkLst>
          <pc:docMk/>
          <pc:sldMk cId="1357707328" sldId="2327"/>
        </pc:sldMkLst>
      </pc:sldChg>
      <pc:sldChg chg="addSp delSp modSp add mod">
        <pc:chgData name="Joniak, Nicholas" userId="b184252a-bf95-4878-924f-b9fe6bfdae1c" providerId="ADAL" clId="{F1355ADD-5119-49F5-8C9E-51E3317D5BEE}" dt="2024-05-07T13:39:17.528" v="3705" actId="1076"/>
        <pc:sldMkLst>
          <pc:docMk/>
          <pc:sldMk cId="2011250471" sldId="2328"/>
        </pc:sldMkLst>
      </pc:sldChg>
      <pc:sldChg chg="addSp delSp modSp add mod">
        <pc:chgData name="Joniak, Nicholas" userId="b184252a-bf95-4878-924f-b9fe6bfdae1c" providerId="ADAL" clId="{F1355ADD-5119-49F5-8C9E-51E3317D5BEE}" dt="2024-05-07T13:39:08.821" v="3702" actId="1035"/>
        <pc:sldMkLst>
          <pc:docMk/>
          <pc:sldMk cId="2579316237" sldId="2329"/>
        </pc:sldMkLst>
      </pc:sldChg>
      <pc:sldChg chg="addSp delSp modSp add mod">
        <pc:chgData name="Joniak, Nicholas" userId="b184252a-bf95-4878-924f-b9fe6bfdae1c" providerId="ADAL" clId="{F1355ADD-5119-49F5-8C9E-51E3317D5BEE}" dt="2024-05-06T19:15:37.262" v="1309" actId="20577"/>
        <pc:sldMkLst>
          <pc:docMk/>
          <pc:sldMk cId="4277339619" sldId="2330"/>
        </pc:sldMkLst>
      </pc:sldChg>
      <pc:sldChg chg="addSp delSp modSp add mod">
        <pc:chgData name="Joniak, Nicholas" userId="b184252a-bf95-4878-924f-b9fe6bfdae1c" providerId="ADAL" clId="{F1355ADD-5119-49F5-8C9E-51E3317D5BEE}" dt="2024-05-06T19:21:55.198" v="1552" actId="1076"/>
        <pc:sldMkLst>
          <pc:docMk/>
          <pc:sldMk cId="900182639" sldId="2331"/>
        </pc:sldMkLst>
      </pc:sldChg>
      <pc:sldChg chg="addSp delSp modSp add mod ord">
        <pc:chgData name="Joniak, Nicholas" userId="b184252a-bf95-4878-924f-b9fe6bfdae1c" providerId="ADAL" clId="{F1355ADD-5119-49F5-8C9E-51E3317D5BEE}" dt="2024-05-06T19:28:36.504" v="2464" actId="14100"/>
        <pc:sldMkLst>
          <pc:docMk/>
          <pc:sldMk cId="986703861" sldId="2332"/>
        </pc:sldMkLst>
      </pc:sldChg>
      <pc:sldChg chg="addSp delSp modSp mod">
        <pc:chgData name="Joniak, Nicholas" userId="b184252a-bf95-4878-924f-b9fe6bfdae1c" providerId="ADAL" clId="{F1355ADD-5119-49F5-8C9E-51E3317D5BEE}" dt="2024-05-07T13:40:30.891" v="3724" actId="1076"/>
        <pc:sldMkLst>
          <pc:docMk/>
          <pc:sldMk cId="3221893114" sldId="2333"/>
        </pc:sldMkLst>
      </pc:sldChg>
      <pc:sldChg chg="addSp delSp modSp mod">
        <pc:chgData name="Joniak, Nicholas" userId="b184252a-bf95-4878-924f-b9fe6bfdae1c" providerId="ADAL" clId="{F1355ADD-5119-49F5-8C9E-51E3317D5BEE}" dt="2024-05-07T13:41:10.270" v="3743" actId="1076"/>
        <pc:sldMkLst>
          <pc:docMk/>
          <pc:sldMk cId="853679855" sldId="2334"/>
        </pc:sldMkLst>
      </pc:sldChg>
      <pc:sldChg chg="addSp delSp modSp mod">
        <pc:chgData name="Joniak, Nicholas" userId="b184252a-bf95-4878-924f-b9fe6bfdae1c" providerId="ADAL" clId="{F1355ADD-5119-49F5-8C9E-51E3317D5BEE}" dt="2024-05-06T19:31:35.657" v="2573" actId="22"/>
        <pc:sldMkLst>
          <pc:docMk/>
          <pc:sldMk cId="1303782013" sldId="2335"/>
        </pc:sldMkLst>
      </pc:sldChg>
      <pc:sldChg chg="addSp delSp modSp mod">
        <pc:chgData name="Joniak, Nicholas" userId="b184252a-bf95-4878-924f-b9fe6bfdae1c" providerId="ADAL" clId="{F1355ADD-5119-49F5-8C9E-51E3317D5BEE}" dt="2024-05-06T19:36:26.892" v="2750" actId="20577"/>
        <pc:sldMkLst>
          <pc:docMk/>
          <pc:sldMk cId="3454656902" sldId="2336"/>
        </pc:sldMkLst>
      </pc:sldChg>
      <pc:sldChg chg="delSp modSp new mod">
        <pc:chgData name="Joniak, Nicholas" userId="b184252a-bf95-4878-924f-b9fe6bfdae1c" providerId="ADAL" clId="{F1355ADD-5119-49F5-8C9E-51E3317D5BEE}" dt="2024-05-06T19:40:51.395" v="3366" actId="20577"/>
        <pc:sldMkLst>
          <pc:docMk/>
          <pc:sldMk cId="616888004" sldId="2337"/>
        </pc:sldMkLst>
      </pc:sldChg>
      <pc:sldChg chg="new del">
        <pc:chgData name="Joniak, Nicholas" userId="b184252a-bf95-4878-924f-b9fe6bfdae1c" providerId="ADAL" clId="{F1355ADD-5119-49F5-8C9E-51E3317D5BEE}" dt="2024-05-06T19:39:03.944" v="3119" actId="47"/>
        <pc:sldMkLst>
          <pc:docMk/>
          <pc:sldMk cId="1149097886" sldId="2338"/>
        </pc:sldMkLst>
      </pc:sldChg>
      <pc:sldChg chg="modSp add del mod">
        <pc:chgData name="Joniak, Nicholas" userId="b184252a-bf95-4878-924f-b9fe6bfdae1c" providerId="ADAL" clId="{F1355ADD-5119-49F5-8C9E-51E3317D5BEE}" dt="2024-05-07T13:41:48.075" v="3760" actId="47"/>
        <pc:sldMkLst>
          <pc:docMk/>
          <pc:sldMk cId="2650398565" sldId="2338"/>
        </pc:sldMkLst>
      </pc:sldChg>
    </pc:docChg>
  </pc:docChgLst>
  <pc:docChgLst>
    <pc:chgData name="Joniak, Nicholas" userId="b184252a-bf95-4878-924f-b9fe6bfdae1c" providerId="ADAL" clId="{46B8D788-6AAD-4C67-9EE9-23948021703C}"/>
    <pc:docChg chg="undo custSel addSld delSld modSld sldOrd">
      <pc:chgData name="Joniak, Nicholas" userId="b184252a-bf95-4878-924f-b9fe6bfdae1c" providerId="ADAL" clId="{46B8D788-6AAD-4C67-9EE9-23948021703C}" dt="2024-03-11T18:33:17.266" v="2764" actId="20577"/>
      <pc:docMkLst>
        <pc:docMk/>
      </pc:docMkLst>
      <pc:sldChg chg="del">
        <pc:chgData name="Joniak, Nicholas" userId="b184252a-bf95-4878-924f-b9fe6bfdae1c" providerId="ADAL" clId="{46B8D788-6AAD-4C67-9EE9-23948021703C}" dt="2024-03-11T14:11:09.288" v="21" actId="47"/>
        <pc:sldMkLst>
          <pc:docMk/>
          <pc:sldMk cId="2344781569" sldId="2266"/>
        </pc:sldMkLst>
      </pc:sldChg>
      <pc:sldChg chg="del">
        <pc:chgData name="Joniak, Nicholas" userId="b184252a-bf95-4878-924f-b9fe6bfdae1c" providerId="ADAL" clId="{46B8D788-6AAD-4C67-9EE9-23948021703C}" dt="2024-03-11T14:11:08.171" v="19" actId="47"/>
        <pc:sldMkLst>
          <pc:docMk/>
          <pc:sldMk cId="2619612251" sldId="2300"/>
        </pc:sldMkLst>
      </pc:sldChg>
      <pc:sldChg chg="del">
        <pc:chgData name="Joniak, Nicholas" userId="b184252a-bf95-4878-924f-b9fe6bfdae1c" providerId="ADAL" clId="{46B8D788-6AAD-4C67-9EE9-23948021703C}" dt="2024-03-11T14:11:08.738" v="20" actId="47"/>
        <pc:sldMkLst>
          <pc:docMk/>
          <pc:sldMk cId="1910663203" sldId="2301"/>
        </pc:sldMkLst>
      </pc:sldChg>
      <pc:sldChg chg="addSp delSp modSp new del mod ord chgLayout">
        <pc:chgData name="Joniak, Nicholas" userId="b184252a-bf95-4878-924f-b9fe6bfdae1c" providerId="ADAL" clId="{46B8D788-6AAD-4C67-9EE9-23948021703C}" dt="2024-03-11T18:06:53.277" v="2021" actId="47"/>
        <pc:sldMkLst>
          <pc:docMk/>
          <pc:sldMk cId="2917250439" sldId="2302"/>
        </pc:sldMkLst>
      </pc:sldChg>
      <pc:sldChg chg="addSp delSp modSp add mod ord">
        <pc:chgData name="Joniak, Nicholas" userId="b184252a-bf95-4878-924f-b9fe6bfdae1c" providerId="ADAL" clId="{46B8D788-6AAD-4C67-9EE9-23948021703C}" dt="2024-03-11T17:46:30.101" v="140" actId="20577"/>
        <pc:sldMkLst>
          <pc:docMk/>
          <pc:sldMk cId="16298178" sldId="2303"/>
        </pc:sldMkLst>
      </pc:sldChg>
      <pc:sldChg chg="addSp delSp modSp add mod">
        <pc:chgData name="Joniak, Nicholas" userId="b184252a-bf95-4878-924f-b9fe6bfdae1c" providerId="ADAL" clId="{46B8D788-6AAD-4C67-9EE9-23948021703C}" dt="2024-03-11T17:54:40.678" v="892" actId="20577"/>
        <pc:sldMkLst>
          <pc:docMk/>
          <pc:sldMk cId="2452641356" sldId="2304"/>
        </pc:sldMkLst>
      </pc:sldChg>
      <pc:sldChg chg="modSp add mod">
        <pc:chgData name="Joniak, Nicholas" userId="b184252a-bf95-4878-924f-b9fe6bfdae1c" providerId="ADAL" clId="{46B8D788-6AAD-4C67-9EE9-23948021703C}" dt="2024-03-11T17:58:51.695" v="1543" actId="14100"/>
        <pc:sldMkLst>
          <pc:docMk/>
          <pc:sldMk cId="3850348032" sldId="2305"/>
        </pc:sldMkLst>
      </pc:sldChg>
      <pc:sldChg chg="addSp delSp modSp add mod chgLayout">
        <pc:chgData name="Joniak, Nicholas" userId="b184252a-bf95-4878-924f-b9fe6bfdae1c" providerId="ADAL" clId="{46B8D788-6AAD-4C67-9EE9-23948021703C}" dt="2024-03-11T18:33:17.266" v="2764" actId="20577"/>
        <pc:sldMkLst>
          <pc:docMk/>
          <pc:sldMk cId="541748561" sldId="2306"/>
        </pc:sldMkLst>
      </pc:sldChg>
      <pc:sldChg chg="addSp delSp modSp add mod">
        <pc:chgData name="Joniak, Nicholas" userId="b184252a-bf95-4878-924f-b9fe6bfdae1c" providerId="ADAL" clId="{46B8D788-6AAD-4C67-9EE9-23948021703C}" dt="2024-03-11T18:31:46.785" v="2512"/>
        <pc:sldMkLst>
          <pc:docMk/>
          <pc:sldMk cId="1893302884" sldId="2307"/>
        </pc:sldMkLst>
      </pc:sldChg>
      <pc:sldChg chg="addSp delSp modSp add del mod">
        <pc:chgData name="Joniak, Nicholas" userId="b184252a-bf95-4878-924f-b9fe6bfdae1c" providerId="ADAL" clId="{46B8D788-6AAD-4C67-9EE9-23948021703C}" dt="2024-03-11T18:31:47.996" v="2513" actId="47"/>
        <pc:sldMkLst>
          <pc:docMk/>
          <pc:sldMk cId="666192660" sldId="2308"/>
        </pc:sldMkLst>
      </pc:sldChg>
    </pc:docChg>
  </pc:docChgLst>
  <pc:docChgLst>
    <pc:chgData name="Joniak, Nicholas" userId="b184252a-bf95-4878-924f-b9fe6bfdae1c" providerId="ADAL" clId="{1B7F03B2-1035-4F77-9E9A-9CCDACA7D7AF}"/>
    <pc:docChg chg="custSel delSld modSld">
      <pc:chgData name="Joniak, Nicholas" userId="b184252a-bf95-4878-924f-b9fe6bfdae1c" providerId="ADAL" clId="{1B7F03B2-1035-4F77-9E9A-9CCDACA7D7AF}" dt="2025-01-21T14:52:17.508" v="1019" actId="20577"/>
      <pc:docMkLst>
        <pc:docMk/>
      </pc:docMkLst>
      <pc:sldChg chg="modSp mod">
        <pc:chgData name="Joniak, Nicholas" userId="b184252a-bf95-4878-924f-b9fe6bfdae1c" providerId="ADAL" clId="{1B7F03B2-1035-4F77-9E9A-9CCDACA7D7AF}" dt="2025-01-21T14:44:41.579" v="89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1B7F03B2-1035-4F77-9E9A-9CCDACA7D7AF}" dt="2025-01-21T14:44:41.579" v="89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mod">
        <pc:chgData name="Joniak, Nicholas" userId="b184252a-bf95-4878-924f-b9fe6bfdae1c" providerId="ADAL" clId="{1B7F03B2-1035-4F77-9E9A-9CCDACA7D7AF}" dt="2025-01-21T14:52:17.508" v="1019" actId="20577"/>
        <pc:sldMkLst>
          <pc:docMk/>
          <pc:sldMk cId="941930337" sldId="2354"/>
        </pc:sldMkLst>
      </pc:sldChg>
      <pc:sldChg chg="del">
        <pc:chgData name="Joniak, Nicholas" userId="b184252a-bf95-4878-924f-b9fe6bfdae1c" providerId="ADAL" clId="{1B7F03B2-1035-4F77-9E9A-9CCDACA7D7AF}" dt="2025-01-21T14:45:52.826" v="92" actId="47"/>
        <pc:sldMkLst>
          <pc:docMk/>
          <pc:sldMk cId="3638907313" sldId="2355"/>
        </pc:sldMkLst>
      </pc:sldChg>
      <pc:sldChg chg="del">
        <pc:chgData name="Joniak, Nicholas" userId="b184252a-bf95-4878-924f-b9fe6bfdae1c" providerId="ADAL" clId="{1B7F03B2-1035-4F77-9E9A-9CCDACA7D7AF}" dt="2025-01-21T14:45:53.496" v="93" actId="47"/>
        <pc:sldMkLst>
          <pc:docMk/>
          <pc:sldMk cId="1834056574" sldId="2356"/>
        </pc:sldMkLst>
      </pc:sldChg>
      <pc:sldChg chg="del">
        <pc:chgData name="Joniak, Nicholas" userId="b184252a-bf95-4878-924f-b9fe6bfdae1c" providerId="ADAL" clId="{1B7F03B2-1035-4F77-9E9A-9CCDACA7D7AF}" dt="2025-01-21T14:45:55.542" v="98" actId="47"/>
        <pc:sldMkLst>
          <pc:docMk/>
          <pc:sldMk cId="1375175608" sldId="2357"/>
        </pc:sldMkLst>
      </pc:sldChg>
      <pc:sldChg chg="del">
        <pc:chgData name="Joniak, Nicholas" userId="b184252a-bf95-4878-924f-b9fe6bfdae1c" providerId="ADAL" clId="{1B7F03B2-1035-4F77-9E9A-9CCDACA7D7AF}" dt="2025-01-21T14:45:53.971" v="94" actId="47"/>
        <pc:sldMkLst>
          <pc:docMk/>
          <pc:sldMk cId="1278643468" sldId="2358"/>
        </pc:sldMkLst>
      </pc:sldChg>
      <pc:sldChg chg="del">
        <pc:chgData name="Joniak, Nicholas" userId="b184252a-bf95-4878-924f-b9fe6bfdae1c" providerId="ADAL" clId="{1B7F03B2-1035-4F77-9E9A-9CCDACA7D7AF}" dt="2025-01-21T14:45:54.338" v="95" actId="47"/>
        <pc:sldMkLst>
          <pc:docMk/>
          <pc:sldMk cId="1505135144" sldId="2359"/>
        </pc:sldMkLst>
      </pc:sldChg>
      <pc:sldChg chg="del">
        <pc:chgData name="Joniak, Nicholas" userId="b184252a-bf95-4878-924f-b9fe6bfdae1c" providerId="ADAL" clId="{1B7F03B2-1035-4F77-9E9A-9CCDACA7D7AF}" dt="2025-01-21T14:45:54.749" v="96" actId="47"/>
        <pc:sldMkLst>
          <pc:docMk/>
          <pc:sldMk cId="4217515203" sldId="2360"/>
        </pc:sldMkLst>
      </pc:sldChg>
      <pc:sldChg chg="del">
        <pc:chgData name="Joniak, Nicholas" userId="b184252a-bf95-4878-924f-b9fe6bfdae1c" providerId="ADAL" clId="{1B7F03B2-1035-4F77-9E9A-9CCDACA7D7AF}" dt="2025-01-21T14:45:55.129" v="97" actId="47"/>
        <pc:sldMkLst>
          <pc:docMk/>
          <pc:sldMk cId="804039829" sldId="2361"/>
        </pc:sldMkLst>
      </pc:sldChg>
    </pc:docChg>
  </pc:docChgLst>
  <pc:docChgLst>
    <pc:chgData name="Joniak, Nicholas" userId="b184252a-bf95-4878-924f-b9fe6bfdae1c" providerId="ADAL" clId="{D6B67972-9FC2-47A1-BB00-B57BC7B8A612}"/>
    <pc:docChg chg="custSel modSld">
      <pc:chgData name="Joniak, Nicholas" userId="b184252a-bf95-4878-924f-b9fe6bfdae1c" providerId="ADAL" clId="{D6B67972-9FC2-47A1-BB00-B57BC7B8A612}" dt="2024-06-11T14:14:06.149" v="495" actId="6549"/>
      <pc:docMkLst>
        <pc:docMk/>
      </pc:docMkLst>
      <pc:sldChg chg="modSp mod">
        <pc:chgData name="Joniak, Nicholas" userId="b184252a-bf95-4878-924f-b9fe6bfdae1c" providerId="ADAL" clId="{D6B67972-9FC2-47A1-BB00-B57BC7B8A612}" dt="2024-06-11T14:11:49.579" v="3" actId="20577"/>
        <pc:sldMkLst>
          <pc:docMk/>
          <pc:sldMk cId="0" sldId="263"/>
        </pc:sldMkLst>
      </pc:sldChg>
      <pc:sldChg chg="modSp mod">
        <pc:chgData name="Joniak, Nicholas" userId="b184252a-bf95-4878-924f-b9fe6bfdae1c" providerId="ADAL" clId="{D6B67972-9FC2-47A1-BB00-B57BC7B8A612}" dt="2024-06-11T14:14:06.149" v="495" actId="6549"/>
        <pc:sldMkLst>
          <pc:docMk/>
          <pc:sldMk cId="616888004" sldId="2337"/>
        </pc:sldMkLst>
      </pc:sldChg>
    </pc:docChg>
  </pc:docChgLst>
  <pc:docChgLst>
    <pc:chgData name="Joniak, Nicholas" userId="b184252a-bf95-4878-924f-b9fe6bfdae1c" providerId="ADAL" clId="{21FF10B5-ECF8-4ADC-BCDA-6ACCBF67404B}"/>
    <pc:docChg chg="undo redo custSel addSld delSld modSld">
      <pc:chgData name="Joniak, Nicholas" userId="b184252a-bf95-4878-924f-b9fe6bfdae1c" providerId="ADAL" clId="{21FF10B5-ECF8-4ADC-BCDA-6ACCBF67404B}" dt="2025-01-14T14:58:41.740" v="3948" actId="403"/>
      <pc:docMkLst>
        <pc:docMk/>
      </pc:docMkLst>
      <pc:sldChg chg="modSp mod">
        <pc:chgData name="Joniak, Nicholas" userId="b184252a-bf95-4878-924f-b9fe6bfdae1c" providerId="ADAL" clId="{21FF10B5-ECF8-4ADC-BCDA-6ACCBF67404B}" dt="2025-01-14T14:07:03.431" v="25" actId="6549"/>
        <pc:sldMkLst>
          <pc:docMk/>
          <pc:sldMk cId="43746347" sldId="2353"/>
        </pc:sldMkLst>
        <pc:spChg chg="mod">
          <ac:chgData name="Joniak, Nicholas" userId="b184252a-bf95-4878-924f-b9fe6bfdae1c" providerId="ADAL" clId="{21FF10B5-ECF8-4ADC-BCDA-6ACCBF67404B}" dt="2025-01-14T14:07:03.431" v="25" actId="6549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mod">
        <pc:chgData name="Joniak, Nicholas" userId="b184252a-bf95-4878-924f-b9fe6bfdae1c" providerId="ADAL" clId="{21FF10B5-ECF8-4ADC-BCDA-6ACCBF67404B}" dt="2025-01-14T14:15:13.890" v="822" actId="20577"/>
        <pc:sldMkLst>
          <pc:docMk/>
          <pc:sldMk cId="941930337" sldId="2354"/>
        </pc:sldMkLst>
      </pc:sldChg>
      <pc:sldChg chg="addSp delSp modSp add mod">
        <pc:chgData name="Joniak, Nicholas" userId="b184252a-bf95-4878-924f-b9fe6bfdae1c" providerId="ADAL" clId="{21FF10B5-ECF8-4ADC-BCDA-6ACCBF67404B}" dt="2025-01-14T14:52:24.830" v="3767" actId="22"/>
        <pc:sldMkLst>
          <pc:docMk/>
          <pc:sldMk cId="3638907313" sldId="2355"/>
        </pc:sldMkLst>
      </pc:sldChg>
      <pc:sldChg chg="del">
        <pc:chgData name="Joniak, Nicholas" userId="b184252a-bf95-4878-924f-b9fe6bfdae1c" providerId="ADAL" clId="{21FF10B5-ECF8-4ADC-BCDA-6ACCBF67404B}" dt="2025-01-14T14:07:29.450" v="27" actId="47"/>
        <pc:sldMkLst>
          <pc:docMk/>
          <pc:sldMk cId="3782994520" sldId="2355"/>
        </pc:sldMkLst>
      </pc:sldChg>
      <pc:sldChg chg="addSp delSp modSp add mod">
        <pc:chgData name="Joniak, Nicholas" userId="b184252a-bf95-4878-924f-b9fe6bfdae1c" providerId="ADAL" clId="{21FF10B5-ECF8-4ADC-BCDA-6ACCBF67404B}" dt="2025-01-14T14:53:42.911" v="3785" actId="1036"/>
        <pc:sldMkLst>
          <pc:docMk/>
          <pc:sldMk cId="1834056574" sldId="2356"/>
        </pc:sldMkLst>
      </pc:sldChg>
      <pc:sldChg chg="del">
        <pc:chgData name="Joniak, Nicholas" userId="b184252a-bf95-4878-924f-b9fe6bfdae1c" providerId="ADAL" clId="{21FF10B5-ECF8-4ADC-BCDA-6ACCBF67404B}" dt="2025-01-14T14:07:28.463" v="26" actId="47"/>
        <pc:sldMkLst>
          <pc:docMk/>
          <pc:sldMk cId="2242682572" sldId="2356"/>
        </pc:sldMkLst>
      </pc:sldChg>
      <pc:sldChg chg="delSp modSp add mod">
        <pc:chgData name="Joniak, Nicholas" userId="b184252a-bf95-4878-924f-b9fe6bfdae1c" providerId="ADAL" clId="{21FF10B5-ECF8-4ADC-BCDA-6ACCBF67404B}" dt="2025-01-14T14:58:41.740" v="3948" actId="403"/>
        <pc:sldMkLst>
          <pc:docMk/>
          <pc:sldMk cId="1375175608" sldId="2357"/>
        </pc:sldMkLst>
      </pc:sldChg>
      <pc:sldChg chg="del">
        <pc:chgData name="Joniak, Nicholas" userId="b184252a-bf95-4878-924f-b9fe6bfdae1c" providerId="ADAL" clId="{21FF10B5-ECF8-4ADC-BCDA-6ACCBF67404B}" dt="2025-01-14T14:07:31.058" v="28" actId="47"/>
        <pc:sldMkLst>
          <pc:docMk/>
          <pc:sldMk cId="3665517821" sldId="2357"/>
        </pc:sldMkLst>
      </pc:sldChg>
      <pc:sldChg chg="addSp delSp modSp new mod">
        <pc:chgData name="Joniak, Nicholas" userId="b184252a-bf95-4878-924f-b9fe6bfdae1c" providerId="ADAL" clId="{21FF10B5-ECF8-4ADC-BCDA-6ACCBF67404B}" dt="2025-01-14T14:54:31.091" v="3789" actId="22"/>
        <pc:sldMkLst>
          <pc:docMk/>
          <pc:sldMk cId="1278643468" sldId="2358"/>
        </pc:sldMkLst>
      </pc:sldChg>
      <pc:sldChg chg="addSp delSp modSp add mod">
        <pc:chgData name="Joniak, Nicholas" userId="b184252a-bf95-4878-924f-b9fe6bfdae1c" providerId="ADAL" clId="{21FF10B5-ECF8-4ADC-BCDA-6ACCBF67404B}" dt="2025-01-14T14:55:04.360" v="3794" actId="22"/>
        <pc:sldMkLst>
          <pc:docMk/>
          <pc:sldMk cId="1505135144" sldId="2359"/>
        </pc:sldMkLst>
      </pc:sldChg>
      <pc:sldChg chg="addSp delSp modSp add mod">
        <pc:chgData name="Joniak, Nicholas" userId="b184252a-bf95-4878-924f-b9fe6bfdae1c" providerId="ADAL" clId="{21FF10B5-ECF8-4ADC-BCDA-6ACCBF67404B}" dt="2025-01-14T14:55:42.900" v="3799" actId="22"/>
        <pc:sldMkLst>
          <pc:docMk/>
          <pc:sldMk cId="4217515203" sldId="2360"/>
        </pc:sldMkLst>
      </pc:sldChg>
      <pc:sldChg chg="addSp delSp modSp add mod">
        <pc:chgData name="Joniak, Nicholas" userId="b184252a-bf95-4878-924f-b9fe6bfdae1c" providerId="ADAL" clId="{21FF10B5-ECF8-4ADC-BCDA-6ACCBF67404B}" dt="2025-01-14T14:56:23.931" v="3804" actId="22"/>
        <pc:sldMkLst>
          <pc:docMk/>
          <pc:sldMk cId="804039829" sldId="2361"/>
        </pc:sldMkLst>
      </pc:sldChg>
    </pc:docChg>
  </pc:docChgLst>
  <pc:docChgLst>
    <pc:chgData name="Joniak, Nicholas" userId="b184252a-bf95-4878-924f-b9fe6bfdae1c" providerId="ADAL" clId="{C401B3F5-7731-4533-8039-929901C40D82}"/>
    <pc:docChg chg="undo custSel addSld delSld modSld">
      <pc:chgData name="Joniak, Nicholas" userId="b184252a-bf95-4878-924f-b9fe6bfdae1c" providerId="ADAL" clId="{C401B3F5-7731-4533-8039-929901C40D82}" dt="2024-11-12T15:36:18.568" v="673" actId="14100"/>
      <pc:docMkLst>
        <pc:docMk/>
      </pc:docMkLst>
      <pc:sldChg chg="del">
        <pc:chgData name="Joniak, Nicholas" userId="b184252a-bf95-4878-924f-b9fe6bfdae1c" providerId="ADAL" clId="{C401B3F5-7731-4533-8039-929901C40D82}" dt="2024-11-12T14:36:16.914" v="11" actId="47"/>
        <pc:sldMkLst>
          <pc:docMk/>
          <pc:sldMk cId="487267705" sldId="2350"/>
        </pc:sldMkLst>
      </pc:sldChg>
      <pc:sldChg chg="addSp delSp modSp mod">
        <pc:chgData name="Joniak, Nicholas" userId="b184252a-bf95-4878-924f-b9fe6bfdae1c" providerId="ADAL" clId="{C401B3F5-7731-4533-8039-929901C40D82}" dt="2024-11-12T14:43:26.047" v="540" actId="14100"/>
        <pc:sldMkLst>
          <pc:docMk/>
          <pc:sldMk cId="708410063" sldId="2351"/>
        </pc:sldMkLst>
      </pc:sldChg>
      <pc:sldChg chg="addSp delSp modSp add mod chgLayout">
        <pc:chgData name="Joniak, Nicholas" userId="b184252a-bf95-4878-924f-b9fe6bfdae1c" providerId="ADAL" clId="{C401B3F5-7731-4533-8039-929901C40D82}" dt="2024-11-12T15:36:18.568" v="673" actId="14100"/>
        <pc:sldMkLst>
          <pc:docMk/>
          <pc:sldMk cId="1658195380" sldId="2352"/>
        </pc:sldMkLst>
      </pc:sldChg>
      <pc:sldChg chg="del">
        <pc:chgData name="Joniak, Nicholas" userId="b184252a-bf95-4878-924f-b9fe6bfdae1c" providerId="ADAL" clId="{C401B3F5-7731-4533-8039-929901C40D82}" dt="2024-11-12T14:36:16.265" v="10" actId="47"/>
        <pc:sldMkLst>
          <pc:docMk/>
          <pc:sldMk cId="4028584010" sldId="2352"/>
        </pc:sldMkLst>
      </pc:sldChg>
      <pc:sldChg chg="del">
        <pc:chgData name="Joniak, Nicholas" userId="b184252a-bf95-4878-924f-b9fe6bfdae1c" providerId="ADAL" clId="{C401B3F5-7731-4533-8039-929901C40D82}" dt="2024-11-12T14:36:15.682" v="9" actId="47"/>
        <pc:sldMkLst>
          <pc:docMk/>
          <pc:sldMk cId="2173000513" sldId="2353"/>
        </pc:sldMkLst>
      </pc:sldChg>
    </pc:docChg>
  </pc:docChgLst>
  <pc:docChgLst>
    <pc:chgData name="Joniak, Nicholas" userId="b184252a-bf95-4878-924f-b9fe6bfdae1c" providerId="ADAL" clId="{D4B3DB68-C7E0-40B6-B54C-1D009D49757B}"/>
    <pc:docChg chg="undo custSel addSld delSld modSld">
      <pc:chgData name="Joniak, Nicholas" userId="b184252a-bf95-4878-924f-b9fe6bfdae1c" providerId="ADAL" clId="{D4B3DB68-C7E0-40B6-B54C-1D009D49757B}" dt="2024-11-26T14:41:52.945" v="1929" actId="20577"/>
      <pc:docMkLst>
        <pc:docMk/>
      </pc:docMkLst>
      <pc:sldChg chg="addSp delSp modSp mod">
        <pc:chgData name="Joniak, Nicholas" userId="b184252a-bf95-4878-924f-b9fe6bfdae1c" providerId="ADAL" clId="{D4B3DB68-C7E0-40B6-B54C-1D009D49757B}" dt="2024-11-26T14:27:27.022" v="219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D4B3DB68-C7E0-40B6-B54C-1D009D49757B}" dt="2024-11-26T14:27:27.022" v="219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new mod">
        <pc:chgData name="Joniak, Nicholas" userId="b184252a-bf95-4878-924f-b9fe6bfdae1c" providerId="ADAL" clId="{D4B3DB68-C7E0-40B6-B54C-1D009D49757B}" dt="2024-11-26T14:36:48.387" v="1292" actId="20577"/>
        <pc:sldMkLst>
          <pc:docMk/>
          <pc:sldMk cId="941930337" sldId="2354"/>
        </pc:sldMkLst>
      </pc:sldChg>
      <pc:sldChg chg="del">
        <pc:chgData name="Joniak, Nicholas" userId="b184252a-bf95-4878-924f-b9fe6bfdae1c" providerId="ADAL" clId="{D4B3DB68-C7E0-40B6-B54C-1D009D49757B}" dt="2024-11-26T14:25:52.657" v="79" actId="47"/>
        <pc:sldMkLst>
          <pc:docMk/>
          <pc:sldMk cId="4100515884" sldId="2354"/>
        </pc:sldMkLst>
      </pc:sldChg>
      <pc:sldChg chg="addSp delSp modSp add mod">
        <pc:chgData name="Joniak, Nicholas" userId="b184252a-bf95-4878-924f-b9fe6bfdae1c" providerId="ADAL" clId="{D4B3DB68-C7E0-40B6-B54C-1D009D49757B}" dt="2024-11-26T14:41:52.945" v="1929" actId="20577"/>
        <pc:sldMkLst>
          <pc:docMk/>
          <pc:sldMk cId="3782994520" sldId="2355"/>
        </pc:sldMkLst>
      </pc:sldChg>
    </pc:docChg>
  </pc:docChgLst>
  <pc:docChgLst>
    <pc:chgData name="Joniak, Nicholas" userId="b184252a-bf95-4878-924f-b9fe6bfdae1c" providerId="ADAL" clId="{CBDDBA76-2F9B-4CFF-97FD-C4A41A563E9A}"/>
    <pc:docChg chg="undo custSel addSld delSld modSld">
      <pc:chgData name="Joniak, Nicholas" userId="b184252a-bf95-4878-924f-b9fe6bfdae1c" providerId="ADAL" clId="{CBDDBA76-2F9B-4CFF-97FD-C4A41A563E9A}" dt="2024-09-24T14:32:05.426" v="1523" actId="33524"/>
      <pc:docMkLst>
        <pc:docMk/>
      </pc:docMkLst>
      <pc:sldChg chg="addSp delSp modSp mod">
        <pc:chgData name="Joniak, Nicholas" userId="b184252a-bf95-4878-924f-b9fe6bfdae1c" providerId="ADAL" clId="{CBDDBA76-2F9B-4CFF-97FD-C4A41A563E9A}" dt="2024-09-24T14:21:26.645" v="1153" actId="20577"/>
        <pc:sldMkLst>
          <pc:docMk/>
          <pc:sldMk cId="2353590668" sldId="2348"/>
        </pc:sldMkLst>
      </pc:sldChg>
      <pc:sldChg chg="modSp add del mod">
        <pc:chgData name="Joniak, Nicholas" userId="b184252a-bf95-4878-924f-b9fe6bfdae1c" providerId="ADAL" clId="{CBDDBA76-2F9B-4CFF-97FD-C4A41A563E9A}" dt="2024-09-24T14:25:40.332" v="1429" actId="47"/>
        <pc:sldMkLst>
          <pc:docMk/>
          <pc:sldMk cId="161708579" sldId="2349"/>
        </pc:sldMkLst>
      </pc:sldChg>
      <pc:sldChg chg="new del">
        <pc:chgData name="Joniak, Nicholas" userId="b184252a-bf95-4878-924f-b9fe6bfdae1c" providerId="ADAL" clId="{CBDDBA76-2F9B-4CFF-97FD-C4A41A563E9A}" dt="2024-09-24T14:29:41.695" v="1431" actId="47"/>
        <pc:sldMkLst>
          <pc:docMk/>
          <pc:sldMk cId="1139656899" sldId="2349"/>
        </pc:sldMkLst>
      </pc:sldChg>
      <pc:sldChg chg="new del">
        <pc:chgData name="Joniak, Nicholas" userId="b184252a-bf95-4878-924f-b9fe6bfdae1c" providerId="ADAL" clId="{CBDDBA76-2F9B-4CFF-97FD-C4A41A563E9A}" dt="2024-09-24T14:22:12.708" v="1155" actId="47"/>
        <pc:sldMkLst>
          <pc:docMk/>
          <pc:sldMk cId="2057504117" sldId="2349"/>
        </pc:sldMkLst>
      </pc:sldChg>
      <pc:sldChg chg="modSp add mod">
        <pc:chgData name="Joniak, Nicholas" userId="b184252a-bf95-4878-924f-b9fe6bfdae1c" providerId="ADAL" clId="{CBDDBA76-2F9B-4CFF-97FD-C4A41A563E9A}" dt="2024-09-24T14:32:05.426" v="1523" actId="33524"/>
        <pc:sldMkLst>
          <pc:docMk/>
          <pc:sldMk cId="3248324297" sldId="2349"/>
        </pc:sldMkLst>
      </pc:sldChg>
    </pc:docChg>
  </pc:docChgLst>
  <pc:docChgLst>
    <pc:chgData name="Joniak, Nicholas" userId="b184252a-bf95-4878-924f-b9fe6bfdae1c" providerId="ADAL" clId="{DEE9E7E1-6395-4B0B-B8E9-C5A3131B7A84}"/>
    <pc:docChg chg="undo custSel addSld delSld modSld">
      <pc:chgData name="Joniak, Nicholas" userId="b184252a-bf95-4878-924f-b9fe6bfdae1c" providerId="ADAL" clId="{DEE9E7E1-6395-4B0B-B8E9-C5A3131B7A84}" dt="2025-01-28T14:34:56.606" v="543" actId="20577"/>
      <pc:docMkLst>
        <pc:docMk/>
      </pc:docMkLst>
      <pc:sldChg chg="modSp mod">
        <pc:chgData name="Joniak, Nicholas" userId="b184252a-bf95-4878-924f-b9fe6bfdae1c" providerId="ADAL" clId="{DEE9E7E1-6395-4B0B-B8E9-C5A3131B7A84}" dt="2025-01-28T14:06:51.919" v="1" actId="20577"/>
        <pc:sldMkLst>
          <pc:docMk/>
          <pc:sldMk cId="0" sldId="263"/>
        </pc:sldMkLst>
        <pc:spChg chg="mod">
          <ac:chgData name="Joniak, Nicholas" userId="b184252a-bf95-4878-924f-b9fe6bfdae1c" providerId="ADAL" clId="{DEE9E7E1-6395-4B0B-B8E9-C5A3131B7A84}" dt="2025-01-28T14:06:51.919" v="1" actId="20577"/>
          <ac:spMkLst>
            <pc:docMk/>
            <pc:sldMk cId="0" sldId="263"/>
            <ac:spMk id="6146" creationId="{00000000-0000-0000-0000-000000000000}"/>
          </ac:spMkLst>
        </pc:spChg>
      </pc:sldChg>
      <pc:sldChg chg="modSp mod">
        <pc:chgData name="Joniak, Nicholas" userId="b184252a-bf95-4878-924f-b9fe6bfdae1c" providerId="ADAL" clId="{DEE9E7E1-6395-4B0B-B8E9-C5A3131B7A84}" dt="2025-01-28T14:34:56.606" v="543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DEE9E7E1-6395-4B0B-B8E9-C5A3131B7A84}" dt="2025-01-28T14:34:56.606" v="543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del">
        <pc:chgData name="Joniak, Nicholas" userId="b184252a-bf95-4878-924f-b9fe6bfdae1c" providerId="ADAL" clId="{DEE9E7E1-6395-4B0B-B8E9-C5A3131B7A84}" dt="2025-01-28T14:08:08.496" v="227" actId="47"/>
        <pc:sldMkLst>
          <pc:docMk/>
          <pc:sldMk cId="941930337" sldId="2354"/>
        </pc:sldMkLst>
      </pc:sldChg>
      <pc:sldChg chg="addSp delSp modSp new mod modClrScheme chgLayout">
        <pc:chgData name="Joniak, Nicholas" userId="b184252a-bf95-4878-924f-b9fe6bfdae1c" providerId="ADAL" clId="{DEE9E7E1-6395-4B0B-B8E9-C5A3131B7A84}" dt="2025-01-28T14:17:03.496" v="429" actId="14100"/>
        <pc:sldMkLst>
          <pc:docMk/>
          <pc:sldMk cId="3301448292" sldId="2354"/>
        </pc:sldMkLst>
      </pc:sldChg>
    </pc:docChg>
  </pc:docChgLst>
  <pc:docChgLst>
    <pc:chgData name="Joniak, Nicholas" userId="b184252a-bf95-4878-924f-b9fe6bfdae1c" providerId="ADAL" clId="{25210458-2D36-4916-87CB-99C1F42677BA}"/>
    <pc:docChg chg="undo custSel addSld delSld modSld">
      <pc:chgData name="Joniak, Nicholas" userId="b184252a-bf95-4878-924f-b9fe6bfdae1c" providerId="ADAL" clId="{25210458-2D36-4916-87CB-99C1F42677BA}" dt="2023-09-27T20:48:24.384" v="13776" actId="20577"/>
      <pc:docMkLst>
        <pc:docMk/>
      </pc:docMkLst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51738043" sldId="2263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551983478" sldId="2264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1200152277" sldId="2265"/>
        </pc:sldMkLst>
      </pc:sldChg>
      <pc:sldChg chg="del">
        <pc:chgData name="Joniak, Nicholas" userId="b184252a-bf95-4878-924f-b9fe6bfdae1c" providerId="ADAL" clId="{25210458-2D36-4916-87CB-99C1F42677BA}" dt="2023-09-27T15:57:37.223" v="9" actId="47"/>
        <pc:sldMkLst>
          <pc:docMk/>
          <pc:sldMk cId="588084386" sldId="2266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36073070" sldId="2267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140387017" sldId="2268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829011486" sldId="2269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205415839" sldId="2270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2815422363" sldId="2271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4158353006" sldId="2272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197248751" sldId="2273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3516348720" sldId="2274"/>
        </pc:sldMkLst>
      </pc:sldChg>
      <pc:sldChg chg="del">
        <pc:chgData name="Joniak, Nicholas" userId="b184252a-bf95-4878-924f-b9fe6bfdae1c" providerId="ADAL" clId="{25210458-2D36-4916-87CB-99C1F42677BA}" dt="2023-09-27T15:57:54.444" v="39" actId="47"/>
        <pc:sldMkLst>
          <pc:docMk/>
          <pc:sldMk cId="2507254919" sldId="2275"/>
        </pc:sldMkLst>
      </pc:sldChg>
      <pc:sldChg chg="addSp delSp modSp new mod">
        <pc:chgData name="Joniak, Nicholas" userId="b184252a-bf95-4878-924f-b9fe6bfdae1c" providerId="ADAL" clId="{25210458-2D36-4916-87CB-99C1F42677BA}" dt="2023-09-27T18:02:09.319" v="3026" actId="404"/>
        <pc:sldMkLst>
          <pc:docMk/>
          <pc:sldMk cId="4273525855" sldId="2276"/>
        </pc:sldMkLst>
      </pc:sldChg>
      <pc:sldChg chg="addSp delSp modSp add mod">
        <pc:chgData name="Joniak, Nicholas" userId="b184252a-bf95-4878-924f-b9fe6bfdae1c" providerId="ADAL" clId="{25210458-2D36-4916-87CB-99C1F42677BA}" dt="2023-09-27T19:12:35.526" v="7512" actId="1076"/>
        <pc:sldMkLst>
          <pc:docMk/>
          <pc:sldMk cId="985976455" sldId="2277"/>
        </pc:sldMkLst>
      </pc:sldChg>
      <pc:sldChg chg="modSp add mod">
        <pc:chgData name="Joniak, Nicholas" userId="b184252a-bf95-4878-924f-b9fe6bfdae1c" providerId="ADAL" clId="{25210458-2D36-4916-87CB-99C1F42677BA}" dt="2023-09-27T19:27:06.610" v="10462" actId="20577"/>
        <pc:sldMkLst>
          <pc:docMk/>
          <pc:sldMk cId="1790766728" sldId="2278"/>
        </pc:sldMkLst>
      </pc:sldChg>
      <pc:sldChg chg="modSp add mod">
        <pc:chgData name="Joniak, Nicholas" userId="b184252a-bf95-4878-924f-b9fe6bfdae1c" providerId="ADAL" clId="{25210458-2D36-4916-87CB-99C1F42677BA}" dt="2023-09-27T19:34:55.575" v="12033" actId="313"/>
        <pc:sldMkLst>
          <pc:docMk/>
          <pc:sldMk cId="502961371" sldId="2279"/>
        </pc:sldMkLst>
      </pc:sldChg>
      <pc:sldChg chg="modSp new mod">
        <pc:chgData name="Joniak, Nicholas" userId="b184252a-bf95-4878-924f-b9fe6bfdae1c" providerId="ADAL" clId="{25210458-2D36-4916-87CB-99C1F42677BA}" dt="2023-09-27T19:33:32.842" v="11776" actId="20577"/>
        <pc:sldMkLst>
          <pc:docMk/>
          <pc:sldMk cId="2634420798" sldId="2280"/>
        </pc:sldMkLst>
      </pc:sldChg>
      <pc:sldChg chg="modSp new mod">
        <pc:chgData name="Joniak, Nicholas" userId="b184252a-bf95-4878-924f-b9fe6bfdae1c" providerId="ADAL" clId="{25210458-2D36-4916-87CB-99C1F42677BA}" dt="2023-09-27T19:37:53.719" v="12739" actId="20577"/>
        <pc:sldMkLst>
          <pc:docMk/>
          <pc:sldMk cId="468681210" sldId="2281"/>
        </pc:sldMkLst>
      </pc:sldChg>
      <pc:sldChg chg="modSp new mod">
        <pc:chgData name="Joniak, Nicholas" userId="b184252a-bf95-4878-924f-b9fe6bfdae1c" providerId="ADAL" clId="{25210458-2D36-4916-87CB-99C1F42677BA}" dt="2023-09-27T20:47:16.604" v="13548" actId="20577"/>
        <pc:sldMkLst>
          <pc:docMk/>
          <pc:sldMk cId="1674281157" sldId="2282"/>
        </pc:sldMkLst>
      </pc:sldChg>
      <pc:sldChg chg="addSp delSp modSp add mod">
        <pc:chgData name="Joniak, Nicholas" userId="b184252a-bf95-4878-924f-b9fe6bfdae1c" providerId="ADAL" clId="{25210458-2D36-4916-87CB-99C1F42677BA}" dt="2023-09-27T18:05:05.122" v="3227" actId="1035"/>
        <pc:sldMkLst>
          <pc:docMk/>
          <pc:sldMk cId="2750158690" sldId="2283"/>
        </pc:sldMkLst>
      </pc:sldChg>
      <pc:sldChg chg="add del">
        <pc:chgData name="Joniak, Nicholas" userId="b184252a-bf95-4878-924f-b9fe6bfdae1c" providerId="ADAL" clId="{25210458-2D36-4916-87CB-99C1F42677BA}" dt="2023-09-27T17:49:44.507" v="1246" actId="47"/>
        <pc:sldMkLst>
          <pc:docMk/>
          <pc:sldMk cId="1294866540" sldId="2284"/>
        </pc:sldMkLst>
      </pc:sldChg>
      <pc:sldChg chg="addSp delSp modSp add mod">
        <pc:chgData name="Joniak, Nicholas" userId="b184252a-bf95-4878-924f-b9fe6bfdae1c" providerId="ADAL" clId="{25210458-2D36-4916-87CB-99C1F42677BA}" dt="2023-09-27T18:17:33.526" v="3914" actId="1076"/>
        <pc:sldMkLst>
          <pc:docMk/>
          <pc:sldMk cId="4079155160" sldId="2284"/>
        </pc:sldMkLst>
      </pc:sldChg>
      <pc:sldChg chg="new del">
        <pc:chgData name="Joniak, Nicholas" userId="b184252a-bf95-4878-924f-b9fe6bfdae1c" providerId="ADAL" clId="{25210458-2D36-4916-87CB-99C1F42677BA}" dt="2023-09-27T17:49:50.202" v="1249" actId="680"/>
        <pc:sldMkLst>
          <pc:docMk/>
          <pc:sldMk cId="1155503599" sldId="2285"/>
        </pc:sldMkLst>
      </pc:sldChg>
      <pc:sldChg chg="addSp delSp modSp add mod">
        <pc:chgData name="Joniak, Nicholas" userId="b184252a-bf95-4878-924f-b9fe6bfdae1c" providerId="ADAL" clId="{25210458-2D36-4916-87CB-99C1F42677BA}" dt="2023-09-27T18:36:00.859" v="6304" actId="22"/>
        <pc:sldMkLst>
          <pc:docMk/>
          <pc:sldMk cId="2333602951" sldId="2285"/>
        </pc:sldMkLst>
      </pc:sldChg>
      <pc:sldChg chg="add del">
        <pc:chgData name="Joniak, Nicholas" userId="b184252a-bf95-4878-924f-b9fe6bfdae1c" providerId="ADAL" clId="{25210458-2D36-4916-87CB-99C1F42677BA}" dt="2023-09-27T17:49:44.507" v="1246" actId="47"/>
        <pc:sldMkLst>
          <pc:docMk/>
          <pc:sldMk cId="3484146237" sldId="2285"/>
        </pc:sldMkLst>
      </pc:sldChg>
      <pc:sldChg chg="addSp delSp modSp add mod">
        <pc:chgData name="Joniak, Nicholas" userId="b184252a-bf95-4878-924f-b9fe6bfdae1c" providerId="ADAL" clId="{25210458-2D36-4916-87CB-99C1F42677BA}" dt="2023-09-27T18:26:45.290" v="5078" actId="6549"/>
        <pc:sldMkLst>
          <pc:docMk/>
          <pc:sldMk cId="348201604" sldId="2286"/>
        </pc:sldMkLst>
      </pc:sldChg>
      <pc:sldChg chg="addSp delSp modSp new mod">
        <pc:chgData name="Joniak, Nicholas" userId="b184252a-bf95-4878-924f-b9fe6bfdae1c" providerId="ADAL" clId="{25210458-2D36-4916-87CB-99C1F42677BA}" dt="2023-09-27T18:32:03.326" v="5751" actId="20577"/>
        <pc:sldMkLst>
          <pc:docMk/>
          <pc:sldMk cId="64711034" sldId="2287"/>
        </pc:sldMkLst>
      </pc:sldChg>
      <pc:sldChg chg="modSp add mod">
        <pc:chgData name="Joniak, Nicholas" userId="b184252a-bf95-4878-924f-b9fe6bfdae1c" providerId="ADAL" clId="{25210458-2D36-4916-87CB-99C1F42677BA}" dt="2023-09-27T19:11:52.727" v="7509" actId="6549"/>
        <pc:sldMkLst>
          <pc:docMk/>
          <pc:sldMk cId="6284397" sldId="2288"/>
        </pc:sldMkLst>
      </pc:sldChg>
      <pc:sldChg chg="addSp delSp modSp add mod">
        <pc:chgData name="Joniak, Nicholas" userId="b184252a-bf95-4878-924f-b9fe6bfdae1c" providerId="ADAL" clId="{25210458-2D36-4916-87CB-99C1F42677BA}" dt="2023-09-27T19:15:11.653" v="8064" actId="20577"/>
        <pc:sldMkLst>
          <pc:docMk/>
          <pc:sldMk cId="987497010" sldId="2289"/>
        </pc:sldMkLst>
      </pc:sldChg>
      <pc:sldChg chg="addSp delSp modSp add mod">
        <pc:chgData name="Joniak, Nicholas" userId="b184252a-bf95-4878-924f-b9fe6bfdae1c" providerId="ADAL" clId="{25210458-2D36-4916-87CB-99C1F42677BA}" dt="2023-09-27T19:17:37.327" v="8521" actId="20577"/>
        <pc:sldMkLst>
          <pc:docMk/>
          <pc:sldMk cId="4094172958" sldId="2290"/>
        </pc:sldMkLst>
      </pc:sldChg>
      <pc:sldChg chg="modSp new mod">
        <pc:chgData name="Joniak, Nicholas" userId="b184252a-bf95-4878-924f-b9fe6bfdae1c" providerId="ADAL" clId="{25210458-2D36-4916-87CB-99C1F42677BA}" dt="2023-09-27T19:23:17.102" v="9660" actId="20577"/>
        <pc:sldMkLst>
          <pc:docMk/>
          <pc:sldMk cId="1975175848" sldId="2291"/>
        </pc:sldMkLst>
      </pc:sldChg>
      <pc:sldChg chg="modSp new mod">
        <pc:chgData name="Joniak, Nicholas" userId="b184252a-bf95-4878-924f-b9fe6bfdae1c" providerId="ADAL" clId="{25210458-2D36-4916-87CB-99C1F42677BA}" dt="2023-09-27T20:48:24.384" v="13776" actId="20577"/>
        <pc:sldMkLst>
          <pc:docMk/>
          <pc:sldMk cId="3223740750" sldId="2292"/>
        </pc:sldMkLst>
      </pc:sldChg>
    </pc:docChg>
  </pc:docChgLst>
  <pc:docChgLst>
    <pc:chgData name="Joniak, Nicholas" userId="b184252a-bf95-4878-924f-b9fe6bfdae1c" providerId="ADAL" clId="{24DA6917-8813-42E2-9182-93CC2A0D4D13}"/>
    <pc:docChg chg="undo custSel addSld delSld modSld sldOrd">
      <pc:chgData name="Joniak, Nicholas" userId="b184252a-bf95-4878-924f-b9fe6bfdae1c" providerId="ADAL" clId="{24DA6917-8813-42E2-9182-93CC2A0D4D13}" dt="2024-05-21T13:55:45.819" v="2755" actId="20577"/>
      <pc:docMkLst>
        <pc:docMk/>
      </pc:docMkLst>
      <pc:sldChg chg="del">
        <pc:chgData name="Joniak, Nicholas" userId="b184252a-bf95-4878-924f-b9fe6bfdae1c" providerId="ADAL" clId="{24DA6917-8813-42E2-9182-93CC2A0D4D13}" dt="2024-05-21T13:50:10.865" v="2014" actId="47"/>
        <pc:sldMkLst>
          <pc:docMk/>
          <pc:sldMk cId="1357707328" sldId="2327"/>
        </pc:sldMkLst>
      </pc:sldChg>
      <pc:sldChg chg="del">
        <pc:chgData name="Joniak, Nicholas" userId="b184252a-bf95-4878-924f-b9fe6bfdae1c" providerId="ADAL" clId="{24DA6917-8813-42E2-9182-93CC2A0D4D13}" dt="2024-05-21T13:50:11.447" v="2015" actId="47"/>
        <pc:sldMkLst>
          <pc:docMk/>
          <pc:sldMk cId="2011250471" sldId="2328"/>
        </pc:sldMkLst>
      </pc:sldChg>
      <pc:sldChg chg="del">
        <pc:chgData name="Joniak, Nicholas" userId="b184252a-bf95-4878-924f-b9fe6bfdae1c" providerId="ADAL" clId="{24DA6917-8813-42E2-9182-93CC2A0D4D13}" dt="2024-05-21T13:50:12.005" v="2016" actId="47"/>
        <pc:sldMkLst>
          <pc:docMk/>
          <pc:sldMk cId="2579316237" sldId="2329"/>
        </pc:sldMkLst>
      </pc:sldChg>
      <pc:sldChg chg="del">
        <pc:chgData name="Joniak, Nicholas" userId="b184252a-bf95-4878-924f-b9fe6bfdae1c" providerId="ADAL" clId="{24DA6917-8813-42E2-9182-93CC2A0D4D13}" dt="2024-05-21T13:50:12.538" v="2017" actId="47"/>
        <pc:sldMkLst>
          <pc:docMk/>
          <pc:sldMk cId="4277339619" sldId="2330"/>
        </pc:sldMkLst>
      </pc:sldChg>
      <pc:sldChg chg="del">
        <pc:chgData name="Joniak, Nicholas" userId="b184252a-bf95-4878-924f-b9fe6bfdae1c" providerId="ADAL" clId="{24DA6917-8813-42E2-9182-93CC2A0D4D13}" dt="2024-05-21T13:50:13.181" v="2018" actId="47"/>
        <pc:sldMkLst>
          <pc:docMk/>
          <pc:sldMk cId="900182639" sldId="2331"/>
        </pc:sldMkLst>
      </pc:sldChg>
      <pc:sldChg chg="del">
        <pc:chgData name="Joniak, Nicholas" userId="b184252a-bf95-4878-924f-b9fe6bfdae1c" providerId="ADAL" clId="{24DA6917-8813-42E2-9182-93CC2A0D4D13}" dt="2024-05-21T13:50:13.679" v="2019" actId="47"/>
        <pc:sldMkLst>
          <pc:docMk/>
          <pc:sldMk cId="986703861" sldId="2332"/>
        </pc:sldMkLst>
      </pc:sldChg>
      <pc:sldChg chg="del">
        <pc:chgData name="Joniak, Nicholas" userId="b184252a-bf95-4878-924f-b9fe6bfdae1c" providerId="ADAL" clId="{24DA6917-8813-42E2-9182-93CC2A0D4D13}" dt="2024-05-21T13:50:14.137" v="2020" actId="47"/>
        <pc:sldMkLst>
          <pc:docMk/>
          <pc:sldMk cId="3221893114" sldId="2333"/>
        </pc:sldMkLst>
      </pc:sldChg>
      <pc:sldChg chg="del">
        <pc:chgData name="Joniak, Nicholas" userId="b184252a-bf95-4878-924f-b9fe6bfdae1c" providerId="ADAL" clId="{24DA6917-8813-42E2-9182-93CC2A0D4D13}" dt="2024-05-21T13:50:14.606" v="2021" actId="47"/>
        <pc:sldMkLst>
          <pc:docMk/>
          <pc:sldMk cId="853679855" sldId="2334"/>
        </pc:sldMkLst>
      </pc:sldChg>
      <pc:sldChg chg="del">
        <pc:chgData name="Joniak, Nicholas" userId="b184252a-bf95-4878-924f-b9fe6bfdae1c" providerId="ADAL" clId="{24DA6917-8813-42E2-9182-93CC2A0D4D13}" dt="2024-05-21T13:50:15.185" v="2022" actId="47"/>
        <pc:sldMkLst>
          <pc:docMk/>
          <pc:sldMk cId="1303782013" sldId="2335"/>
        </pc:sldMkLst>
      </pc:sldChg>
      <pc:sldChg chg="del">
        <pc:chgData name="Joniak, Nicholas" userId="b184252a-bf95-4878-924f-b9fe6bfdae1c" providerId="ADAL" clId="{24DA6917-8813-42E2-9182-93CC2A0D4D13}" dt="2024-05-21T13:50:15.807" v="2023" actId="47"/>
        <pc:sldMkLst>
          <pc:docMk/>
          <pc:sldMk cId="3454656902" sldId="2336"/>
        </pc:sldMkLst>
      </pc:sldChg>
      <pc:sldChg chg="modSp mod">
        <pc:chgData name="Joniak, Nicholas" userId="b184252a-bf95-4878-924f-b9fe6bfdae1c" providerId="ADAL" clId="{24DA6917-8813-42E2-9182-93CC2A0D4D13}" dt="2024-05-21T13:53:26.834" v="2658" actId="20577"/>
        <pc:sldMkLst>
          <pc:docMk/>
          <pc:sldMk cId="616888004" sldId="2337"/>
        </pc:sldMkLst>
      </pc:sldChg>
      <pc:sldChg chg="addSp delSp modSp new mod ord">
        <pc:chgData name="Joniak, Nicholas" userId="b184252a-bf95-4878-924f-b9fe6bfdae1c" providerId="ADAL" clId="{24DA6917-8813-42E2-9182-93CC2A0D4D13}" dt="2024-05-21T13:54:32.187" v="2730" actId="20577"/>
        <pc:sldMkLst>
          <pc:docMk/>
          <pc:sldMk cId="4269995625" sldId="2338"/>
        </pc:sldMkLst>
      </pc:sldChg>
      <pc:sldChg chg="addSp delSp modSp add mod">
        <pc:chgData name="Joniak, Nicholas" userId="b184252a-bf95-4878-924f-b9fe6bfdae1c" providerId="ADAL" clId="{24DA6917-8813-42E2-9182-93CC2A0D4D13}" dt="2024-05-21T13:55:45.819" v="2755" actId="20577"/>
        <pc:sldMkLst>
          <pc:docMk/>
          <pc:sldMk cId="2802774876" sldId="2339"/>
        </pc:sldMkLst>
      </pc:sldChg>
      <pc:sldChg chg="addSp delSp modSp add mod">
        <pc:chgData name="Joniak, Nicholas" userId="b184252a-bf95-4878-924f-b9fe6bfdae1c" providerId="ADAL" clId="{24DA6917-8813-42E2-9182-93CC2A0D4D13}" dt="2024-05-21T13:47:23.702" v="1798" actId="22"/>
        <pc:sldMkLst>
          <pc:docMk/>
          <pc:sldMk cId="335577341" sldId="2340"/>
        </pc:sldMkLst>
      </pc:sldChg>
      <pc:sldChg chg="addSp delSp modSp add mod">
        <pc:chgData name="Joniak, Nicholas" userId="b184252a-bf95-4878-924f-b9fe6bfdae1c" providerId="ADAL" clId="{24DA6917-8813-42E2-9182-93CC2A0D4D13}" dt="2024-05-21T13:49:46.832" v="2012" actId="14100"/>
        <pc:sldMkLst>
          <pc:docMk/>
          <pc:sldMk cId="27098441" sldId="2341"/>
        </pc:sldMkLst>
      </pc:sldChg>
    </pc:docChg>
  </pc:docChgLst>
  <pc:docChgLst>
    <pc:chgData name="Joniak, Nicholas" userId="b184252a-bf95-4878-924f-b9fe6bfdae1c" providerId="ADAL" clId="{98817E08-502E-4B73-A60C-DE4F245C1C7D}"/>
    <pc:docChg chg="undo custSel addSld delSld modSld sldOrd">
      <pc:chgData name="Joniak, Nicholas" userId="b184252a-bf95-4878-924f-b9fe6bfdae1c" providerId="ADAL" clId="{98817E08-502E-4B73-A60C-DE4F245C1C7D}" dt="2024-10-01T13:24:55.403" v="1619" actId="20577"/>
      <pc:docMkLst>
        <pc:docMk/>
      </pc:docMkLst>
      <pc:sldChg chg="modSp mod">
        <pc:chgData name="Joniak, Nicholas" userId="b184252a-bf95-4878-924f-b9fe6bfdae1c" providerId="ADAL" clId="{98817E08-502E-4B73-A60C-DE4F245C1C7D}" dt="2024-09-30T20:56:48.555" v="7" actId="20577"/>
        <pc:sldMkLst>
          <pc:docMk/>
          <pc:sldMk cId="0" sldId="263"/>
        </pc:sldMkLst>
      </pc:sldChg>
      <pc:sldChg chg="del">
        <pc:chgData name="Joniak, Nicholas" userId="b184252a-bf95-4878-924f-b9fe6bfdae1c" providerId="ADAL" clId="{98817E08-502E-4B73-A60C-DE4F245C1C7D}" dt="2024-10-01T13:19:34.872" v="848" actId="47"/>
        <pc:sldMkLst>
          <pc:docMk/>
          <pc:sldMk cId="2353590668" sldId="2348"/>
        </pc:sldMkLst>
      </pc:sldChg>
      <pc:sldChg chg="del">
        <pc:chgData name="Joniak, Nicholas" userId="b184252a-bf95-4878-924f-b9fe6bfdae1c" providerId="ADAL" clId="{98817E08-502E-4B73-A60C-DE4F245C1C7D}" dt="2024-10-01T13:19:36.736" v="849" actId="47"/>
        <pc:sldMkLst>
          <pc:docMk/>
          <pc:sldMk cId="3248324297" sldId="2349"/>
        </pc:sldMkLst>
      </pc:sldChg>
      <pc:sldChg chg="delSp modSp new mod ord">
        <pc:chgData name="Joniak, Nicholas" userId="b184252a-bf95-4878-924f-b9fe6bfdae1c" providerId="ADAL" clId="{98817E08-502E-4B73-A60C-DE4F245C1C7D}" dt="2024-10-01T13:19:31.802" v="847" actId="20577"/>
        <pc:sldMkLst>
          <pc:docMk/>
          <pc:sldMk cId="487267705" sldId="2350"/>
        </pc:sldMkLst>
      </pc:sldChg>
      <pc:sldChg chg="modSp add mod">
        <pc:chgData name="Joniak, Nicholas" userId="b184252a-bf95-4878-924f-b9fe6bfdae1c" providerId="ADAL" clId="{98817E08-502E-4B73-A60C-DE4F245C1C7D}" dt="2024-10-01T13:24:55.403" v="1619" actId="20577"/>
        <pc:sldMkLst>
          <pc:docMk/>
          <pc:sldMk cId="200335224" sldId="2351"/>
        </pc:sldMkLst>
      </pc:sldChg>
    </pc:docChg>
  </pc:docChgLst>
  <pc:docChgLst>
    <pc:chgData name="Joniak, Nicholas" userId="b184252a-bf95-4878-924f-b9fe6bfdae1c" providerId="ADAL" clId="{FE65026D-C96B-43D5-8A9C-D8C512203709}"/>
    <pc:docChg chg="custSel addSld delSld modSld sldOrd">
      <pc:chgData name="Joniak, Nicholas" userId="b184252a-bf95-4878-924f-b9fe6bfdae1c" providerId="ADAL" clId="{FE65026D-C96B-43D5-8A9C-D8C512203709}" dt="2024-04-30T14:12:57.261" v="2434" actId="20577"/>
      <pc:docMkLst>
        <pc:docMk/>
      </pc:docMkLst>
      <pc:sldChg chg="modSp mod">
        <pc:chgData name="Joniak, Nicholas" userId="b184252a-bf95-4878-924f-b9fe6bfdae1c" providerId="ADAL" clId="{FE65026D-C96B-43D5-8A9C-D8C512203709}" dt="2024-04-30T12:58:27.926" v="3" actId="20577"/>
        <pc:sldMkLst>
          <pc:docMk/>
          <pc:sldMk cId="0" sldId="263"/>
        </pc:sldMkLst>
      </pc:sldChg>
      <pc:sldChg chg="del">
        <pc:chgData name="Joniak, Nicholas" userId="b184252a-bf95-4878-924f-b9fe6bfdae1c" providerId="ADAL" clId="{FE65026D-C96B-43D5-8A9C-D8C512203709}" dt="2024-04-30T13:08:16.785" v="759" actId="47"/>
        <pc:sldMkLst>
          <pc:docMk/>
          <pc:sldMk cId="889115241" sldId="2308"/>
        </pc:sldMkLst>
      </pc:sldChg>
      <pc:sldChg chg="del">
        <pc:chgData name="Joniak, Nicholas" userId="b184252a-bf95-4878-924f-b9fe6bfdae1c" providerId="ADAL" clId="{FE65026D-C96B-43D5-8A9C-D8C512203709}" dt="2024-04-30T13:08:17.282" v="760" actId="47"/>
        <pc:sldMkLst>
          <pc:docMk/>
          <pc:sldMk cId="3148071411" sldId="2316"/>
        </pc:sldMkLst>
      </pc:sldChg>
      <pc:sldChg chg="del">
        <pc:chgData name="Joniak, Nicholas" userId="b184252a-bf95-4878-924f-b9fe6bfdae1c" providerId="ADAL" clId="{FE65026D-C96B-43D5-8A9C-D8C512203709}" dt="2024-04-30T13:08:18.197" v="762" actId="47"/>
        <pc:sldMkLst>
          <pc:docMk/>
          <pc:sldMk cId="390609173" sldId="2317"/>
        </pc:sldMkLst>
      </pc:sldChg>
      <pc:sldChg chg="del">
        <pc:chgData name="Joniak, Nicholas" userId="b184252a-bf95-4878-924f-b9fe6bfdae1c" providerId="ADAL" clId="{FE65026D-C96B-43D5-8A9C-D8C512203709}" dt="2024-04-30T13:08:17.746" v="761" actId="47"/>
        <pc:sldMkLst>
          <pc:docMk/>
          <pc:sldMk cId="2931786212" sldId="2318"/>
        </pc:sldMkLst>
      </pc:sldChg>
      <pc:sldChg chg="del">
        <pc:chgData name="Joniak, Nicholas" userId="b184252a-bf95-4878-924f-b9fe6bfdae1c" providerId="ADAL" clId="{FE65026D-C96B-43D5-8A9C-D8C512203709}" dt="2024-04-30T13:08:18.644" v="763" actId="47"/>
        <pc:sldMkLst>
          <pc:docMk/>
          <pc:sldMk cId="1923268305" sldId="2319"/>
        </pc:sldMkLst>
      </pc:sldChg>
      <pc:sldChg chg="del">
        <pc:chgData name="Joniak, Nicholas" userId="b184252a-bf95-4878-924f-b9fe6bfdae1c" providerId="ADAL" clId="{FE65026D-C96B-43D5-8A9C-D8C512203709}" dt="2024-04-30T13:08:19.103" v="764" actId="47"/>
        <pc:sldMkLst>
          <pc:docMk/>
          <pc:sldMk cId="2114562820" sldId="2320"/>
        </pc:sldMkLst>
      </pc:sldChg>
      <pc:sldChg chg="del">
        <pc:chgData name="Joniak, Nicholas" userId="b184252a-bf95-4878-924f-b9fe6bfdae1c" providerId="ADAL" clId="{FE65026D-C96B-43D5-8A9C-D8C512203709}" dt="2024-04-30T13:08:19.631" v="765" actId="47"/>
        <pc:sldMkLst>
          <pc:docMk/>
          <pc:sldMk cId="2235987155" sldId="2321"/>
        </pc:sldMkLst>
      </pc:sldChg>
      <pc:sldChg chg="addSp delSp modSp new mod ord">
        <pc:chgData name="Joniak, Nicholas" userId="b184252a-bf95-4878-924f-b9fe6bfdae1c" providerId="ADAL" clId="{FE65026D-C96B-43D5-8A9C-D8C512203709}" dt="2024-04-30T13:19:12.778" v="1917" actId="20577"/>
        <pc:sldMkLst>
          <pc:docMk/>
          <pc:sldMk cId="781727393" sldId="2322"/>
        </pc:sldMkLst>
      </pc:sldChg>
      <pc:sldChg chg="addSp delSp modSp new mod">
        <pc:chgData name="Joniak, Nicholas" userId="b184252a-bf95-4878-924f-b9fe6bfdae1c" providerId="ADAL" clId="{FE65026D-C96B-43D5-8A9C-D8C512203709}" dt="2024-04-30T13:17:11.691" v="1474" actId="20577"/>
        <pc:sldMkLst>
          <pc:docMk/>
          <pc:sldMk cId="848699979" sldId="2323"/>
        </pc:sldMkLst>
      </pc:sldChg>
      <pc:sldChg chg="addSp delSp modSp new mod">
        <pc:chgData name="Joniak, Nicholas" userId="b184252a-bf95-4878-924f-b9fe6bfdae1c" providerId="ADAL" clId="{FE65026D-C96B-43D5-8A9C-D8C512203709}" dt="2024-04-30T13:20:06.312" v="1962" actId="113"/>
        <pc:sldMkLst>
          <pc:docMk/>
          <pc:sldMk cId="4261292562" sldId="2324"/>
        </pc:sldMkLst>
      </pc:sldChg>
      <pc:sldChg chg="addSp delSp modSp add mod">
        <pc:chgData name="Joniak, Nicholas" userId="b184252a-bf95-4878-924f-b9fe6bfdae1c" providerId="ADAL" clId="{FE65026D-C96B-43D5-8A9C-D8C512203709}" dt="2024-04-30T13:13:39.184" v="1355" actId="22"/>
        <pc:sldMkLst>
          <pc:docMk/>
          <pc:sldMk cId="2238373351" sldId="2325"/>
        </pc:sldMkLst>
      </pc:sldChg>
      <pc:sldChg chg="add del">
        <pc:chgData name="Joniak, Nicholas" userId="b184252a-bf95-4878-924f-b9fe6bfdae1c" providerId="ADAL" clId="{FE65026D-C96B-43D5-8A9C-D8C512203709}" dt="2024-04-30T13:12:44.942" v="1339" actId="47"/>
        <pc:sldMkLst>
          <pc:docMk/>
          <pc:sldMk cId="2610217705" sldId="2325"/>
        </pc:sldMkLst>
      </pc:sldChg>
      <pc:sldChg chg="delSp modSp new mod">
        <pc:chgData name="Joniak, Nicholas" userId="b184252a-bf95-4878-924f-b9fe6bfdae1c" providerId="ADAL" clId="{FE65026D-C96B-43D5-8A9C-D8C512203709}" dt="2024-04-30T14:12:57.261" v="2434" actId="20577"/>
        <pc:sldMkLst>
          <pc:docMk/>
          <pc:sldMk cId="3795460633" sldId="2326"/>
        </pc:sldMkLst>
      </pc:sldChg>
    </pc:docChg>
  </pc:docChgLst>
  <pc:docChgLst>
    <pc:chgData name="Joniak, Nicholas" userId="b184252a-bf95-4878-924f-b9fe6bfdae1c" providerId="ADAL" clId="{C837CD2C-A235-41EF-B8FC-22874E66B21E}"/>
    <pc:docChg chg="delSld modSld">
      <pc:chgData name="Joniak, Nicholas" userId="b184252a-bf95-4878-924f-b9fe6bfdae1c" providerId="ADAL" clId="{C837CD2C-A235-41EF-B8FC-22874E66B21E}" dt="2024-10-22T13:40:54.413" v="546" actId="20577"/>
      <pc:docMkLst>
        <pc:docMk/>
      </pc:docMkLst>
      <pc:sldChg chg="modSp mod">
        <pc:chgData name="Joniak, Nicholas" userId="b184252a-bf95-4878-924f-b9fe6bfdae1c" providerId="ADAL" clId="{C837CD2C-A235-41EF-B8FC-22874E66B21E}" dt="2024-10-22T13:35:00.054" v="3" actId="20577"/>
        <pc:sldMkLst>
          <pc:docMk/>
          <pc:sldMk cId="0" sldId="263"/>
        </pc:sldMkLst>
      </pc:sldChg>
      <pc:sldChg chg="modSp mod">
        <pc:chgData name="Joniak, Nicholas" userId="b184252a-bf95-4878-924f-b9fe6bfdae1c" providerId="ADAL" clId="{C837CD2C-A235-41EF-B8FC-22874E66B21E}" dt="2024-10-22T13:39:03.642" v="514" actId="20577"/>
        <pc:sldMkLst>
          <pc:docMk/>
          <pc:sldMk cId="487267705" sldId="2350"/>
        </pc:sldMkLst>
      </pc:sldChg>
      <pc:sldChg chg="modSp del mod">
        <pc:chgData name="Joniak, Nicholas" userId="b184252a-bf95-4878-924f-b9fe6bfdae1c" providerId="ADAL" clId="{C837CD2C-A235-41EF-B8FC-22874E66B21E}" dt="2024-10-22T13:37:20.483" v="195" actId="47"/>
        <pc:sldMkLst>
          <pc:docMk/>
          <pc:sldMk cId="200335224" sldId="2351"/>
        </pc:sldMkLst>
      </pc:sldChg>
      <pc:sldChg chg="modSp mod">
        <pc:chgData name="Joniak, Nicholas" userId="b184252a-bf95-4878-924f-b9fe6bfdae1c" providerId="ADAL" clId="{C837CD2C-A235-41EF-B8FC-22874E66B21E}" dt="2024-10-22T13:40:41.486" v="540" actId="20577"/>
        <pc:sldMkLst>
          <pc:docMk/>
          <pc:sldMk cId="2214056739" sldId="2446"/>
        </pc:sldMkLst>
      </pc:sldChg>
      <pc:sldChg chg="modSp mod">
        <pc:chgData name="Joniak, Nicholas" userId="b184252a-bf95-4878-924f-b9fe6bfdae1c" providerId="ADAL" clId="{C837CD2C-A235-41EF-B8FC-22874E66B21E}" dt="2024-10-22T13:40:50.181" v="543" actId="20577"/>
        <pc:sldMkLst>
          <pc:docMk/>
          <pc:sldMk cId="1540473749" sldId="2461"/>
        </pc:sldMkLst>
      </pc:sldChg>
      <pc:sldChg chg="modSp mod">
        <pc:chgData name="Joniak, Nicholas" userId="b184252a-bf95-4878-924f-b9fe6bfdae1c" providerId="ADAL" clId="{C837CD2C-A235-41EF-B8FC-22874E66B21E}" dt="2024-10-22T13:40:54.413" v="546" actId="20577"/>
        <pc:sldMkLst>
          <pc:docMk/>
          <pc:sldMk cId="2721117068" sldId="2463"/>
        </pc:sldMkLst>
      </pc:sldChg>
    </pc:docChg>
  </pc:docChgLst>
  <pc:docChgLst>
    <pc:chgData name="Joniak, Nicholas" userId="b184252a-bf95-4878-924f-b9fe6bfdae1c" providerId="ADAL" clId="{8BE3AB47-1877-4CA2-B118-3A9F0794CF50}"/>
    <pc:docChg chg="undo custSel delSld modSld">
      <pc:chgData name="Joniak, Nicholas" userId="b184252a-bf95-4878-924f-b9fe6bfdae1c" providerId="ADAL" clId="{8BE3AB47-1877-4CA2-B118-3A9F0794CF50}" dt="2025-02-04T14:12:30.366" v="159" actId="6549"/>
      <pc:docMkLst>
        <pc:docMk/>
      </pc:docMkLst>
      <pc:sldChg chg="modSp mod">
        <pc:chgData name="Joniak, Nicholas" userId="b184252a-bf95-4878-924f-b9fe6bfdae1c" providerId="ADAL" clId="{8BE3AB47-1877-4CA2-B118-3A9F0794CF50}" dt="2025-02-04T14:12:30.366" v="159" actId="6549"/>
        <pc:sldMkLst>
          <pc:docMk/>
          <pc:sldMk cId="43746347" sldId="2353"/>
        </pc:sldMkLst>
        <pc:spChg chg="mod">
          <ac:chgData name="Joniak, Nicholas" userId="b184252a-bf95-4878-924f-b9fe6bfdae1c" providerId="ADAL" clId="{8BE3AB47-1877-4CA2-B118-3A9F0794CF50}" dt="2025-02-04T14:12:30.366" v="159" actId="6549"/>
          <ac:spMkLst>
            <pc:docMk/>
            <pc:sldMk cId="43746347" sldId="2353"/>
            <ac:spMk id="9" creationId="{7AE20215-5550-6269-94A1-4F7AC6E2A405}"/>
          </ac:spMkLst>
        </pc:spChg>
      </pc:sldChg>
      <pc:sldChg chg="del">
        <pc:chgData name="Joniak, Nicholas" userId="b184252a-bf95-4878-924f-b9fe6bfdae1c" providerId="ADAL" clId="{8BE3AB47-1877-4CA2-B118-3A9F0794CF50}" dt="2025-02-04T13:57:47.908" v="6" actId="47"/>
        <pc:sldMkLst>
          <pc:docMk/>
          <pc:sldMk cId="3301448292" sldId="2354"/>
        </pc:sldMkLst>
      </pc:sldChg>
    </pc:docChg>
  </pc:docChgLst>
  <pc:docChgLst>
    <pc:chgData name="Joniak, Nicholas" userId="b184252a-bf95-4878-924f-b9fe6bfdae1c" providerId="ADAL" clId="{E6F636EA-6C5C-46FF-B4AC-4DE1093E2AC7}"/>
    <pc:docChg chg="undo custSel addSld delSld modSld">
      <pc:chgData name="Joniak, Nicholas" userId="b184252a-bf95-4878-924f-b9fe6bfdae1c" providerId="ADAL" clId="{E6F636EA-6C5C-46FF-B4AC-4DE1093E2AC7}" dt="2024-10-15T13:31:28.700" v="1598" actId="6549"/>
      <pc:docMkLst>
        <pc:docMk/>
      </pc:docMkLst>
      <pc:sldChg chg="modSp mod">
        <pc:chgData name="Joniak, Nicholas" userId="b184252a-bf95-4878-924f-b9fe6bfdae1c" providerId="ADAL" clId="{E6F636EA-6C5C-46FF-B4AC-4DE1093E2AC7}" dt="2024-10-15T13:12:55.721" v="3" actId="20577"/>
        <pc:sldMkLst>
          <pc:docMk/>
          <pc:sldMk cId="0" sldId="263"/>
        </pc:sldMkLst>
      </pc:sldChg>
      <pc:sldChg chg="modSp mod">
        <pc:chgData name="Joniak, Nicholas" userId="b184252a-bf95-4878-924f-b9fe6bfdae1c" providerId="ADAL" clId="{E6F636EA-6C5C-46FF-B4AC-4DE1093E2AC7}" dt="2024-10-15T13:20:48.683" v="937" actId="20577"/>
        <pc:sldMkLst>
          <pc:docMk/>
          <pc:sldMk cId="487267705" sldId="2350"/>
        </pc:sldMkLst>
      </pc:sldChg>
      <pc:sldChg chg="modSp mod">
        <pc:chgData name="Joniak, Nicholas" userId="b184252a-bf95-4878-924f-b9fe6bfdae1c" providerId="ADAL" clId="{E6F636EA-6C5C-46FF-B4AC-4DE1093E2AC7}" dt="2024-10-15T13:31:28.700" v="1598" actId="6549"/>
        <pc:sldMkLst>
          <pc:docMk/>
          <pc:sldMk cId="200335224" sldId="2351"/>
        </pc:sldMkLst>
      </pc:sldChg>
      <pc:sldChg chg="modSp add del mod">
        <pc:chgData name="Joniak, Nicholas" userId="b184252a-bf95-4878-924f-b9fe6bfdae1c" providerId="ADAL" clId="{E6F636EA-6C5C-46FF-B4AC-4DE1093E2AC7}" dt="2024-10-15T13:25:00.812" v="954" actId="2696"/>
        <pc:sldMkLst>
          <pc:docMk/>
          <pc:sldMk cId="571070245" sldId="2352"/>
        </pc:sldMkLst>
      </pc:sldChg>
    </pc:docChg>
  </pc:docChgLst>
  <pc:docChgLst>
    <pc:chgData name="Joniak, Nicholas" userId="b184252a-bf95-4878-924f-b9fe6bfdae1c" providerId="ADAL" clId="{B359C126-9FAE-4DC0-811A-71E50F00F7BF}"/>
    <pc:docChg chg="custSel addSld delSld modSld sldOrd">
      <pc:chgData name="Joniak, Nicholas" userId="b184252a-bf95-4878-924f-b9fe6bfdae1c" providerId="ADAL" clId="{B359C126-9FAE-4DC0-811A-71E50F00F7BF}" dt="2024-08-06T13:21:34.745" v="700" actId="14100"/>
      <pc:docMkLst>
        <pc:docMk/>
      </pc:docMkLst>
      <pc:sldChg chg="del">
        <pc:chgData name="Joniak, Nicholas" userId="b184252a-bf95-4878-924f-b9fe6bfdae1c" providerId="ADAL" clId="{B359C126-9FAE-4DC0-811A-71E50F00F7BF}" dt="2024-08-06T13:03:54.403" v="28" actId="47"/>
        <pc:sldMkLst>
          <pc:docMk/>
          <pc:sldMk cId="3980031525" sldId="2338"/>
        </pc:sldMkLst>
      </pc:sldChg>
      <pc:sldChg chg="del">
        <pc:chgData name="Joniak, Nicholas" userId="b184252a-bf95-4878-924f-b9fe6bfdae1c" providerId="ADAL" clId="{B359C126-9FAE-4DC0-811A-71E50F00F7BF}" dt="2024-08-06T13:03:55.433" v="29" actId="47"/>
        <pc:sldMkLst>
          <pc:docMk/>
          <pc:sldMk cId="2873928366" sldId="2339"/>
        </pc:sldMkLst>
      </pc:sldChg>
      <pc:sldChg chg="del">
        <pc:chgData name="Joniak, Nicholas" userId="b184252a-bf95-4878-924f-b9fe6bfdae1c" providerId="ADAL" clId="{B359C126-9FAE-4DC0-811A-71E50F00F7BF}" dt="2024-08-06T13:04:04.768" v="37" actId="47"/>
        <pc:sldMkLst>
          <pc:docMk/>
          <pc:sldMk cId="3465933036" sldId="2340"/>
        </pc:sldMkLst>
      </pc:sldChg>
      <pc:sldChg chg="del">
        <pc:chgData name="Joniak, Nicholas" userId="b184252a-bf95-4878-924f-b9fe6bfdae1c" providerId="ADAL" clId="{B359C126-9FAE-4DC0-811A-71E50F00F7BF}" dt="2024-08-06T13:03:58.750" v="33" actId="47"/>
        <pc:sldMkLst>
          <pc:docMk/>
          <pc:sldMk cId="1375026820" sldId="2341"/>
        </pc:sldMkLst>
      </pc:sldChg>
      <pc:sldChg chg="del">
        <pc:chgData name="Joniak, Nicholas" userId="b184252a-bf95-4878-924f-b9fe6bfdae1c" providerId="ADAL" clId="{B359C126-9FAE-4DC0-811A-71E50F00F7BF}" dt="2024-08-06T13:04:00.139" v="34" actId="47"/>
        <pc:sldMkLst>
          <pc:docMk/>
          <pc:sldMk cId="2720381315" sldId="2342"/>
        </pc:sldMkLst>
      </pc:sldChg>
      <pc:sldChg chg="del">
        <pc:chgData name="Joniak, Nicholas" userId="b184252a-bf95-4878-924f-b9fe6bfdae1c" providerId="ADAL" clId="{B359C126-9FAE-4DC0-811A-71E50F00F7BF}" dt="2024-08-06T13:03:56.172" v="30" actId="47"/>
        <pc:sldMkLst>
          <pc:docMk/>
          <pc:sldMk cId="3355003298" sldId="2343"/>
        </pc:sldMkLst>
      </pc:sldChg>
      <pc:sldChg chg="del">
        <pc:chgData name="Joniak, Nicholas" userId="b184252a-bf95-4878-924f-b9fe6bfdae1c" providerId="ADAL" clId="{B359C126-9FAE-4DC0-811A-71E50F00F7BF}" dt="2024-08-06T13:03:57.137" v="31" actId="47"/>
        <pc:sldMkLst>
          <pc:docMk/>
          <pc:sldMk cId="1299998085" sldId="2344"/>
        </pc:sldMkLst>
      </pc:sldChg>
      <pc:sldChg chg="del">
        <pc:chgData name="Joniak, Nicholas" userId="b184252a-bf95-4878-924f-b9fe6bfdae1c" providerId="ADAL" clId="{B359C126-9FAE-4DC0-811A-71E50F00F7BF}" dt="2024-08-06T13:03:57.795" v="32" actId="47"/>
        <pc:sldMkLst>
          <pc:docMk/>
          <pc:sldMk cId="3286912069" sldId="2345"/>
        </pc:sldMkLst>
      </pc:sldChg>
      <pc:sldChg chg="del">
        <pc:chgData name="Joniak, Nicholas" userId="b184252a-bf95-4878-924f-b9fe6bfdae1c" providerId="ADAL" clId="{B359C126-9FAE-4DC0-811A-71E50F00F7BF}" dt="2024-08-06T13:04:00.869" v="35" actId="47"/>
        <pc:sldMkLst>
          <pc:docMk/>
          <pc:sldMk cId="2723261829" sldId="2346"/>
        </pc:sldMkLst>
      </pc:sldChg>
      <pc:sldChg chg="del">
        <pc:chgData name="Joniak, Nicholas" userId="b184252a-bf95-4878-924f-b9fe6bfdae1c" providerId="ADAL" clId="{B359C126-9FAE-4DC0-811A-71E50F00F7BF}" dt="2024-08-06T13:04:01.541" v="36" actId="47"/>
        <pc:sldMkLst>
          <pc:docMk/>
          <pc:sldMk cId="1810022372" sldId="2347"/>
        </pc:sldMkLst>
      </pc:sldChg>
      <pc:sldChg chg="addSp delSp modSp new mod ord">
        <pc:chgData name="Joniak, Nicholas" userId="b184252a-bf95-4878-924f-b9fe6bfdae1c" providerId="ADAL" clId="{B359C126-9FAE-4DC0-811A-71E50F00F7BF}" dt="2024-08-06T13:21:34.745" v="700" actId="14100"/>
        <pc:sldMkLst>
          <pc:docMk/>
          <pc:sldMk cId="2353590668" sldId="2348"/>
        </pc:sldMkLst>
      </pc:sldChg>
    </pc:docChg>
  </pc:docChgLst>
  <pc:docChgLst>
    <pc:chgData name="Joniak, Nicholas" userId="b184252a-bf95-4878-924f-b9fe6bfdae1c" providerId="ADAL" clId="{4F25A9AE-59E9-40DA-B34A-8F8BB8BBCFFD}"/>
    <pc:docChg chg="undo custSel addSld delSld modSld">
      <pc:chgData name="Joniak, Nicholas" userId="b184252a-bf95-4878-924f-b9fe6bfdae1c" providerId="ADAL" clId="{4F25A9AE-59E9-40DA-B34A-8F8BB8BBCFFD}" dt="2024-11-19T14:32:42.368" v="1692" actId="20577"/>
      <pc:docMkLst>
        <pc:docMk/>
      </pc:docMkLst>
      <pc:sldChg chg="del">
        <pc:chgData name="Joniak, Nicholas" userId="b184252a-bf95-4878-924f-b9fe6bfdae1c" providerId="ADAL" clId="{4F25A9AE-59E9-40DA-B34A-8F8BB8BBCFFD}" dt="2024-11-19T14:22:12.514" v="419" actId="47"/>
        <pc:sldMkLst>
          <pc:docMk/>
          <pc:sldMk cId="708410063" sldId="2351"/>
        </pc:sldMkLst>
      </pc:sldChg>
      <pc:sldChg chg="del">
        <pc:chgData name="Joniak, Nicholas" userId="b184252a-bf95-4878-924f-b9fe6bfdae1c" providerId="ADAL" clId="{4F25A9AE-59E9-40DA-B34A-8F8BB8BBCFFD}" dt="2024-11-19T14:22:06.316" v="418" actId="47"/>
        <pc:sldMkLst>
          <pc:docMk/>
          <pc:sldMk cId="1658195380" sldId="2352"/>
        </pc:sldMkLst>
      </pc:sldChg>
      <pc:sldChg chg="addSp delSp modSp new mod">
        <pc:chgData name="Joniak, Nicholas" userId="b184252a-bf95-4878-924f-b9fe6bfdae1c" providerId="ADAL" clId="{4F25A9AE-59E9-40DA-B34A-8F8BB8BBCFFD}" dt="2024-11-19T14:32:42.368" v="1692" actId="20577"/>
        <pc:sldMkLst>
          <pc:docMk/>
          <pc:sldMk cId="43746347" sldId="2353"/>
        </pc:sldMkLst>
        <pc:spChg chg="mod">
          <ac:chgData name="Joniak, Nicholas" userId="b184252a-bf95-4878-924f-b9fe6bfdae1c" providerId="ADAL" clId="{4F25A9AE-59E9-40DA-B34A-8F8BB8BBCFFD}" dt="2024-11-19T14:16:46.867" v="4"/>
          <ac:spMkLst>
            <pc:docMk/>
            <pc:sldMk cId="43746347" sldId="2353"/>
            <ac:spMk id="2" creationId="{DB6F898A-DA22-6805-C5E2-B0307D500B8B}"/>
          </ac:spMkLst>
        </pc:spChg>
        <pc:spChg chg="add mod">
          <ac:chgData name="Joniak, Nicholas" userId="b184252a-bf95-4878-924f-b9fe6bfdae1c" providerId="ADAL" clId="{4F25A9AE-59E9-40DA-B34A-8F8BB8BBCFFD}" dt="2024-11-19T14:32:42.368" v="1692" actId="20577"/>
          <ac:spMkLst>
            <pc:docMk/>
            <pc:sldMk cId="43746347" sldId="2353"/>
            <ac:spMk id="9" creationId="{7AE20215-5550-6269-94A1-4F7AC6E2A405}"/>
          </ac:spMkLst>
        </pc:spChg>
      </pc:sldChg>
      <pc:sldChg chg="addSp delSp modSp add mod">
        <pc:chgData name="Joniak, Nicholas" userId="b184252a-bf95-4878-924f-b9fe6bfdae1c" providerId="ADAL" clId="{4F25A9AE-59E9-40DA-B34A-8F8BB8BBCFFD}" dt="2024-11-19T14:31:44.216" v="1658" actId="20577"/>
        <pc:sldMkLst>
          <pc:docMk/>
          <pc:sldMk cId="4100515884" sldId="2354"/>
        </pc:sldMkLst>
      </pc:sldChg>
    </pc:docChg>
  </pc:docChgLst>
  <pc:docChgLst>
    <pc:chgData name="Joniak, Nicholas" userId="b184252a-bf95-4878-924f-b9fe6bfdae1c" providerId="ADAL" clId="{A554F4EF-AE37-4B06-8F29-E8B500C2BA6C}"/>
    <pc:docChg chg="custSel addSld delSld modSld sldOrd">
      <pc:chgData name="Joniak, Nicholas" userId="b184252a-bf95-4878-924f-b9fe6bfdae1c" providerId="ADAL" clId="{A554F4EF-AE37-4B06-8F29-E8B500C2BA6C}" dt="2024-10-29T13:05:45.637" v="1763" actId="20577"/>
      <pc:docMkLst>
        <pc:docMk/>
      </pc:docMkLst>
      <pc:sldChg chg="addSp delSp modSp mod ord chgLayout">
        <pc:chgData name="Joniak, Nicholas" userId="b184252a-bf95-4878-924f-b9fe6bfdae1c" providerId="ADAL" clId="{A554F4EF-AE37-4B06-8F29-E8B500C2BA6C}" dt="2024-10-29T13:05:45.637" v="1763" actId="20577"/>
        <pc:sldMkLst>
          <pc:docMk/>
          <pc:sldMk cId="487267705" sldId="2350"/>
        </pc:sldMkLst>
      </pc:sldChg>
      <pc:sldChg chg="addSp delSp modSp add mod chgLayout">
        <pc:chgData name="Joniak, Nicholas" userId="b184252a-bf95-4878-924f-b9fe6bfdae1c" providerId="ADAL" clId="{A554F4EF-AE37-4B06-8F29-E8B500C2BA6C}" dt="2024-10-29T13:01:32.652" v="1313" actId="20577"/>
        <pc:sldMkLst>
          <pc:docMk/>
          <pc:sldMk cId="708410063" sldId="2351"/>
        </pc:sldMkLst>
      </pc:sldChg>
      <pc:sldChg chg="addSp delSp modSp add mod">
        <pc:chgData name="Joniak, Nicholas" userId="b184252a-bf95-4878-924f-b9fe6bfdae1c" providerId="ADAL" clId="{A554F4EF-AE37-4B06-8F29-E8B500C2BA6C}" dt="2024-10-29T13:00:41.626" v="1192" actId="20577"/>
        <pc:sldMkLst>
          <pc:docMk/>
          <pc:sldMk cId="4028584010" sldId="2352"/>
        </pc:sldMkLst>
      </pc:sldChg>
      <pc:sldChg chg="addSp delSp modSp new mod">
        <pc:chgData name="Joniak, Nicholas" userId="b184252a-bf95-4878-924f-b9fe6bfdae1c" providerId="ADAL" clId="{A554F4EF-AE37-4B06-8F29-E8B500C2BA6C}" dt="2024-10-29T12:59:14.233" v="1105" actId="404"/>
        <pc:sldMkLst>
          <pc:docMk/>
          <pc:sldMk cId="2173000513" sldId="2353"/>
        </pc:sldMkLst>
      </pc:sldChg>
      <pc:sldChg chg="del">
        <pc:chgData name="Joniak, Nicholas" userId="b184252a-bf95-4878-924f-b9fe6bfdae1c" providerId="ADAL" clId="{A554F4EF-AE37-4B06-8F29-E8B500C2BA6C}" dt="2024-10-29T12:48:05.756" v="236" actId="47"/>
        <pc:sldMkLst>
          <pc:docMk/>
          <pc:sldMk cId="2214056739" sldId="2446"/>
        </pc:sldMkLst>
      </pc:sldChg>
      <pc:sldChg chg="del">
        <pc:chgData name="Joniak, Nicholas" userId="b184252a-bf95-4878-924f-b9fe6bfdae1c" providerId="ADAL" clId="{A554F4EF-AE37-4B06-8F29-E8B500C2BA6C}" dt="2024-10-29T12:48:07.911" v="240" actId="47"/>
        <pc:sldMkLst>
          <pc:docMk/>
          <pc:sldMk cId="24453020" sldId="2447"/>
        </pc:sldMkLst>
      </pc:sldChg>
      <pc:sldChg chg="del">
        <pc:chgData name="Joniak, Nicholas" userId="b184252a-bf95-4878-924f-b9fe6bfdae1c" providerId="ADAL" clId="{A554F4EF-AE37-4B06-8F29-E8B500C2BA6C}" dt="2024-10-29T12:48:07.401" v="239" actId="47"/>
        <pc:sldMkLst>
          <pc:docMk/>
          <pc:sldMk cId="2953683523" sldId="2457"/>
        </pc:sldMkLst>
      </pc:sldChg>
      <pc:sldChg chg="del">
        <pc:chgData name="Joniak, Nicholas" userId="b184252a-bf95-4878-924f-b9fe6bfdae1c" providerId="ADAL" clId="{A554F4EF-AE37-4B06-8F29-E8B500C2BA6C}" dt="2024-10-29T12:48:06.443" v="237" actId="47"/>
        <pc:sldMkLst>
          <pc:docMk/>
          <pc:sldMk cId="1540473749" sldId="2461"/>
        </pc:sldMkLst>
      </pc:sldChg>
      <pc:sldChg chg="del">
        <pc:chgData name="Joniak, Nicholas" userId="b184252a-bf95-4878-924f-b9fe6bfdae1c" providerId="ADAL" clId="{A554F4EF-AE37-4B06-8F29-E8B500C2BA6C}" dt="2024-10-29T12:48:06.882" v="238" actId="47"/>
        <pc:sldMkLst>
          <pc:docMk/>
          <pc:sldMk cId="2721117068" sldId="24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11746"/>
            <a:ext cx="11057467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7" y="3209908"/>
            <a:ext cx="11061700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aseline="0">
                <a:solidFill>
                  <a:srgbClr val="004C97"/>
                </a:solidFill>
                <a:latin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9363" y="6488431"/>
            <a:ext cx="6965878" cy="187325"/>
          </a:xfrm>
        </p:spPr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2352" y="6488431"/>
            <a:ext cx="700617" cy="187325"/>
          </a:xfrm>
        </p:spPr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9600" y="1238250"/>
            <a:ext cx="11057467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8FB8245-C0E1-4471-BB93-7EA3F3DC9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098169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399885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35502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347369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94745" y="432611"/>
            <a:ext cx="11072356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0" y="5347369"/>
            <a:ext cx="54228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6335272" y="1238250"/>
            <a:ext cx="5331795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lang="en-US" sz="22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lang="en-US" sz="2000" b="0" i="0" kern="1200" dirty="0" smtClean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lang="en-US" sz="2000" b="0" i="0" kern="1200" dirty="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</a:lstStyle>
          <a:p>
            <a:pPr marL="256032" lvl="0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57BC82D-A827-42AE-A090-8B827C4B3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1057467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821519" y="6488431"/>
            <a:ext cx="7103318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92352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80F84C3-AAAD-42A4-BF3D-6ACE9E350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2420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61529" y="6488430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3F8F6C8-BAAF-4D4A-A3A0-448596DDB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175906"/>
            <a:ext cx="402336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38250"/>
            <a:ext cx="6711949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9098"/>
            <a:ext cx="11057467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609600" y="1238250"/>
            <a:ext cx="4023365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C23A2E0-AF67-414B-A4B4-E66525B2D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13926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6" y="1227138"/>
            <a:ext cx="11061700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686118"/>
            <a:ext cx="11057460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425569"/>
            <a:ext cx="11057461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B9DBF6E-42F6-4744-BB00-707B0BEDC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51553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80144" y="475760"/>
            <a:ext cx="11599523" cy="0"/>
          </a:xfrm>
          <a:prstGeom prst="line">
            <a:avLst/>
          </a:prstGeom>
          <a:ln w="19050" cmpd="sng">
            <a:solidFill>
              <a:srgbClr val="004C9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9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8" y="6083428"/>
            <a:ext cx="2100381" cy="37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5728951"/>
            <a:ext cx="11691991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13" descr="CERN-logo_outlin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41" y="5916605"/>
            <a:ext cx="874109" cy="8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6" descr="SanfordSURF-horiz-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905" y="5807965"/>
            <a:ext cx="2489454" cy="93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Color-Seal_Green-Mark_SC_Horizont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214" y="6030041"/>
            <a:ext cx="2909413" cy="486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6C1517-621B-43C2-9BA9-5BF605AF910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109090" y="41084"/>
            <a:ext cx="1810669" cy="3742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cxnSpLocks/>
          </p:cNvCxnSpPr>
          <p:nvPr/>
        </p:nvCxnSpPr>
        <p:spPr>
          <a:xfrm>
            <a:off x="287676" y="6357938"/>
            <a:ext cx="11667705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5985" y="6488431"/>
            <a:ext cx="1313926" cy="200023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1518" y="6488432"/>
            <a:ext cx="7329349" cy="187324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679" y="6488431"/>
            <a:ext cx="700617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F0F08D-1383-4141-915C-29DECEA73C8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310285" y="6425229"/>
            <a:ext cx="1518036" cy="3137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FD1/FD2 Installation Engineering Update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Nicholas Joniak</a:t>
            </a:r>
          </a:p>
          <a:p>
            <a:r>
              <a:rPr lang="en-US" dirty="0"/>
              <a:t>02/04/2025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898A-DA22-6805-C5E2-B0307D500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BF9FC-FCE2-7441-F07B-17453A737C7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Nicholas Joniak | FD1/FD2 Installation Engineering Update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B02A4-9818-E4E5-8478-A2152F6855D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8AA3EDC-84CE-5D44-955B-22A59AD275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1D8F3-ADED-D693-D5EF-0A2B9E9B823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02/04/2025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AE20215-5550-6269-94A1-4F7AC6E2A40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" y="1238250"/>
            <a:ext cx="10922668" cy="4846638"/>
          </a:xfrm>
        </p:spPr>
        <p:txBody>
          <a:bodyPr/>
          <a:lstStyle/>
          <a:p>
            <a:r>
              <a:rPr lang="en-US" dirty="0"/>
              <a:t>Procurement Status:</a:t>
            </a:r>
          </a:p>
          <a:p>
            <a:pPr lvl="1"/>
            <a:r>
              <a:rPr lang="en-US" dirty="0"/>
              <a:t>Upcoming:</a:t>
            </a:r>
          </a:p>
          <a:p>
            <a:pPr lvl="2"/>
            <a:r>
              <a:rPr lang="en-US" dirty="0"/>
              <a:t>No update.</a:t>
            </a:r>
          </a:p>
          <a:p>
            <a:pPr lvl="1"/>
            <a:r>
              <a:rPr lang="en-US" dirty="0"/>
              <a:t>Existing:</a:t>
            </a:r>
          </a:p>
          <a:p>
            <a:pPr lvl="2"/>
            <a:r>
              <a:rPr lang="en-US" dirty="0"/>
              <a:t>No update – will contact lift table manufacturer this week for </a:t>
            </a:r>
            <a:r>
              <a:rPr lang="en-US"/>
              <a:t>update if </a:t>
            </a:r>
            <a:r>
              <a:rPr lang="en-US" dirty="0"/>
              <a:t>no news.</a:t>
            </a:r>
          </a:p>
          <a:p>
            <a:r>
              <a:rPr lang="en-US" dirty="0"/>
              <a:t>FD2 TCO:</a:t>
            </a:r>
          </a:p>
          <a:p>
            <a:pPr lvl="1"/>
            <a:r>
              <a:rPr lang="en-US" dirty="0"/>
              <a:t>Analysis Plans:</a:t>
            </a:r>
          </a:p>
          <a:p>
            <a:pPr lvl="2"/>
            <a:r>
              <a:rPr lang="en-US" dirty="0"/>
              <a:t>TCO Hoist Beam analysis plan approved, engineering note in progress.</a:t>
            </a:r>
          </a:p>
          <a:p>
            <a:pPr lvl="1"/>
            <a:r>
              <a:rPr lang="en-US" dirty="0"/>
              <a:t>Engineering Notes submitted for review:</a:t>
            </a:r>
          </a:p>
          <a:p>
            <a:pPr lvl="2"/>
            <a:r>
              <a:rPr lang="en-US" dirty="0"/>
              <a:t>TCO Platform.</a:t>
            </a:r>
          </a:p>
          <a:p>
            <a:pPr lvl="3"/>
            <a:r>
              <a:rPr lang="en-US" dirty="0"/>
              <a:t>Comments received – updated engineering note sent back for validation.</a:t>
            </a:r>
          </a:p>
        </p:txBody>
      </p:sp>
    </p:spTree>
    <p:extLst>
      <p:ext uri="{BB962C8B-B14F-4D97-AF65-F5344CB8AC3E}">
        <p14:creationId xmlns:p14="http://schemas.microsoft.com/office/powerpoint/2010/main" val="43746347"/>
      </p:ext>
    </p:extLst>
  </p:cSld>
  <p:clrMapOvr>
    <a:masterClrMapping/>
  </p:clrMapOvr>
</p:sld>
</file>

<file path=ppt/theme/theme1.xml><?xml version="1.0" encoding="utf-8"?>
<a:theme xmlns:a="http://schemas.openxmlformats.org/drawingml/2006/main" name="LBNF Template_0512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F7AD970E-33F6-4BB5-BE93-88F3198B23E1}" vid="{F8D1F77D-EA77-4C8F-A1ED-3E6959A1F485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F7AD970E-33F6-4BB5-BE93-88F3198B23E1}" vid="{9584D25D-E051-430D-80D0-005FE882A3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E136C6823184499040EF32FECB2863" ma:contentTypeVersion="14" ma:contentTypeDescription="Create a new document." ma:contentTypeScope="" ma:versionID="45e09b5f4f65b0de7870b91664cffb53">
  <xsd:schema xmlns:xsd="http://www.w3.org/2001/XMLSchema" xmlns:xs="http://www.w3.org/2001/XMLSchema" xmlns:p="http://schemas.microsoft.com/office/2006/metadata/properties" xmlns:ns1="http://schemas.microsoft.com/sharepoint/v3" xmlns:ns3="217384e2-1cc7-462a-88d5-a9f0c79de128" xmlns:ns4="47630a84-84bd-4c0e-8a4d-0e925dfde686" targetNamespace="http://schemas.microsoft.com/office/2006/metadata/properties" ma:root="true" ma:fieldsID="63698318d5d16a60d43227dcd190ee97" ns1:_="" ns3:_="" ns4:_="">
    <xsd:import namespace="http://schemas.microsoft.com/sharepoint/v3"/>
    <xsd:import namespace="217384e2-1cc7-462a-88d5-a9f0c79de128"/>
    <xsd:import namespace="47630a84-84bd-4c0e-8a4d-0e925dfde6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384e2-1cc7-462a-88d5-a9f0c79de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630a84-84bd-4c0e-8a4d-0e925dfde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5A8348-B893-480E-B73E-F68EF07244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1AB8FB-521F-436B-8DB8-AF19661E6E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0DF910D-0AE3-4CFE-AB1B-63FDC695CED4}">
  <ds:schemaRefs>
    <ds:schemaRef ds:uri="217384e2-1cc7-462a-88d5-a9f0c79de128"/>
    <ds:schemaRef ds:uri="47630a84-84bd-4c0e-8a4d-0e925dfde6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Joniak-Engineering_Update_220907</Template>
  <TotalTime>8660</TotalTime>
  <Words>86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Lucida Grande</vt:lpstr>
      <vt:lpstr>LBNF Template_051215</vt:lpstr>
      <vt:lpstr>LBNF Content-Footer Theme</vt:lpstr>
      <vt:lpstr>FD1/FD2 Installation Engineering Update</vt:lpstr>
      <vt:lpstr>Engineering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FD2 Installation Engineering Update</dc:title>
  <dc:creator>Joniak, Nicholas</dc:creator>
  <cp:lastModifiedBy>Joniak, Nicholas</cp:lastModifiedBy>
  <cp:revision>14</cp:revision>
  <cp:lastPrinted>2015-05-22T11:54:13Z</cp:lastPrinted>
  <dcterms:created xsi:type="dcterms:W3CDTF">2022-09-06T17:41:43Z</dcterms:created>
  <dcterms:modified xsi:type="dcterms:W3CDTF">2025-02-04T14:12:31Z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0x010100FDE136C6823184499040EF32FECB2863</vt:lpwstr>
  </property>
</Properties>
</file>