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10"/>
  </p:notesMasterIdLst>
  <p:handoutMasterIdLst>
    <p:handoutMasterId r:id="rId11"/>
  </p:handoutMasterIdLst>
  <p:sldIdLst>
    <p:sldId id="2257" r:id="rId5"/>
    <p:sldId id="4015" r:id="rId6"/>
    <p:sldId id="4016" r:id="rId7"/>
    <p:sldId id="4017" r:id="rId8"/>
    <p:sldId id="4018" r:id="rId9"/>
  </p:sldIdLst>
  <p:sldSz cx="12192000" cy="6858000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 userDrawn="1">
          <p15:clr>
            <a:srgbClr val="A4A3A4"/>
          </p15:clr>
        </p15:guide>
        <p15:guide id="2" orient="horz" pos="4186" userDrawn="1">
          <p15:clr>
            <a:srgbClr val="A4A3A4"/>
          </p15:clr>
        </p15:guide>
        <p15:guide id="3" orient="horz" pos="3394" userDrawn="1">
          <p15:clr>
            <a:srgbClr val="A4A3A4"/>
          </p15:clr>
        </p15:guide>
        <p15:guide id="4" orient="horz" pos="777" userDrawn="1">
          <p15:clr>
            <a:srgbClr val="A4A3A4"/>
          </p15:clr>
        </p15:guide>
        <p15:guide id="5" orient="horz" pos="1749" userDrawn="1">
          <p15:clr>
            <a:srgbClr val="A4A3A4"/>
          </p15:clr>
        </p15:guide>
        <p15:guide id="6" orient="horz" pos="457" userDrawn="1">
          <p15:clr>
            <a:srgbClr val="A4A3A4"/>
          </p15:clr>
        </p15:guide>
        <p15:guide id="7" pos="380" userDrawn="1">
          <p15:clr>
            <a:srgbClr val="A4A3A4"/>
          </p15:clr>
        </p15:guide>
        <p15:guide id="8" pos="734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aine G Mccluskey" initials="EGM" lastIdx="1" clrIdx="0">
    <p:extLst>
      <p:ext uri="{19B8F6BF-5375-455C-9EA6-DF929625EA0E}">
        <p15:presenceInfo xmlns:p15="http://schemas.microsoft.com/office/powerpoint/2012/main" userId="S::mccluskey@services.fnal.gov::df1c1e58-44d7-473b-87b2-c09fd2ed5497" providerId="AD"/>
      </p:ext>
    </p:extLst>
  </p:cmAuthor>
  <p:cmAuthor id="2" name="Jolie" initials="J" lastIdx="9" clrIdx="1">
    <p:extLst>
      <p:ext uri="{19B8F6BF-5375-455C-9EA6-DF929625EA0E}">
        <p15:presenceInfo xmlns:p15="http://schemas.microsoft.com/office/powerpoint/2012/main" userId="S::jrmacier@services.fnal.gov::092693b1-a69a-4339-83de-6650eb6d6f2f" providerId="AD"/>
      </p:ext>
    </p:extLst>
  </p:cmAuthor>
  <p:cmAuthor id="3" name="Robert J. O'Sullivan" initials="RO" lastIdx="16" clrIdx="2">
    <p:extLst>
      <p:ext uri="{19B8F6BF-5375-455C-9EA6-DF929625EA0E}">
        <p15:presenceInfo xmlns:p15="http://schemas.microsoft.com/office/powerpoint/2012/main" userId="S::bobo@services.fnal.gov::8ce1a7f3-f269-4c60-9a24-0f7b697dbf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FFFF99"/>
    <a:srgbClr val="4F81BD"/>
    <a:srgbClr val="C0504D"/>
    <a:srgbClr val="004C97"/>
    <a:srgbClr val="00B5E2"/>
    <a:srgbClr val="63666A"/>
    <a:srgbClr val="5A5A5A"/>
    <a:srgbClr val="67676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8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739" y="96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380"/>
        <p:guide pos="73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E. Freitag" userId="6a347830-6035-4217-897c-217612ff9574" providerId="ADAL" clId="{BC54AD23-7472-4DE9-A3D4-64FF3E98F6E3}"/>
    <pc:docChg chg="custSel modSld sldOrd">
      <pc:chgData name="Justin E. Freitag" userId="6a347830-6035-4217-897c-217612ff9574" providerId="ADAL" clId="{BC54AD23-7472-4DE9-A3D4-64FF3E98F6E3}" dt="2024-11-19T15:40:29.614" v="714" actId="20577"/>
      <pc:docMkLst>
        <pc:docMk/>
      </pc:docMkLst>
      <pc:sldChg chg="modSp mod ord chgLayout">
        <pc:chgData name="Justin E. Freitag" userId="6a347830-6035-4217-897c-217612ff9574" providerId="ADAL" clId="{BC54AD23-7472-4DE9-A3D4-64FF3E98F6E3}" dt="2024-11-19T15:40:29.614" v="714" actId="20577"/>
        <pc:sldMkLst>
          <pc:docMk/>
          <pc:sldMk cId="4227043277" sldId="2257"/>
        </pc:sldMkLst>
        <pc:spChg chg="mod ord">
          <ac:chgData name="Justin E. Freitag" userId="6a347830-6035-4217-897c-217612ff9574" providerId="ADAL" clId="{BC54AD23-7472-4DE9-A3D4-64FF3E98F6E3}" dt="2024-11-19T15:36:33.961" v="451" actId="700"/>
          <ac:spMkLst>
            <pc:docMk/>
            <pc:sldMk cId="4227043277" sldId="2257"/>
            <ac:spMk id="2" creationId="{00000000-0000-0000-0000-000000000000}"/>
          </ac:spMkLst>
        </pc:spChg>
        <pc:spChg chg="mod ord">
          <ac:chgData name="Justin E. Freitag" userId="6a347830-6035-4217-897c-217612ff9574" providerId="ADAL" clId="{BC54AD23-7472-4DE9-A3D4-64FF3E98F6E3}" dt="2024-11-19T15:36:33.961" v="451" actId="700"/>
          <ac:spMkLst>
            <pc:docMk/>
            <pc:sldMk cId="4227043277" sldId="2257"/>
            <ac:spMk id="3" creationId="{00000000-0000-0000-0000-000000000000}"/>
          </ac:spMkLst>
        </pc:spChg>
        <pc:spChg chg="mod ord">
          <ac:chgData name="Justin E. Freitag" userId="6a347830-6035-4217-897c-217612ff9574" providerId="ADAL" clId="{BC54AD23-7472-4DE9-A3D4-64FF3E98F6E3}" dt="2024-11-19T15:36:33.961" v="451" actId="700"/>
          <ac:spMkLst>
            <pc:docMk/>
            <pc:sldMk cId="4227043277" sldId="2257"/>
            <ac:spMk id="4" creationId="{00000000-0000-0000-0000-000000000000}"/>
          </ac:spMkLst>
        </pc:spChg>
        <pc:spChg chg="mod ord">
          <ac:chgData name="Justin E. Freitag" userId="6a347830-6035-4217-897c-217612ff9574" providerId="ADAL" clId="{BC54AD23-7472-4DE9-A3D4-64FF3E98F6E3}" dt="2024-11-19T15:36:33.961" v="451" actId="700"/>
          <ac:spMkLst>
            <pc:docMk/>
            <pc:sldMk cId="4227043277" sldId="2257"/>
            <ac:spMk id="5" creationId="{00000000-0000-0000-0000-000000000000}"/>
          </ac:spMkLst>
        </pc:spChg>
        <pc:spChg chg="mod ord">
          <ac:chgData name="Justin E. Freitag" userId="6a347830-6035-4217-897c-217612ff9574" providerId="ADAL" clId="{BC54AD23-7472-4DE9-A3D4-64FF3E98F6E3}" dt="2024-11-19T15:40:29.614" v="714" actId="20577"/>
          <ac:spMkLst>
            <pc:docMk/>
            <pc:sldMk cId="4227043277" sldId="2257"/>
            <ac:spMk id="8" creationId="{E2C25835-D123-0252-3682-7D29CD79DB32}"/>
          </ac:spMkLst>
        </pc:spChg>
      </pc:sldChg>
      <pc:sldChg chg="modSp mod">
        <pc:chgData name="Justin E. Freitag" userId="6a347830-6035-4217-897c-217612ff9574" providerId="ADAL" clId="{BC54AD23-7472-4DE9-A3D4-64FF3E98F6E3}" dt="2024-11-19T14:49:45.875" v="133" actId="207"/>
        <pc:sldMkLst>
          <pc:docMk/>
          <pc:sldMk cId="3271501316" sldId="4015"/>
        </pc:sldMkLst>
        <pc:spChg chg="mod">
          <ac:chgData name="Justin E. Freitag" userId="6a347830-6035-4217-897c-217612ff9574" providerId="ADAL" clId="{BC54AD23-7472-4DE9-A3D4-64FF3E98F6E3}" dt="2024-11-19T14:49:45.875" v="133" actId="207"/>
          <ac:spMkLst>
            <pc:docMk/>
            <pc:sldMk cId="3271501316" sldId="4015"/>
            <ac:spMk id="7" creationId="{6C505897-4F27-DC61-C388-8BFAB426FED8}"/>
          </ac:spMkLst>
        </pc:spChg>
      </pc:sldChg>
      <pc:sldChg chg="modSp mod">
        <pc:chgData name="Justin E. Freitag" userId="6a347830-6035-4217-897c-217612ff9574" providerId="ADAL" clId="{BC54AD23-7472-4DE9-A3D4-64FF3E98F6E3}" dt="2024-11-19T14:49:53.336" v="134" actId="207"/>
        <pc:sldMkLst>
          <pc:docMk/>
          <pc:sldMk cId="2541959839" sldId="4016"/>
        </pc:sldMkLst>
        <pc:spChg chg="mod">
          <ac:chgData name="Justin E. Freitag" userId="6a347830-6035-4217-897c-217612ff9574" providerId="ADAL" clId="{BC54AD23-7472-4DE9-A3D4-64FF3E98F6E3}" dt="2024-11-19T14:49:53.336" v="134" actId="207"/>
          <ac:spMkLst>
            <pc:docMk/>
            <pc:sldMk cId="2541959839" sldId="4016"/>
            <ac:spMk id="7" creationId="{6C505897-4F27-DC61-C388-8BFAB426FED8}"/>
          </ac:spMkLst>
        </pc:spChg>
      </pc:sldChg>
      <pc:sldChg chg="modSp mod">
        <pc:chgData name="Justin E. Freitag" userId="6a347830-6035-4217-897c-217612ff9574" providerId="ADAL" clId="{BC54AD23-7472-4DE9-A3D4-64FF3E98F6E3}" dt="2024-11-19T14:52:00.184" v="196" actId="20577"/>
        <pc:sldMkLst>
          <pc:docMk/>
          <pc:sldMk cId="3915049173" sldId="4017"/>
        </pc:sldMkLst>
        <pc:spChg chg="mod">
          <ac:chgData name="Justin E. Freitag" userId="6a347830-6035-4217-897c-217612ff9574" providerId="ADAL" clId="{BC54AD23-7472-4DE9-A3D4-64FF3E98F6E3}" dt="2024-11-19T14:52:00.184" v="196" actId="20577"/>
          <ac:spMkLst>
            <pc:docMk/>
            <pc:sldMk cId="3915049173" sldId="4017"/>
            <ac:spMk id="7" creationId="{6C505897-4F27-DC61-C388-8BFAB426FED8}"/>
          </ac:spMkLst>
        </pc:spChg>
      </pc:sldChg>
    </pc:docChg>
  </pc:docChgLst>
  <pc:docChgLst>
    <pc:chgData name="Justin E. Freitag" userId="6a347830-6035-4217-897c-217612ff9574" providerId="ADAL" clId="{A9D519CE-38AE-41F7-B759-FBC2F0D0F396}"/>
    <pc:docChg chg="undo custSel modSld">
      <pc:chgData name="Justin E. Freitag" userId="6a347830-6035-4217-897c-217612ff9574" providerId="ADAL" clId="{A9D519CE-38AE-41F7-B759-FBC2F0D0F396}" dt="2025-01-14T15:13:55.773" v="266" actId="20577"/>
      <pc:docMkLst>
        <pc:docMk/>
      </pc:docMkLst>
      <pc:sldChg chg="modSp mod">
        <pc:chgData name="Justin E. Freitag" userId="6a347830-6035-4217-897c-217612ff9574" providerId="ADAL" clId="{A9D519CE-38AE-41F7-B759-FBC2F0D0F396}" dt="2025-01-14T15:13:55.773" v="266" actId="20577"/>
        <pc:sldMkLst>
          <pc:docMk/>
          <pc:sldMk cId="4227043277" sldId="2257"/>
        </pc:sldMkLst>
        <pc:spChg chg="mod">
          <ac:chgData name="Justin E. Freitag" userId="6a347830-6035-4217-897c-217612ff9574" providerId="ADAL" clId="{A9D519CE-38AE-41F7-B759-FBC2F0D0F396}" dt="2025-01-14T14:48:38.230" v="262" actId="20577"/>
          <ac:spMkLst>
            <pc:docMk/>
            <pc:sldMk cId="4227043277" sldId="2257"/>
            <ac:spMk id="2" creationId="{00000000-0000-0000-0000-000000000000}"/>
          </ac:spMkLst>
        </pc:spChg>
        <pc:spChg chg="mod">
          <ac:chgData name="Justin E. Freitag" userId="6a347830-6035-4217-897c-217612ff9574" providerId="ADAL" clId="{A9D519CE-38AE-41F7-B759-FBC2F0D0F396}" dt="2025-01-14T14:48:41.996" v="265" actId="20577"/>
          <ac:spMkLst>
            <pc:docMk/>
            <pc:sldMk cId="4227043277" sldId="2257"/>
            <ac:spMk id="3" creationId="{00000000-0000-0000-0000-000000000000}"/>
          </ac:spMkLst>
        </pc:spChg>
        <pc:spChg chg="mod">
          <ac:chgData name="Justin E. Freitag" userId="6a347830-6035-4217-897c-217612ff9574" providerId="ADAL" clId="{A9D519CE-38AE-41F7-B759-FBC2F0D0F396}" dt="2025-01-14T15:13:55.773" v="266" actId="20577"/>
          <ac:spMkLst>
            <pc:docMk/>
            <pc:sldMk cId="4227043277" sldId="2257"/>
            <ac:spMk id="8" creationId="{E2C25835-D123-0252-3682-7D29CD79DB32}"/>
          </ac:spMkLst>
        </pc:spChg>
      </pc:sldChg>
    </pc:docChg>
  </pc:docChgLst>
  <pc:docChgLst>
    <pc:chgData name="Justin E. Freitag" userId="6a347830-6035-4217-897c-217612ff9574" providerId="ADAL" clId="{0C191D9D-563B-433F-A9C2-419F56CD5C70}"/>
    <pc:docChg chg="custSel modSld">
      <pc:chgData name="Justin E. Freitag" userId="6a347830-6035-4217-897c-217612ff9574" providerId="ADAL" clId="{0C191D9D-563B-433F-A9C2-419F56CD5C70}" dt="2024-12-19T14:44:09.194" v="334" actId="20577"/>
      <pc:docMkLst>
        <pc:docMk/>
      </pc:docMkLst>
      <pc:sldChg chg="modSp mod">
        <pc:chgData name="Justin E. Freitag" userId="6a347830-6035-4217-897c-217612ff9574" providerId="ADAL" clId="{0C191D9D-563B-433F-A9C2-419F56CD5C70}" dt="2024-12-19T14:44:09.194" v="334" actId="20577"/>
        <pc:sldMkLst>
          <pc:docMk/>
          <pc:sldMk cId="4227043277" sldId="2257"/>
        </pc:sldMkLst>
        <pc:spChg chg="mod">
          <ac:chgData name="Justin E. Freitag" userId="6a347830-6035-4217-897c-217612ff9574" providerId="ADAL" clId="{0C191D9D-563B-433F-A9C2-419F56CD5C70}" dt="2024-12-19T14:36:59.525" v="13" actId="20577"/>
          <ac:spMkLst>
            <pc:docMk/>
            <pc:sldMk cId="4227043277" sldId="2257"/>
            <ac:spMk id="2" creationId="{00000000-0000-0000-0000-000000000000}"/>
          </ac:spMkLst>
        </pc:spChg>
        <pc:spChg chg="mod">
          <ac:chgData name="Justin E. Freitag" userId="6a347830-6035-4217-897c-217612ff9574" providerId="ADAL" clId="{0C191D9D-563B-433F-A9C2-419F56CD5C70}" dt="2024-12-19T14:36:53.022" v="9" actId="20577"/>
          <ac:spMkLst>
            <pc:docMk/>
            <pc:sldMk cId="4227043277" sldId="2257"/>
            <ac:spMk id="3" creationId="{00000000-0000-0000-0000-000000000000}"/>
          </ac:spMkLst>
        </pc:spChg>
        <pc:spChg chg="mod">
          <ac:chgData name="Justin E. Freitag" userId="6a347830-6035-4217-897c-217612ff9574" providerId="ADAL" clId="{0C191D9D-563B-433F-A9C2-419F56CD5C70}" dt="2024-12-19T14:44:09.194" v="334" actId="20577"/>
          <ac:spMkLst>
            <pc:docMk/>
            <pc:sldMk cId="4227043277" sldId="2257"/>
            <ac:spMk id="8" creationId="{E2C25835-D123-0252-3682-7D29CD79DB32}"/>
          </ac:spMkLst>
        </pc:spChg>
      </pc:sldChg>
      <pc:sldChg chg="modSp mod">
        <pc:chgData name="Justin E. Freitag" userId="6a347830-6035-4217-897c-217612ff9574" providerId="ADAL" clId="{0C191D9D-563B-433F-A9C2-419F56CD5C70}" dt="2024-12-19T14:41:47.024" v="166" actId="207"/>
        <pc:sldMkLst>
          <pc:docMk/>
          <pc:sldMk cId="3271501316" sldId="4015"/>
        </pc:sldMkLst>
        <pc:spChg chg="mod">
          <ac:chgData name="Justin E. Freitag" userId="6a347830-6035-4217-897c-217612ff9574" providerId="ADAL" clId="{0C191D9D-563B-433F-A9C2-419F56CD5C70}" dt="2024-12-19T14:41:47.024" v="166" actId="207"/>
          <ac:spMkLst>
            <pc:docMk/>
            <pc:sldMk cId="3271501316" sldId="4015"/>
            <ac:spMk id="7" creationId="{6C505897-4F27-DC61-C388-8BFAB426FED8}"/>
          </ac:spMkLst>
        </pc:spChg>
      </pc:sldChg>
      <pc:sldChg chg="modSp mod">
        <pc:chgData name="Justin E. Freitag" userId="6a347830-6035-4217-897c-217612ff9574" providerId="ADAL" clId="{0C191D9D-563B-433F-A9C2-419F56CD5C70}" dt="2024-12-19T14:42:39.230" v="197" actId="15"/>
        <pc:sldMkLst>
          <pc:docMk/>
          <pc:sldMk cId="3915049173" sldId="4017"/>
        </pc:sldMkLst>
        <pc:spChg chg="mod">
          <ac:chgData name="Justin E. Freitag" userId="6a347830-6035-4217-897c-217612ff9574" providerId="ADAL" clId="{0C191D9D-563B-433F-A9C2-419F56CD5C70}" dt="2024-12-19T14:42:39.230" v="197" actId="15"/>
          <ac:spMkLst>
            <pc:docMk/>
            <pc:sldMk cId="3915049173" sldId="4017"/>
            <ac:spMk id="7" creationId="{6C505897-4F27-DC61-C388-8BFAB426FED8}"/>
          </ac:spMkLst>
        </pc:spChg>
      </pc:sldChg>
      <pc:sldChg chg="modSp mod">
        <pc:chgData name="Justin E. Freitag" userId="6a347830-6035-4217-897c-217612ff9574" providerId="ADAL" clId="{0C191D9D-563B-433F-A9C2-419F56CD5C70}" dt="2024-12-19T14:40:28.131" v="105" actId="20577"/>
        <pc:sldMkLst>
          <pc:docMk/>
          <pc:sldMk cId="2514637205" sldId="4018"/>
        </pc:sldMkLst>
        <pc:graphicFrameChg chg="modGraphic">
          <ac:chgData name="Justin E. Freitag" userId="6a347830-6035-4217-897c-217612ff9574" providerId="ADAL" clId="{0C191D9D-563B-433F-A9C2-419F56CD5C70}" dt="2024-12-19T14:40:28.131" v="105" actId="20577"/>
          <ac:graphicFrameMkLst>
            <pc:docMk/>
            <pc:sldMk cId="2514637205" sldId="4018"/>
            <ac:graphicFrameMk id="22" creationId="{CEDC4E2A-313D-125F-E6BC-407D284B0B76}"/>
          </ac:graphicFrameMkLst>
        </pc:graphicFrameChg>
      </pc:sldChg>
    </pc:docChg>
  </pc:docChgLst>
  <pc:docChgLst>
    <pc:chgData name="Justin E. Freitag" userId="6a347830-6035-4217-897c-217612ff9574" providerId="ADAL" clId="{9BE29D3B-B8C1-4478-81B3-E6B7A56EF872}"/>
    <pc:docChg chg="undo custSel addSld modSld">
      <pc:chgData name="Justin E. Freitag" userId="6a347830-6035-4217-897c-217612ff9574" providerId="ADAL" clId="{9BE29D3B-B8C1-4478-81B3-E6B7A56EF872}" dt="2024-10-15T13:56:32.855" v="1475" actId="20577"/>
      <pc:docMkLst>
        <pc:docMk/>
      </pc:docMkLst>
      <pc:sldChg chg="addSp modSp mod">
        <pc:chgData name="Justin E. Freitag" userId="6a347830-6035-4217-897c-217612ff9574" providerId="ADAL" clId="{9BE29D3B-B8C1-4478-81B3-E6B7A56EF872}" dt="2024-10-15T13:35:36.777" v="588" actId="14100"/>
        <pc:sldMkLst>
          <pc:docMk/>
          <pc:sldMk cId="4227043277" sldId="2257"/>
        </pc:sldMkLst>
      </pc:sldChg>
      <pc:sldChg chg="addSp delSp modSp new mod modClrScheme chgLayout">
        <pc:chgData name="Justin E. Freitag" userId="6a347830-6035-4217-897c-217612ff9574" providerId="ADAL" clId="{9BE29D3B-B8C1-4478-81B3-E6B7A56EF872}" dt="2024-10-15T13:56:32.855" v="1475" actId="20577"/>
        <pc:sldMkLst>
          <pc:docMk/>
          <pc:sldMk cId="655652226" sldId="2258"/>
        </pc:sldMkLst>
      </pc:sldChg>
    </pc:docChg>
  </pc:docChgLst>
  <pc:docChgLst>
    <pc:chgData name="Justin E. Freitag" userId="6a347830-6035-4217-897c-217612ff9574" providerId="ADAL" clId="{646C6CCA-7B25-420D-8E77-80E678F4D484}"/>
    <pc:docChg chg="custSel modSld">
      <pc:chgData name="Justin E. Freitag" userId="6a347830-6035-4217-897c-217612ff9574" providerId="ADAL" clId="{646C6CCA-7B25-420D-8E77-80E678F4D484}" dt="2024-12-03T15:13:42.620" v="11" actId="20577"/>
      <pc:docMkLst>
        <pc:docMk/>
      </pc:docMkLst>
    </pc:docChg>
  </pc:docChgLst>
  <pc:docChgLst>
    <pc:chgData name="Justin E. Freitag" userId="6a347830-6035-4217-897c-217612ff9574" providerId="ADAL" clId="{287AD76F-0054-4B4C-8D8F-06C7EA66270C}"/>
    <pc:docChg chg="custSel modSld">
      <pc:chgData name="Justin E. Freitag" userId="6a347830-6035-4217-897c-217612ff9574" providerId="ADAL" clId="{287AD76F-0054-4B4C-8D8F-06C7EA66270C}" dt="2025-01-21T14:47:01.199" v="797" actId="20577"/>
      <pc:docMkLst>
        <pc:docMk/>
      </pc:docMkLst>
      <pc:sldChg chg="modSp mod">
        <pc:chgData name="Justin E. Freitag" userId="6a347830-6035-4217-897c-217612ff9574" providerId="ADAL" clId="{287AD76F-0054-4B4C-8D8F-06C7EA66270C}" dt="2025-01-21T14:47:01.199" v="797" actId="20577"/>
        <pc:sldMkLst>
          <pc:docMk/>
          <pc:sldMk cId="4227043277" sldId="2257"/>
        </pc:sldMkLst>
        <pc:spChg chg="mod">
          <ac:chgData name="Justin E. Freitag" userId="6a347830-6035-4217-897c-217612ff9574" providerId="ADAL" clId="{287AD76F-0054-4B4C-8D8F-06C7EA66270C}" dt="2025-01-21T14:23:08.164" v="3" actId="20577"/>
          <ac:spMkLst>
            <pc:docMk/>
            <pc:sldMk cId="4227043277" sldId="2257"/>
            <ac:spMk id="2" creationId="{00000000-0000-0000-0000-000000000000}"/>
          </ac:spMkLst>
        </pc:spChg>
        <pc:spChg chg="mod">
          <ac:chgData name="Justin E. Freitag" userId="6a347830-6035-4217-897c-217612ff9574" providerId="ADAL" clId="{287AD76F-0054-4B4C-8D8F-06C7EA66270C}" dt="2025-01-21T14:23:11.100" v="7" actId="20577"/>
          <ac:spMkLst>
            <pc:docMk/>
            <pc:sldMk cId="4227043277" sldId="2257"/>
            <ac:spMk id="3" creationId="{00000000-0000-0000-0000-000000000000}"/>
          </ac:spMkLst>
        </pc:spChg>
        <pc:spChg chg="mod">
          <ac:chgData name="Justin E. Freitag" userId="6a347830-6035-4217-897c-217612ff9574" providerId="ADAL" clId="{287AD76F-0054-4B4C-8D8F-06C7EA66270C}" dt="2025-01-21T14:47:01.199" v="797" actId="20577"/>
          <ac:spMkLst>
            <pc:docMk/>
            <pc:sldMk cId="4227043277" sldId="2257"/>
            <ac:spMk id="8" creationId="{E2C25835-D123-0252-3682-7D29CD79DB32}"/>
          </ac:spMkLst>
        </pc:spChg>
      </pc:sldChg>
    </pc:docChg>
  </pc:docChgLst>
  <pc:docChgLst>
    <pc:chgData name="Justin E. Freitag" userId="6a347830-6035-4217-897c-217612ff9574" providerId="ADAL" clId="{49F1A775-B4FB-4C14-AC4F-5B745DA7926D}"/>
    <pc:docChg chg="custSel delSld modSld">
      <pc:chgData name="Justin E. Freitag" userId="6a347830-6035-4217-897c-217612ff9574" providerId="ADAL" clId="{49F1A775-B4FB-4C14-AC4F-5B745DA7926D}" dt="2024-10-29T14:15:00.268" v="531" actId="20577"/>
      <pc:docMkLst>
        <pc:docMk/>
      </pc:docMkLst>
      <pc:sldChg chg="delSp modSp mod">
        <pc:chgData name="Justin E. Freitag" userId="6a347830-6035-4217-897c-217612ff9574" providerId="ADAL" clId="{49F1A775-B4FB-4C14-AC4F-5B745DA7926D}" dt="2024-10-29T14:15:00.268" v="531" actId="20577"/>
        <pc:sldMkLst>
          <pc:docMk/>
          <pc:sldMk cId="4227043277" sldId="2257"/>
        </pc:sldMkLst>
      </pc:sldChg>
      <pc:sldChg chg="del">
        <pc:chgData name="Justin E. Freitag" userId="6a347830-6035-4217-897c-217612ff9574" providerId="ADAL" clId="{49F1A775-B4FB-4C14-AC4F-5B745DA7926D}" dt="2024-10-29T13:38:52.672" v="8" actId="47"/>
        <pc:sldMkLst>
          <pc:docMk/>
          <pc:sldMk cId="655652226" sldId="2258"/>
        </pc:sldMkLst>
      </pc:sldChg>
    </pc:docChg>
  </pc:docChgLst>
  <pc:docChgLst>
    <pc:chgData name="Justin E. Freitag" userId="6a347830-6035-4217-897c-217612ff9574" providerId="ADAL" clId="{66A5A5B8-76FF-4BE4-9F18-C2983BE1B55C}"/>
    <pc:docChg chg="undo custSel addSld modSld sldOrd">
      <pc:chgData name="Justin E. Freitag" userId="6a347830-6035-4217-897c-217612ff9574" providerId="ADAL" clId="{66A5A5B8-76FF-4BE4-9F18-C2983BE1B55C}" dt="2024-11-12T14:54:13.719" v="491" actId="1076"/>
      <pc:docMkLst>
        <pc:docMk/>
      </pc:docMkLst>
      <pc:sldChg chg="modSp add mod">
        <pc:chgData name="Justin E. Freitag" userId="6a347830-6035-4217-897c-217612ff9574" providerId="ADAL" clId="{66A5A5B8-76FF-4BE4-9F18-C2983BE1B55C}" dt="2024-11-12T14:53:51.297" v="488" actId="1076"/>
        <pc:sldMkLst>
          <pc:docMk/>
          <pc:sldMk cId="3271501316" sldId="4015"/>
        </pc:sldMkLst>
        <pc:spChg chg="mod">
          <ac:chgData name="Justin E. Freitag" userId="6a347830-6035-4217-897c-217612ff9574" providerId="ADAL" clId="{66A5A5B8-76FF-4BE4-9F18-C2983BE1B55C}" dt="2024-11-12T14:51:44.261" v="474" actId="27636"/>
          <ac:spMkLst>
            <pc:docMk/>
            <pc:sldMk cId="3271501316" sldId="4015"/>
            <ac:spMk id="7" creationId="{6C505897-4F27-DC61-C388-8BFAB426FED8}"/>
          </ac:spMkLst>
        </pc:spChg>
        <pc:spChg chg="mod">
          <ac:chgData name="Justin E. Freitag" userId="6a347830-6035-4217-897c-217612ff9574" providerId="ADAL" clId="{66A5A5B8-76FF-4BE4-9F18-C2983BE1B55C}" dt="2024-11-12T14:53:32.802" v="486" actId="1076"/>
          <ac:spMkLst>
            <pc:docMk/>
            <pc:sldMk cId="3271501316" sldId="4015"/>
            <ac:spMk id="35" creationId="{DD5B318A-18B9-36B5-5661-E5AC31717410}"/>
          </ac:spMkLst>
        </pc:spChg>
        <pc:spChg chg="mod">
          <ac:chgData name="Justin E. Freitag" userId="6a347830-6035-4217-897c-217612ff9574" providerId="ADAL" clId="{66A5A5B8-76FF-4BE4-9F18-C2983BE1B55C}" dt="2024-11-12T14:53:51.297" v="488" actId="1076"/>
          <ac:spMkLst>
            <pc:docMk/>
            <pc:sldMk cId="3271501316" sldId="4015"/>
            <ac:spMk id="43" creationId="{CA52A3E5-93CD-E57B-03BE-740E8F36C76E}"/>
          </ac:spMkLst>
        </pc:spChg>
      </pc:sldChg>
      <pc:sldChg chg="modSp add mod">
        <pc:chgData name="Justin E. Freitag" userId="6a347830-6035-4217-897c-217612ff9574" providerId="ADAL" clId="{66A5A5B8-76FF-4BE4-9F18-C2983BE1B55C}" dt="2024-11-12T14:53:59.877" v="489" actId="1076"/>
        <pc:sldMkLst>
          <pc:docMk/>
          <pc:sldMk cId="2541959839" sldId="4016"/>
        </pc:sldMkLst>
        <pc:spChg chg="mod">
          <ac:chgData name="Justin E. Freitag" userId="6a347830-6035-4217-897c-217612ff9574" providerId="ADAL" clId="{66A5A5B8-76FF-4BE4-9F18-C2983BE1B55C}" dt="2024-11-12T14:51:44.358" v="475" actId="27636"/>
          <ac:spMkLst>
            <pc:docMk/>
            <pc:sldMk cId="2541959839" sldId="4016"/>
            <ac:spMk id="7" creationId="{6C505897-4F27-DC61-C388-8BFAB426FED8}"/>
          </ac:spMkLst>
        </pc:spChg>
        <pc:spChg chg="mod">
          <ac:chgData name="Justin E. Freitag" userId="6a347830-6035-4217-897c-217612ff9574" providerId="ADAL" clId="{66A5A5B8-76FF-4BE4-9F18-C2983BE1B55C}" dt="2024-11-12T14:53:22.667" v="484" actId="1076"/>
          <ac:spMkLst>
            <pc:docMk/>
            <pc:sldMk cId="2541959839" sldId="4016"/>
            <ac:spMk id="35" creationId="{DD5B318A-18B9-36B5-5661-E5AC31717410}"/>
          </ac:spMkLst>
        </pc:spChg>
        <pc:spChg chg="mod">
          <ac:chgData name="Justin E. Freitag" userId="6a347830-6035-4217-897c-217612ff9574" providerId="ADAL" clId="{66A5A5B8-76FF-4BE4-9F18-C2983BE1B55C}" dt="2024-11-12T14:53:59.877" v="489" actId="1076"/>
          <ac:spMkLst>
            <pc:docMk/>
            <pc:sldMk cId="2541959839" sldId="4016"/>
            <ac:spMk id="43" creationId="{CA52A3E5-93CD-E57B-03BE-740E8F36C76E}"/>
          </ac:spMkLst>
        </pc:spChg>
      </pc:sldChg>
      <pc:sldChg chg="modSp add mod">
        <pc:chgData name="Justin E. Freitag" userId="6a347830-6035-4217-897c-217612ff9574" providerId="ADAL" clId="{66A5A5B8-76FF-4BE4-9F18-C2983BE1B55C}" dt="2024-11-12T14:54:09.846" v="490" actId="1076"/>
        <pc:sldMkLst>
          <pc:docMk/>
          <pc:sldMk cId="3915049173" sldId="4017"/>
        </pc:sldMkLst>
        <pc:spChg chg="mod">
          <ac:chgData name="Justin E. Freitag" userId="6a347830-6035-4217-897c-217612ff9574" providerId="ADAL" clId="{66A5A5B8-76FF-4BE4-9F18-C2983BE1B55C}" dt="2024-11-12T14:51:44.371" v="476" actId="27636"/>
          <ac:spMkLst>
            <pc:docMk/>
            <pc:sldMk cId="3915049173" sldId="4017"/>
            <ac:spMk id="7" creationId="{6C505897-4F27-DC61-C388-8BFAB426FED8}"/>
          </ac:spMkLst>
        </pc:spChg>
        <pc:spChg chg="mod">
          <ac:chgData name="Justin E. Freitag" userId="6a347830-6035-4217-897c-217612ff9574" providerId="ADAL" clId="{66A5A5B8-76FF-4BE4-9F18-C2983BE1B55C}" dt="2024-11-12T14:53:13.498" v="483" actId="1076"/>
          <ac:spMkLst>
            <pc:docMk/>
            <pc:sldMk cId="3915049173" sldId="4017"/>
            <ac:spMk id="35" creationId="{DD5B318A-18B9-36B5-5661-E5AC31717410}"/>
          </ac:spMkLst>
        </pc:spChg>
        <pc:spChg chg="mod">
          <ac:chgData name="Justin E. Freitag" userId="6a347830-6035-4217-897c-217612ff9574" providerId="ADAL" clId="{66A5A5B8-76FF-4BE4-9F18-C2983BE1B55C}" dt="2024-11-12T14:54:09.846" v="490" actId="1076"/>
          <ac:spMkLst>
            <pc:docMk/>
            <pc:sldMk cId="3915049173" sldId="4017"/>
            <ac:spMk id="43" creationId="{CA52A3E5-93CD-E57B-03BE-740E8F36C76E}"/>
          </ac:spMkLst>
        </pc:spChg>
      </pc:sldChg>
      <pc:sldChg chg="modSp add mod">
        <pc:chgData name="Justin E. Freitag" userId="6a347830-6035-4217-897c-217612ff9574" providerId="ADAL" clId="{66A5A5B8-76FF-4BE4-9F18-C2983BE1B55C}" dt="2024-11-12T14:54:13.719" v="491" actId="1076"/>
        <pc:sldMkLst>
          <pc:docMk/>
          <pc:sldMk cId="2514637205" sldId="4018"/>
        </pc:sldMkLst>
        <pc:spChg chg="mod">
          <ac:chgData name="Justin E. Freitag" userId="6a347830-6035-4217-897c-217612ff9574" providerId="ADAL" clId="{66A5A5B8-76FF-4BE4-9F18-C2983BE1B55C}" dt="2024-11-12T14:51:44.383" v="477" actId="27636"/>
          <ac:spMkLst>
            <pc:docMk/>
            <pc:sldMk cId="2514637205" sldId="4018"/>
            <ac:spMk id="7" creationId="{6C505897-4F27-DC61-C388-8BFAB426FED8}"/>
          </ac:spMkLst>
        </pc:spChg>
        <pc:spChg chg="mod">
          <ac:chgData name="Justin E. Freitag" userId="6a347830-6035-4217-897c-217612ff9574" providerId="ADAL" clId="{66A5A5B8-76FF-4BE4-9F18-C2983BE1B55C}" dt="2024-11-12T14:53:38.243" v="487" actId="1076"/>
          <ac:spMkLst>
            <pc:docMk/>
            <pc:sldMk cId="2514637205" sldId="4018"/>
            <ac:spMk id="35" creationId="{DD5B318A-18B9-36B5-5661-E5AC31717410}"/>
          </ac:spMkLst>
        </pc:spChg>
        <pc:spChg chg="mod">
          <ac:chgData name="Justin E. Freitag" userId="6a347830-6035-4217-897c-217612ff9574" providerId="ADAL" clId="{66A5A5B8-76FF-4BE4-9F18-C2983BE1B55C}" dt="2024-11-12T14:54:13.719" v="491" actId="1076"/>
          <ac:spMkLst>
            <pc:docMk/>
            <pc:sldMk cId="2514637205" sldId="4018"/>
            <ac:spMk id="43" creationId="{CA52A3E5-93CD-E57B-03BE-740E8F36C76E}"/>
          </ac:spMkLst>
        </pc:spChg>
      </pc:sldChg>
    </pc:docChg>
  </pc:docChgLst>
  <pc:docChgLst>
    <pc:chgData name="Justin E. Freitag" userId="6a347830-6035-4217-897c-217612ff9574" providerId="ADAL" clId="{18859446-2F06-4DF2-8EF3-EF476590DF37}"/>
    <pc:docChg chg="custSel modSld">
      <pc:chgData name="Justin E. Freitag" userId="6a347830-6035-4217-897c-217612ff9574" providerId="ADAL" clId="{18859446-2F06-4DF2-8EF3-EF476590DF37}" dt="2025-01-31T15:28:25.509" v="530" actId="20577"/>
      <pc:docMkLst>
        <pc:docMk/>
      </pc:docMkLst>
      <pc:sldChg chg="modSp mod">
        <pc:chgData name="Justin E. Freitag" userId="6a347830-6035-4217-897c-217612ff9574" providerId="ADAL" clId="{18859446-2F06-4DF2-8EF3-EF476590DF37}" dt="2025-01-28T14:42:53.902" v="523" actId="27636"/>
        <pc:sldMkLst>
          <pc:docMk/>
          <pc:sldMk cId="4227043277" sldId="2257"/>
        </pc:sldMkLst>
        <pc:spChg chg="mod">
          <ac:chgData name="Justin E. Freitag" userId="6a347830-6035-4217-897c-217612ff9574" providerId="ADAL" clId="{18859446-2F06-4DF2-8EF3-EF476590DF37}" dt="2025-01-28T14:38:36.275" v="1" actId="20577"/>
          <ac:spMkLst>
            <pc:docMk/>
            <pc:sldMk cId="4227043277" sldId="2257"/>
            <ac:spMk id="2" creationId="{00000000-0000-0000-0000-000000000000}"/>
          </ac:spMkLst>
        </pc:spChg>
        <pc:spChg chg="mod">
          <ac:chgData name="Justin E. Freitag" userId="6a347830-6035-4217-897c-217612ff9574" providerId="ADAL" clId="{18859446-2F06-4DF2-8EF3-EF476590DF37}" dt="2025-01-28T14:38:38.579" v="3" actId="20577"/>
          <ac:spMkLst>
            <pc:docMk/>
            <pc:sldMk cId="4227043277" sldId="2257"/>
            <ac:spMk id="3" creationId="{00000000-0000-0000-0000-000000000000}"/>
          </ac:spMkLst>
        </pc:spChg>
        <pc:spChg chg="mod">
          <ac:chgData name="Justin E. Freitag" userId="6a347830-6035-4217-897c-217612ff9574" providerId="ADAL" clId="{18859446-2F06-4DF2-8EF3-EF476590DF37}" dt="2025-01-28T14:42:53.902" v="523" actId="27636"/>
          <ac:spMkLst>
            <pc:docMk/>
            <pc:sldMk cId="4227043277" sldId="2257"/>
            <ac:spMk id="8" creationId="{E2C25835-D123-0252-3682-7D29CD79DB32}"/>
          </ac:spMkLst>
        </pc:spChg>
      </pc:sldChg>
      <pc:sldChg chg="modSp mod">
        <pc:chgData name="Justin E. Freitag" userId="6a347830-6035-4217-897c-217612ff9574" providerId="ADAL" clId="{18859446-2F06-4DF2-8EF3-EF476590DF37}" dt="2025-01-28T14:39:44.724" v="139" actId="207"/>
        <pc:sldMkLst>
          <pc:docMk/>
          <pc:sldMk cId="3271501316" sldId="4015"/>
        </pc:sldMkLst>
        <pc:spChg chg="mod">
          <ac:chgData name="Justin E. Freitag" userId="6a347830-6035-4217-897c-217612ff9574" providerId="ADAL" clId="{18859446-2F06-4DF2-8EF3-EF476590DF37}" dt="2025-01-28T14:39:44.724" v="139" actId="207"/>
          <ac:spMkLst>
            <pc:docMk/>
            <pc:sldMk cId="3271501316" sldId="4015"/>
            <ac:spMk id="7" creationId="{6C505897-4F27-DC61-C388-8BFAB426FED8}"/>
          </ac:spMkLst>
        </pc:spChg>
      </pc:sldChg>
      <pc:sldChg chg="modSp mod">
        <pc:chgData name="Justin E. Freitag" userId="6a347830-6035-4217-897c-217612ff9574" providerId="ADAL" clId="{18859446-2F06-4DF2-8EF3-EF476590DF37}" dt="2025-01-28T14:39:55.264" v="150" actId="20577"/>
        <pc:sldMkLst>
          <pc:docMk/>
          <pc:sldMk cId="2541959839" sldId="4016"/>
        </pc:sldMkLst>
        <pc:spChg chg="mod">
          <ac:chgData name="Justin E. Freitag" userId="6a347830-6035-4217-897c-217612ff9574" providerId="ADAL" clId="{18859446-2F06-4DF2-8EF3-EF476590DF37}" dt="2025-01-28T14:39:55.264" v="150" actId="20577"/>
          <ac:spMkLst>
            <pc:docMk/>
            <pc:sldMk cId="2541959839" sldId="4016"/>
            <ac:spMk id="7" creationId="{6C505897-4F27-DC61-C388-8BFAB426FED8}"/>
          </ac:spMkLst>
        </pc:spChg>
      </pc:sldChg>
      <pc:sldChg chg="modSp mod">
        <pc:chgData name="Justin E. Freitag" userId="6a347830-6035-4217-897c-217612ff9574" providerId="ADAL" clId="{18859446-2F06-4DF2-8EF3-EF476590DF37}" dt="2025-01-31T15:28:25.509" v="530" actId="20577"/>
        <pc:sldMkLst>
          <pc:docMk/>
          <pc:sldMk cId="3915049173" sldId="4017"/>
        </pc:sldMkLst>
        <pc:spChg chg="mod">
          <ac:chgData name="Justin E. Freitag" userId="6a347830-6035-4217-897c-217612ff9574" providerId="ADAL" clId="{18859446-2F06-4DF2-8EF3-EF476590DF37}" dt="2025-01-31T15:28:25.509" v="530" actId="20577"/>
          <ac:spMkLst>
            <pc:docMk/>
            <pc:sldMk cId="3915049173" sldId="4017"/>
            <ac:spMk id="35" creationId="{DD5B318A-18B9-36B5-5661-E5AC31717410}"/>
          </ac:spMkLst>
        </pc:spChg>
      </pc:sldChg>
      <pc:sldChg chg="modSp mod">
        <pc:chgData name="Justin E. Freitag" userId="6a347830-6035-4217-897c-217612ff9574" providerId="ADAL" clId="{18859446-2F06-4DF2-8EF3-EF476590DF37}" dt="2025-01-28T14:39:14.793" v="93" actId="20577"/>
        <pc:sldMkLst>
          <pc:docMk/>
          <pc:sldMk cId="2514637205" sldId="4018"/>
        </pc:sldMkLst>
        <pc:spChg chg="mod">
          <ac:chgData name="Justin E. Freitag" userId="6a347830-6035-4217-897c-217612ff9574" providerId="ADAL" clId="{18859446-2F06-4DF2-8EF3-EF476590DF37}" dt="2025-01-28T14:39:14.793" v="93" actId="20577"/>
          <ac:spMkLst>
            <pc:docMk/>
            <pc:sldMk cId="2514637205" sldId="4018"/>
            <ac:spMk id="7" creationId="{6C505897-4F27-DC61-C388-8BFAB426FED8}"/>
          </ac:spMkLst>
        </pc:spChg>
      </pc:sldChg>
    </pc:docChg>
  </pc:docChgLst>
  <pc:docChgLst>
    <pc:chgData name="Justin E. Freitag" userId="6a347830-6035-4217-897c-217612ff9574" providerId="ADAL" clId="{0E1D9484-FD4E-45CB-9A97-B9D4734E95AD}"/>
    <pc:docChg chg="undo custSel modSld">
      <pc:chgData name="Justin E. Freitag" userId="6a347830-6035-4217-897c-217612ff9574" providerId="ADAL" clId="{0E1D9484-FD4E-45CB-9A97-B9D4734E95AD}" dt="2025-01-07T15:04:05.809" v="417" actId="207"/>
      <pc:docMkLst>
        <pc:docMk/>
      </pc:docMkLst>
      <pc:sldChg chg="modSp mod">
        <pc:chgData name="Justin E. Freitag" userId="6a347830-6035-4217-897c-217612ff9574" providerId="ADAL" clId="{0E1D9484-FD4E-45CB-9A97-B9D4734E95AD}" dt="2025-01-07T15:04:05.809" v="417" actId="207"/>
        <pc:sldMkLst>
          <pc:docMk/>
          <pc:sldMk cId="2514637205" sldId="4018"/>
        </pc:sldMkLst>
        <pc:spChg chg="mod">
          <ac:chgData name="Justin E. Freitag" userId="6a347830-6035-4217-897c-217612ff9574" providerId="ADAL" clId="{0E1D9484-FD4E-45CB-9A97-B9D4734E95AD}" dt="2025-01-07T15:04:05.809" v="417" actId="207"/>
          <ac:spMkLst>
            <pc:docMk/>
            <pc:sldMk cId="2514637205" sldId="4018"/>
            <ac:spMk id="7" creationId="{6C505897-4F27-DC61-C388-8BFAB426FED8}"/>
          </ac:spMkLst>
        </pc:spChg>
      </pc:sldChg>
    </pc:docChg>
  </pc:docChgLst>
  <pc:docChgLst>
    <pc:chgData name="Justin E. Freitag" userId="6a347830-6035-4217-897c-217612ff9574" providerId="ADAL" clId="{D1FFC63E-2A2A-423D-9117-ACDA691A3587}"/>
    <pc:docChg chg="undo custSel addSld delSld modSld">
      <pc:chgData name="Justin E. Freitag" userId="6a347830-6035-4217-897c-217612ff9574" providerId="ADAL" clId="{D1FFC63E-2A2A-423D-9117-ACDA691A3587}" dt="2024-09-24T13:40:19.381" v="1302" actId="20577"/>
      <pc:docMkLst>
        <pc:docMk/>
      </pc:docMkLst>
      <pc:sldChg chg="modSp del mod">
        <pc:chgData name="Justin E. Freitag" userId="6a347830-6035-4217-897c-217612ff9574" providerId="ADAL" clId="{D1FFC63E-2A2A-423D-9117-ACDA691A3587}" dt="2024-09-24T13:33:29.031" v="809" actId="47"/>
        <pc:sldMkLst>
          <pc:docMk/>
          <pc:sldMk cId="677135072" sldId="2255"/>
        </pc:sldMkLst>
      </pc:sldChg>
      <pc:sldChg chg="new del">
        <pc:chgData name="Justin E. Freitag" userId="6a347830-6035-4217-897c-217612ff9574" providerId="ADAL" clId="{D1FFC63E-2A2A-423D-9117-ACDA691A3587}" dt="2024-09-24T13:22:49.832" v="1" actId="47"/>
        <pc:sldMkLst>
          <pc:docMk/>
          <pc:sldMk cId="2684081263" sldId="2256"/>
        </pc:sldMkLst>
      </pc:sldChg>
      <pc:sldChg chg="addSp delSp modSp add mod">
        <pc:chgData name="Justin E. Freitag" userId="6a347830-6035-4217-897c-217612ff9574" providerId="ADAL" clId="{D1FFC63E-2A2A-423D-9117-ACDA691A3587}" dt="2024-09-24T13:28:28.224" v="312" actId="14100"/>
        <pc:sldMkLst>
          <pc:docMk/>
          <pc:sldMk cId="3016841381" sldId="2256"/>
        </pc:sldMkLst>
      </pc:sldChg>
      <pc:sldChg chg="modSp add mod">
        <pc:chgData name="Justin E. Freitag" userId="6a347830-6035-4217-897c-217612ff9574" providerId="ADAL" clId="{D1FFC63E-2A2A-423D-9117-ACDA691A3587}" dt="2024-09-24T13:39:11.255" v="1185" actId="20577"/>
        <pc:sldMkLst>
          <pc:docMk/>
          <pc:sldMk cId="4227043277" sldId="2257"/>
        </pc:sldMkLst>
      </pc:sldChg>
      <pc:sldChg chg="modSp add del mod">
        <pc:chgData name="Justin E. Freitag" userId="6a347830-6035-4217-897c-217612ff9574" providerId="ADAL" clId="{D1FFC63E-2A2A-423D-9117-ACDA691A3587}" dt="2024-09-24T13:38:42.019" v="1181" actId="47"/>
        <pc:sldMkLst>
          <pc:docMk/>
          <pc:sldMk cId="1961638596" sldId="2258"/>
        </pc:sldMkLst>
      </pc:sldChg>
      <pc:sldChg chg="modSp add mod">
        <pc:chgData name="Justin E. Freitag" userId="6a347830-6035-4217-897c-217612ff9574" providerId="ADAL" clId="{D1FFC63E-2A2A-423D-9117-ACDA691A3587}" dt="2024-09-24T13:40:19.381" v="1302" actId="20577"/>
        <pc:sldMkLst>
          <pc:docMk/>
          <pc:sldMk cId="183558994" sldId="2259"/>
        </pc:sldMkLst>
      </pc:sldChg>
    </pc:docChg>
  </pc:docChgLst>
  <pc:docChgLst>
    <pc:chgData name="Justin E. Freitag" userId="6a347830-6035-4217-897c-217612ff9574" providerId="ADAL" clId="{B71074D2-9A48-40A8-841D-D7665CCC4E03}"/>
    <pc:docChg chg="custSel modSld">
      <pc:chgData name="Justin E. Freitag" userId="6a347830-6035-4217-897c-217612ff9574" providerId="ADAL" clId="{B71074D2-9A48-40A8-841D-D7665CCC4E03}" dt="2025-02-04T15:01:59.146" v="77" actId="20577"/>
      <pc:docMkLst>
        <pc:docMk/>
      </pc:docMkLst>
      <pc:sldChg chg="modSp mod">
        <pc:chgData name="Justin E. Freitag" userId="6a347830-6035-4217-897c-217612ff9574" providerId="ADAL" clId="{B71074D2-9A48-40A8-841D-D7665CCC4E03}" dt="2025-02-04T15:01:59.146" v="77" actId="20577"/>
        <pc:sldMkLst>
          <pc:docMk/>
          <pc:sldMk cId="4227043277" sldId="2257"/>
        </pc:sldMkLst>
        <pc:spChg chg="mod">
          <ac:chgData name="Justin E. Freitag" userId="6a347830-6035-4217-897c-217612ff9574" providerId="ADAL" clId="{B71074D2-9A48-40A8-841D-D7665CCC4E03}" dt="2025-02-04T14:59:25.076" v="9" actId="20577"/>
          <ac:spMkLst>
            <pc:docMk/>
            <pc:sldMk cId="4227043277" sldId="2257"/>
            <ac:spMk id="3" creationId="{00000000-0000-0000-0000-000000000000}"/>
          </ac:spMkLst>
        </pc:spChg>
        <pc:spChg chg="mod">
          <ac:chgData name="Justin E. Freitag" userId="6a347830-6035-4217-897c-217612ff9574" providerId="ADAL" clId="{B71074D2-9A48-40A8-841D-D7665CCC4E03}" dt="2025-02-04T15:01:59.146" v="77" actId="20577"/>
          <ac:spMkLst>
            <pc:docMk/>
            <pc:sldMk cId="4227043277" sldId="2257"/>
            <ac:spMk id="8" creationId="{E2C25835-D123-0252-3682-7D29CD79DB32}"/>
          </ac:spMkLst>
        </pc:spChg>
      </pc:sldChg>
    </pc:docChg>
  </pc:docChgLst>
  <pc:docChgLst>
    <pc:chgData name="Justin E. Freitag" userId="6a347830-6035-4217-897c-217612ff9574" providerId="ADAL" clId="{DF1A31D4-77E6-49D0-BCAD-9EA0AF8912E7}"/>
    <pc:docChg chg="custSel modSld">
      <pc:chgData name="Justin E. Freitag" userId="6a347830-6035-4217-897c-217612ff9574" providerId="ADAL" clId="{DF1A31D4-77E6-49D0-BCAD-9EA0AF8912E7}" dt="2024-11-26T15:02:43.411" v="268" actId="20577"/>
      <pc:docMkLst>
        <pc:docMk/>
      </pc:docMkLst>
    </pc:docChg>
  </pc:docChgLst>
  <pc:docChgLst>
    <pc:chgData name="Justin E. Freitag" userId="6a347830-6035-4217-897c-217612ff9574" providerId="ADAL" clId="{26342F02-351E-42C2-92C5-BBD7D3886A98}"/>
    <pc:docChg chg="custSel modSld">
      <pc:chgData name="Justin E. Freitag" userId="6a347830-6035-4217-897c-217612ff9574" providerId="ADAL" clId="{26342F02-351E-42C2-92C5-BBD7D3886A98}" dt="2024-12-17T14:55:53.874" v="529" actId="20577"/>
      <pc:docMkLst>
        <pc:docMk/>
      </pc:docMkLst>
    </pc:docChg>
  </pc:docChgLst>
  <pc:docChgLst>
    <pc:chgData name="Justin E. Freitag" userId="6a347830-6035-4217-897c-217612ff9574" providerId="ADAL" clId="{D49A2025-50C9-4666-B3E5-AD91ECB82DCC}"/>
    <pc:docChg chg="undo custSel modSld">
      <pc:chgData name="Justin E. Freitag" userId="6a347830-6035-4217-897c-217612ff9574" providerId="ADAL" clId="{D49A2025-50C9-4666-B3E5-AD91ECB82DCC}" dt="2024-12-10T14:53:22.384" v="322" actId="20577"/>
      <pc:docMkLst>
        <pc:docMk/>
      </pc:docMkLst>
    </pc:docChg>
  </pc:docChgLst>
  <pc:docChgLst>
    <pc:chgData name="Justin E. Freitag" userId="6a347830-6035-4217-897c-217612ff9574" providerId="ADAL" clId="{FA186261-80FD-4494-8E0C-94B031432E50}"/>
    <pc:docChg chg="custSel delSld modSld">
      <pc:chgData name="Justin E. Freitag" userId="6a347830-6035-4217-897c-217612ff9574" providerId="ADAL" clId="{FA186261-80FD-4494-8E0C-94B031432E50}" dt="2024-10-01T13:43:36.408" v="292" actId="20577"/>
      <pc:docMkLst>
        <pc:docMk/>
      </pc:docMkLst>
      <pc:sldChg chg="del">
        <pc:chgData name="Justin E. Freitag" userId="6a347830-6035-4217-897c-217612ff9574" providerId="ADAL" clId="{FA186261-80FD-4494-8E0C-94B031432E50}" dt="2024-10-01T13:25:51.359" v="0" actId="47"/>
        <pc:sldMkLst>
          <pc:docMk/>
          <pc:sldMk cId="3016841381" sldId="2256"/>
        </pc:sldMkLst>
      </pc:sldChg>
      <pc:sldChg chg="modSp mod">
        <pc:chgData name="Justin E. Freitag" userId="6a347830-6035-4217-897c-217612ff9574" providerId="ADAL" clId="{FA186261-80FD-4494-8E0C-94B031432E50}" dt="2024-10-01T13:43:36.408" v="292" actId="20577"/>
        <pc:sldMkLst>
          <pc:docMk/>
          <pc:sldMk cId="4227043277" sldId="2257"/>
        </pc:sldMkLst>
      </pc:sldChg>
      <pc:sldChg chg="modSp del mod">
        <pc:chgData name="Justin E. Freitag" userId="6a347830-6035-4217-897c-217612ff9574" providerId="ADAL" clId="{FA186261-80FD-4494-8E0C-94B031432E50}" dt="2024-10-01T13:33:39.122" v="21" actId="47"/>
        <pc:sldMkLst>
          <pc:docMk/>
          <pc:sldMk cId="183558994" sldId="225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9363" y="6488431"/>
            <a:ext cx="6965878" cy="187325"/>
          </a:xfrm>
        </p:spPr>
        <p:txBody>
          <a:bodyPr/>
          <a:lstStyle/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2352" y="6488431"/>
            <a:ext cx="700617" cy="187325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FB8245-C0E1-4471-BB93-7EA3F3DC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098169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99885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DAAE906-8AAE-4B53-A6A5-981574B10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35502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4745" y="432611"/>
            <a:ext cx="11072356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0" y="5347369"/>
            <a:ext cx="54228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6335272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57BC82D-A827-42AE-A090-8B827C4B3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21519" y="6488431"/>
            <a:ext cx="7103318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92352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80F84C3-AAAD-42A4-BF3D-6ACE9E350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2420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61529" y="6488430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3F8F6C8-BAAF-4D4A-A3A0-448596DDB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175906"/>
            <a:ext cx="402336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38250"/>
            <a:ext cx="6711949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098"/>
            <a:ext cx="11057467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4023365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C23A2E0-AF67-414B-A4B4-E66525B2D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6" y="1227138"/>
            <a:ext cx="11061700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686118"/>
            <a:ext cx="11057460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425569"/>
            <a:ext cx="11057461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B9DBF6E-42F6-4744-BB00-707B0BEDC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E8018-AB4B-C2B0-D839-FD7EBADFE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6CE34-E409-8E9C-AB4F-23024FB8A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CC447-80A1-859B-7140-ACA5F2BD4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67622-A670-599C-39D9-5C9D0F71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18C49-2338-DE47-8F72-BB04F68B1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5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287676" y="6357938"/>
            <a:ext cx="1166770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200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1518" y="6488432"/>
            <a:ext cx="7329349" cy="187324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679" y="6488431"/>
            <a:ext cx="70061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F0F08D-1383-4141-915C-29DECEA73C8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310285" y="6425229"/>
            <a:ext cx="1518036" cy="3137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  <p:sldLayoutId id="2147483687" r:id="rId8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dms.cern.ch/project/CERN-0000252407" TargetMode="External"/><Relationship Id="rId3" Type="http://schemas.openxmlformats.org/officeDocument/2006/relationships/hyperlink" Target="https://edms.cern.ch/project/CERN-0000252224" TargetMode="External"/><Relationship Id="rId7" Type="http://schemas.openxmlformats.org/officeDocument/2006/relationships/hyperlink" Target="https://edms.cern.ch/project/CERN-000025234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dms.cern.ch/project/CERN-0000252317" TargetMode="External"/><Relationship Id="rId5" Type="http://schemas.openxmlformats.org/officeDocument/2006/relationships/hyperlink" Target="https://edms.cern.ch/project/CERN-0000252285" TargetMode="External"/><Relationship Id="rId10" Type="http://schemas.openxmlformats.org/officeDocument/2006/relationships/hyperlink" Target="https://edms.cern.ch/project/CERN-0000252193" TargetMode="External"/><Relationship Id="rId4" Type="http://schemas.openxmlformats.org/officeDocument/2006/relationships/hyperlink" Target="https://edms.cern.ch/project/CERN-0000252254" TargetMode="External"/><Relationship Id="rId9" Type="http://schemas.openxmlformats.org/officeDocument/2006/relationships/hyperlink" Target="https://edms.cern.ch/project/CERN-000025243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project/CERN-0000252278" TargetMode="External"/><Relationship Id="rId2" Type="http://schemas.openxmlformats.org/officeDocument/2006/relationships/hyperlink" Target="https://edms.cern.ch/project/CERN-0000252218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hyperlink" Target="https://edms.cern.ch/project/CERN-0000252187" TargetMode="External"/><Relationship Id="rId4" Type="http://schemas.openxmlformats.org/officeDocument/2006/relationships/hyperlink" Target="https://edms.cern.ch/project/CERN-000025234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project/CERN-0000252340" TargetMode="External"/><Relationship Id="rId2" Type="http://schemas.openxmlformats.org/officeDocument/2006/relationships/hyperlink" Target="https://edms.cern.ch/project/CERN-0000252217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hyperlink" Target="https://edms.cern.ch/project/CERN-0000252186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dms.cern.ch/project/CERN-0000252426" TargetMode="External"/><Relationship Id="rId3" Type="http://schemas.openxmlformats.org/officeDocument/2006/relationships/hyperlink" Target="https://edms.cern.ch/project/CERN-0000252243" TargetMode="External"/><Relationship Id="rId7" Type="http://schemas.openxmlformats.org/officeDocument/2006/relationships/hyperlink" Target="https://edms.cern.ch/project/CERN-0000252396" TargetMode="External"/><Relationship Id="rId2" Type="http://schemas.openxmlformats.org/officeDocument/2006/relationships/hyperlink" Target="https://edms.cern.ch/project/CERN-0000252213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dms.cern.ch/project/CERN-0000252336" TargetMode="External"/><Relationship Id="rId5" Type="http://schemas.openxmlformats.org/officeDocument/2006/relationships/hyperlink" Target="https://edms.cern.ch/project/CERN-0000252306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edms.cern.ch/project/CERN-0000252273" TargetMode="External"/><Relationship Id="rId9" Type="http://schemas.openxmlformats.org/officeDocument/2006/relationships/hyperlink" Target="https://edms.cern.ch/project/CERN-000025217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HD/VD engineering update – 2/4/2025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Freitag | HD/VD engineering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C72E-2A13-EB4D-AD45-6D4E6ACAED8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2C25835-D123-0252-3682-7D29CD79DB3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Air handling equipment for cryostat installation</a:t>
            </a:r>
          </a:p>
          <a:p>
            <a:pPr lvl="1"/>
            <a:r>
              <a:rPr lang="en-US" dirty="0"/>
              <a:t>Received specification document, in review </a:t>
            </a:r>
          </a:p>
          <a:p>
            <a:r>
              <a:rPr lang="en-US" dirty="0"/>
              <a:t>Cryostat external ladder/guardrail cable (fall protection system)</a:t>
            </a:r>
          </a:p>
          <a:p>
            <a:pPr lvl="1"/>
            <a:r>
              <a:rPr lang="en-US" dirty="0"/>
              <a:t>Working on additional cryostat roof railing connection</a:t>
            </a:r>
          </a:p>
          <a:p>
            <a:r>
              <a:rPr lang="en-US" dirty="0"/>
              <a:t>Cryogenic mezzanine structure</a:t>
            </a:r>
          </a:p>
          <a:p>
            <a:pPr lvl="1"/>
            <a:r>
              <a:rPr lang="en-US" dirty="0"/>
              <a:t>Received c.o. feedback on engineering note, working on revision 1 of document per comments</a:t>
            </a:r>
          </a:p>
          <a:p>
            <a:r>
              <a:rPr lang="en-US" dirty="0"/>
              <a:t>Completed BOE updates for HD </a:t>
            </a:r>
            <a:r>
              <a:rPr lang="en-US" dirty="0" err="1"/>
              <a:t>cryo</a:t>
            </a:r>
            <a:r>
              <a:rPr lang="en-US" dirty="0"/>
              <a:t> infrastructure/Roof gas systems</a:t>
            </a:r>
          </a:p>
          <a:p>
            <a:r>
              <a:rPr lang="en-US" dirty="0"/>
              <a:t>Cryogenic pipe support structures</a:t>
            </a:r>
          </a:p>
          <a:p>
            <a:pPr lvl="1"/>
            <a:r>
              <a:rPr lang="en-US" dirty="0"/>
              <a:t>Iterating designs with cryogenics team and feedback from installation leads </a:t>
            </a:r>
          </a:p>
          <a:p>
            <a:r>
              <a:rPr lang="en-US" dirty="0"/>
              <a:t>VD roof decking support beams</a:t>
            </a:r>
          </a:p>
          <a:p>
            <a:pPr lvl="1"/>
            <a:r>
              <a:rPr lang="en-US" dirty="0"/>
              <a:t>Will analyze beam configuration once </a:t>
            </a:r>
            <a:r>
              <a:rPr lang="en-US" dirty="0" err="1"/>
              <a:t>cryo</a:t>
            </a:r>
            <a:r>
              <a:rPr lang="en-US" dirty="0"/>
              <a:t> mezzanine feedback is reviewed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2/4/2025</a:t>
            </a:r>
          </a:p>
        </p:txBody>
      </p:sp>
    </p:spTree>
    <p:extLst>
      <p:ext uri="{BB962C8B-B14F-4D97-AF65-F5344CB8AC3E}">
        <p14:creationId xmlns:p14="http://schemas.microsoft.com/office/powerpoint/2010/main" val="4227043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40AD47-586A-77EE-5813-28BCDC5F2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522" y="145533"/>
            <a:ext cx="2360601" cy="1200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2C3498-30F9-711C-B7BD-0D7E92F1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5382986" cy="508134"/>
          </a:xfrm>
        </p:spPr>
        <p:txBody>
          <a:bodyPr>
            <a:noAutofit/>
          </a:bodyPr>
          <a:lstStyle/>
          <a:p>
            <a:r>
              <a:rPr lang="en-US" sz="2800" dirty="0"/>
              <a:t>HD Coldbox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51915-5BF1-8ECF-7609-C8E1E02C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2</a:t>
            </a:fld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C505897-4F27-DC61-C388-8BFAB426F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8" y="656285"/>
            <a:ext cx="6608233" cy="1246986"/>
          </a:xfrm>
        </p:spPr>
        <p:txBody>
          <a:bodyPr>
            <a:normAutofit fontScale="400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Status</a:t>
            </a:r>
          </a:p>
          <a:p>
            <a:pPr lvl="1">
              <a:spcBef>
                <a:spcPts val="0"/>
              </a:spcBef>
            </a:pPr>
            <a:r>
              <a:rPr lang="en-US" dirty="0"/>
              <a:t>Documents released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PRR held Oct. 28, 2024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PRR panel questions answered, final report due Nov. 25</a:t>
            </a:r>
          </a:p>
          <a:p>
            <a:pPr lvl="1">
              <a:spcBef>
                <a:spcPts val="0"/>
              </a:spcBef>
            </a:pPr>
            <a:r>
              <a:rPr lang="en-US" dirty="0"/>
              <a:t>QC requirements checklist received, added documents to procurement specification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Working on critical lift plan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PRR Recommendation tracker responses submitted 12/27/24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On hold per further APA discussion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AEC8EEF-6D2A-F896-787D-F3C070BDB311}"/>
              </a:ext>
            </a:extLst>
          </p:cNvPr>
          <p:cNvSpPr txBox="1">
            <a:spLocks/>
          </p:cNvSpPr>
          <p:nvPr/>
        </p:nvSpPr>
        <p:spPr>
          <a:xfrm>
            <a:off x="6130170" y="3893185"/>
            <a:ext cx="5938953" cy="2582899"/>
          </a:xfrm>
          <a:prstGeom prst="rect">
            <a:avLst/>
          </a:prstGeom>
        </p:spPr>
        <p:txBody>
          <a:bodyPr lIns="91440" rIns="9144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Bef>
                <a:spcPts val="10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136D936-0596-137B-9936-2F6171522D0B}"/>
              </a:ext>
            </a:extLst>
          </p:cNvPr>
          <p:cNvSpPr txBox="1">
            <a:spLocks/>
          </p:cNvSpPr>
          <p:nvPr/>
        </p:nvSpPr>
        <p:spPr>
          <a:xfrm>
            <a:off x="266679" y="4720334"/>
            <a:ext cx="6608233" cy="17272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8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431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Procurement plan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LPTA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Fabrication drawings send to vendor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Final subassemblies delivered to SDWF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230188" indent="-230188"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EDC4E2A-313D-125F-E6BC-407D284B0B76}"/>
              </a:ext>
            </a:extLst>
          </p:cNvPr>
          <p:cNvGraphicFramePr>
            <a:graphicFrameLocks noGrp="1"/>
          </p:cNvGraphicFramePr>
          <p:nvPr/>
        </p:nvGraphicFramePr>
        <p:xfrm>
          <a:off x="382450" y="1903271"/>
          <a:ext cx="6608231" cy="2727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597">
                  <a:extLst>
                    <a:ext uri="{9D8B030D-6E8A-4147-A177-3AD203B41FA5}">
                      <a16:colId xmlns:a16="http://schemas.microsoft.com/office/drawing/2014/main" val="3117290910"/>
                    </a:ext>
                  </a:extLst>
                </a:gridCol>
                <a:gridCol w="1449518">
                  <a:extLst>
                    <a:ext uri="{9D8B030D-6E8A-4147-A177-3AD203B41FA5}">
                      <a16:colId xmlns:a16="http://schemas.microsoft.com/office/drawing/2014/main" val="2766552089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2638997240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4134486096"/>
                    </a:ext>
                  </a:extLst>
                </a:gridCol>
              </a:tblGrid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Tech Spec.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252224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10/17/2024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281335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3D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4"/>
                        </a:rPr>
                        <a:t>252254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580887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Eng.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5"/>
                        </a:rPr>
                        <a:t>252285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0953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CO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6"/>
                        </a:rPr>
                        <a:t>252317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46214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2D 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7"/>
                        </a:rPr>
                        <a:t>252347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49638"/>
                  </a:ext>
                </a:extLst>
              </a:tr>
              <a:tr h="400789">
                <a:tc>
                  <a:txBody>
                    <a:bodyPr/>
                    <a:lstStyle/>
                    <a:p>
                      <a:r>
                        <a:rPr lang="en-US" sz="1600" dirty="0"/>
                        <a:t>Schedule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8"/>
                        </a:rPr>
                        <a:t>252407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13310"/>
                  </a:ext>
                </a:extLst>
              </a:tr>
              <a:tr h="603223">
                <a:tc>
                  <a:txBody>
                    <a:bodyPr/>
                    <a:lstStyle/>
                    <a:p>
                      <a:r>
                        <a:rPr lang="en-US" sz="1600" dirty="0"/>
                        <a:t>Install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9"/>
                        </a:rPr>
                        <a:t>252437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5902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BCE629FD-F6FA-B102-863B-A3D1EBB703EE}"/>
              </a:ext>
            </a:extLst>
          </p:cNvPr>
          <p:cNvSpPr txBox="1"/>
          <p:nvPr/>
        </p:nvSpPr>
        <p:spPr>
          <a:xfrm>
            <a:off x="5774116" y="134264"/>
            <a:ext cx="46334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10"/>
              </a:rPr>
              <a:t>https://edms.cern.ch/project/CERN-0000252193</a:t>
            </a:r>
            <a:endParaRPr lang="en-US" sz="1400" dirty="0"/>
          </a:p>
          <a:p>
            <a:endParaRPr lang="en-US" sz="1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FE433-A34A-77CF-D13F-89482C111BF8}"/>
              </a:ext>
            </a:extLst>
          </p:cNvPr>
          <p:cNvGrpSpPr/>
          <p:nvPr/>
        </p:nvGrpSpPr>
        <p:grpSpPr>
          <a:xfrm>
            <a:off x="8610600" y="1536149"/>
            <a:ext cx="3414557" cy="4822563"/>
            <a:chOff x="8415311" y="1673038"/>
            <a:chExt cx="3414557" cy="4822563"/>
          </a:xfrm>
          <a:solidFill>
            <a:schemeClr val="bg1"/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3658A4-89F2-DDF8-B392-57CC39BACB07}"/>
                </a:ext>
              </a:extLst>
            </p:cNvPr>
            <p:cNvSpPr txBox="1"/>
            <p:nvPr/>
          </p:nvSpPr>
          <p:spPr>
            <a:xfrm>
              <a:off x="8703793" y="1673038"/>
              <a:ext cx="2910468" cy="1200329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Install Activity:</a:t>
              </a:r>
            </a:p>
            <a:p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Assemble the cold boxes for the HD detector</a:t>
              </a:r>
              <a:r>
                <a:rPr lang="en-US" dirty="0"/>
                <a:t> </a:t>
              </a:r>
            </a:p>
            <a:p>
              <a:pPr algn="ctr"/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8-Jun-26</a:t>
              </a:r>
              <a:r>
                <a:rPr lang="en-US" dirty="0"/>
                <a:t>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2BA38F-C1FE-7D31-5255-FE09DD354679}"/>
                </a:ext>
              </a:extLst>
            </p:cNvPr>
            <p:cNvSpPr txBox="1"/>
            <p:nvPr/>
          </p:nvSpPr>
          <p:spPr>
            <a:xfrm>
              <a:off x="8873314" y="3625361"/>
              <a:ext cx="2544286" cy="36933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Store/Move 120d - 4mo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2B69EB-3B74-94AE-0919-ED2FE2FAAFF8}"/>
                </a:ext>
              </a:extLst>
            </p:cNvPr>
            <p:cNvSpPr txBox="1"/>
            <p:nvPr/>
          </p:nvSpPr>
          <p:spPr>
            <a:xfrm>
              <a:off x="9143116" y="4150786"/>
              <a:ext cx="2031821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Fabrication</a:t>
              </a:r>
            </a:p>
            <a:p>
              <a:r>
                <a:rPr lang="en-US" dirty="0"/>
                <a:t>180d – 6mo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C7E5A0-B06D-6F9F-5435-C43CAA70656C}"/>
                </a:ext>
              </a:extLst>
            </p:cNvPr>
            <p:cNvSpPr txBox="1"/>
            <p:nvPr/>
          </p:nvSpPr>
          <p:spPr>
            <a:xfrm>
              <a:off x="9406257" y="4953210"/>
              <a:ext cx="1505540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Procurement</a:t>
              </a:r>
            </a:p>
            <a:p>
              <a:r>
                <a:rPr lang="en-US" dirty="0"/>
                <a:t>180d – 6mo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B4AF47-7050-56B4-EAA2-BD9DBCE80129}"/>
                </a:ext>
              </a:extLst>
            </p:cNvPr>
            <p:cNvSpPr txBox="1"/>
            <p:nvPr/>
          </p:nvSpPr>
          <p:spPr>
            <a:xfrm>
              <a:off x="8415311" y="5849270"/>
              <a:ext cx="3414557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Latest “Submit to Procurement”</a:t>
              </a:r>
            </a:p>
            <a:p>
              <a:pPr algn="ctr"/>
              <a:r>
                <a:rPr lang="en-US" dirty="0"/>
                <a:t>15-Dec-24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681F911-2A4A-AA71-BA63-2E4A66C8E7A5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0145457" y="2873367"/>
              <a:ext cx="13570" cy="751994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2C0263E-9F35-967C-4851-F7334A7F5250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10145457" y="3994693"/>
              <a:ext cx="1357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C2FABCF-C74F-5E6B-05AB-4D767B0AC682}"/>
                </a:ext>
              </a:extLst>
            </p:cNvPr>
            <p:cNvCxnSpPr>
              <a:cxnSpLocks/>
              <a:stCxn id="29" idx="0"/>
              <a:endCxn id="28" idx="2"/>
            </p:cNvCxnSpPr>
            <p:nvPr/>
          </p:nvCxnSpPr>
          <p:spPr>
            <a:xfrm flipV="1">
              <a:off x="10159027" y="4797117"/>
              <a:ext cx="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30CF3D1-6457-02EC-A8CD-EFCB95435553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10122590" y="5599541"/>
              <a:ext cx="36437" cy="249729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D5B318A-18B9-36B5-5661-E5AC31717410}"/>
              </a:ext>
            </a:extLst>
          </p:cNvPr>
          <p:cNvSpPr txBox="1"/>
          <p:nvPr/>
        </p:nvSpPr>
        <p:spPr>
          <a:xfrm>
            <a:off x="6874912" y="6358712"/>
            <a:ext cx="271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PRR Target: October 2024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52A3E5-93CD-E57B-03BE-740E8F36C76E}"/>
              </a:ext>
            </a:extLst>
          </p:cNvPr>
          <p:cNvSpPr txBox="1"/>
          <p:nvPr/>
        </p:nvSpPr>
        <p:spPr>
          <a:xfrm>
            <a:off x="713987" y="6397427"/>
            <a:ext cx="2151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Fabrication/delivery</a:t>
            </a:r>
          </a:p>
        </p:txBody>
      </p:sp>
    </p:spTree>
    <p:extLst>
      <p:ext uri="{BB962C8B-B14F-4D97-AF65-F5344CB8AC3E}">
        <p14:creationId xmlns:p14="http://schemas.microsoft.com/office/powerpoint/2010/main" val="327150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C3498-30F9-711C-B7BD-0D7E92F1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5382986" cy="508134"/>
          </a:xfrm>
        </p:spPr>
        <p:txBody>
          <a:bodyPr>
            <a:noAutofit/>
          </a:bodyPr>
          <a:lstStyle/>
          <a:p>
            <a:r>
              <a:rPr lang="en-US" sz="2800" dirty="0"/>
              <a:t>VD Temporary AHU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51915-5BF1-8ECF-7609-C8E1E02C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3</a:t>
            </a:fld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C505897-4F27-DC61-C388-8BFAB426F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8" y="656285"/>
            <a:ext cx="6608233" cy="124698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Status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Procurement specification, 2D drawings created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Specification document received 1/28/25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AEC8EEF-6D2A-F896-787D-F3C070BDB311}"/>
              </a:ext>
            </a:extLst>
          </p:cNvPr>
          <p:cNvSpPr txBox="1">
            <a:spLocks/>
          </p:cNvSpPr>
          <p:nvPr/>
        </p:nvSpPr>
        <p:spPr>
          <a:xfrm>
            <a:off x="6130170" y="3893185"/>
            <a:ext cx="5938953" cy="2582899"/>
          </a:xfrm>
          <a:prstGeom prst="rect">
            <a:avLst/>
          </a:prstGeom>
        </p:spPr>
        <p:txBody>
          <a:bodyPr lIns="91440" rIns="9144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Bef>
                <a:spcPts val="10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136D936-0596-137B-9936-2F6171522D0B}"/>
              </a:ext>
            </a:extLst>
          </p:cNvPr>
          <p:cNvSpPr txBox="1">
            <a:spLocks/>
          </p:cNvSpPr>
          <p:nvPr/>
        </p:nvSpPr>
        <p:spPr>
          <a:xfrm>
            <a:off x="266679" y="4720334"/>
            <a:ext cx="6608233" cy="17272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8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431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Procurement plan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Best Bid Value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Installed by vendor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230188" indent="-230188"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EDC4E2A-313D-125F-E6BC-407D284B0B76}"/>
              </a:ext>
            </a:extLst>
          </p:cNvPr>
          <p:cNvGraphicFramePr>
            <a:graphicFrameLocks noGrp="1"/>
          </p:cNvGraphicFramePr>
          <p:nvPr/>
        </p:nvGraphicFramePr>
        <p:xfrm>
          <a:off x="382450" y="1903271"/>
          <a:ext cx="6608231" cy="2727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597">
                  <a:extLst>
                    <a:ext uri="{9D8B030D-6E8A-4147-A177-3AD203B41FA5}">
                      <a16:colId xmlns:a16="http://schemas.microsoft.com/office/drawing/2014/main" val="3117290910"/>
                    </a:ext>
                  </a:extLst>
                </a:gridCol>
                <a:gridCol w="1449518">
                  <a:extLst>
                    <a:ext uri="{9D8B030D-6E8A-4147-A177-3AD203B41FA5}">
                      <a16:colId xmlns:a16="http://schemas.microsoft.com/office/drawing/2014/main" val="2766552089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2638997240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4134486096"/>
                    </a:ext>
                  </a:extLst>
                </a:gridCol>
              </a:tblGrid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Tech Spec.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2"/>
                        </a:rPr>
                        <a:t>252218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Eng. Check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10/17/24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281335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3D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580887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Eng.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252278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04/13/23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0953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CO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46214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2D 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4"/>
                        </a:rPr>
                        <a:t>252341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10/17/24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49638"/>
                  </a:ext>
                </a:extLst>
              </a:tr>
              <a:tr h="400789">
                <a:tc>
                  <a:txBody>
                    <a:bodyPr/>
                    <a:lstStyle/>
                    <a:p>
                      <a:r>
                        <a:rPr lang="en-US" sz="1600" dirty="0"/>
                        <a:t>Schedule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13310"/>
                  </a:ext>
                </a:extLst>
              </a:tr>
              <a:tr h="603223">
                <a:tc>
                  <a:txBody>
                    <a:bodyPr/>
                    <a:lstStyle/>
                    <a:p>
                      <a:r>
                        <a:rPr lang="en-US" sz="1600" dirty="0"/>
                        <a:t>Install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5902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BCE629FD-F6FA-B102-863B-A3D1EBB703EE}"/>
              </a:ext>
            </a:extLst>
          </p:cNvPr>
          <p:cNvSpPr txBox="1"/>
          <p:nvPr/>
        </p:nvSpPr>
        <p:spPr>
          <a:xfrm>
            <a:off x="5774116" y="134264"/>
            <a:ext cx="46334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https://edms.cern.ch/project/CERN-0000252187</a:t>
            </a:r>
            <a:endParaRPr lang="en-US" sz="1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FE433-A34A-77CF-D13F-89482C111BF8}"/>
              </a:ext>
            </a:extLst>
          </p:cNvPr>
          <p:cNvGrpSpPr/>
          <p:nvPr/>
        </p:nvGrpSpPr>
        <p:grpSpPr>
          <a:xfrm>
            <a:off x="8610600" y="1536149"/>
            <a:ext cx="3414557" cy="4822563"/>
            <a:chOff x="8415311" y="1673038"/>
            <a:chExt cx="3414557" cy="4822563"/>
          </a:xfrm>
          <a:solidFill>
            <a:schemeClr val="bg1"/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3658A4-89F2-DDF8-B392-57CC39BACB07}"/>
                </a:ext>
              </a:extLst>
            </p:cNvPr>
            <p:cNvSpPr txBox="1"/>
            <p:nvPr/>
          </p:nvSpPr>
          <p:spPr>
            <a:xfrm>
              <a:off x="8703793" y="1673038"/>
              <a:ext cx="2910468" cy="1477328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Install Activity:</a:t>
              </a:r>
            </a:p>
            <a:p>
              <a:pPr algn="ctr"/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Install the air units and filters on the manholes of the cryostat in the South Cavern</a:t>
              </a:r>
              <a:r>
                <a:rPr lang="en-US" dirty="0"/>
                <a:t> </a:t>
              </a:r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24-Jan-26</a:t>
              </a:r>
              <a:r>
                <a:rPr lang="en-US" dirty="0"/>
                <a:t>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2BA38F-C1FE-7D31-5255-FE09DD354679}"/>
                </a:ext>
              </a:extLst>
            </p:cNvPr>
            <p:cNvSpPr txBox="1"/>
            <p:nvPr/>
          </p:nvSpPr>
          <p:spPr>
            <a:xfrm>
              <a:off x="8873314" y="3625361"/>
              <a:ext cx="2544286" cy="36933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Store/Move 120d - 4mo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2B69EB-3B74-94AE-0919-ED2FE2FAAFF8}"/>
                </a:ext>
              </a:extLst>
            </p:cNvPr>
            <p:cNvSpPr txBox="1"/>
            <p:nvPr/>
          </p:nvSpPr>
          <p:spPr>
            <a:xfrm>
              <a:off x="9143116" y="4150786"/>
              <a:ext cx="2031821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Fabrication</a:t>
              </a:r>
            </a:p>
            <a:p>
              <a:r>
                <a:rPr lang="en-US" dirty="0"/>
                <a:t>90d – 3mo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C7E5A0-B06D-6F9F-5435-C43CAA70656C}"/>
                </a:ext>
              </a:extLst>
            </p:cNvPr>
            <p:cNvSpPr txBox="1"/>
            <p:nvPr/>
          </p:nvSpPr>
          <p:spPr>
            <a:xfrm>
              <a:off x="9406257" y="4953210"/>
              <a:ext cx="1505540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Procurement</a:t>
              </a:r>
            </a:p>
            <a:p>
              <a:r>
                <a:rPr lang="en-US" dirty="0"/>
                <a:t>120d – 4mo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B4AF47-7050-56B4-EAA2-BD9DBCE80129}"/>
                </a:ext>
              </a:extLst>
            </p:cNvPr>
            <p:cNvSpPr txBox="1"/>
            <p:nvPr/>
          </p:nvSpPr>
          <p:spPr>
            <a:xfrm>
              <a:off x="8415311" y="5849270"/>
              <a:ext cx="3414557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Latest “Submit to Procurement”</a:t>
              </a:r>
            </a:p>
            <a:p>
              <a:pPr algn="ctr"/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30-Mar-25</a:t>
              </a:r>
              <a:r>
                <a:rPr lang="en-US" dirty="0"/>
                <a:t>   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681F911-2A4A-AA71-BA63-2E4A66C8E7A5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0145457" y="3150366"/>
              <a:ext cx="13570" cy="474995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2C0263E-9F35-967C-4851-F7334A7F5250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10145457" y="3994693"/>
              <a:ext cx="1357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C2FABCF-C74F-5E6B-05AB-4D767B0AC682}"/>
                </a:ext>
              </a:extLst>
            </p:cNvPr>
            <p:cNvCxnSpPr>
              <a:cxnSpLocks/>
              <a:stCxn id="29" idx="0"/>
              <a:endCxn id="28" idx="2"/>
            </p:cNvCxnSpPr>
            <p:nvPr/>
          </p:nvCxnSpPr>
          <p:spPr>
            <a:xfrm flipV="1">
              <a:off x="10159027" y="4797117"/>
              <a:ext cx="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30CF3D1-6457-02EC-A8CD-EFCB95435553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10122590" y="5599541"/>
              <a:ext cx="36437" cy="249729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D5B318A-18B9-36B5-5661-E5AC31717410}"/>
              </a:ext>
            </a:extLst>
          </p:cNvPr>
          <p:cNvSpPr txBox="1"/>
          <p:nvPr/>
        </p:nvSpPr>
        <p:spPr>
          <a:xfrm>
            <a:off x="6565762" y="6324485"/>
            <a:ext cx="3752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PRR Target: ISD/ESH document review Oct 2024 (fulfills PRR)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52A3E5-93CD-E57B-03BE-740E8F36C76E}"/>
              </a:ext>
            </a:extLst>
          </p:cNvPr>
          <p:cNvSpPr txBox="1"/>
          <p:nvPr/>
        </p:nvSpPr>
        <p:spPr>
          <a:xfrm>
            <a:off x="717805" y="6397427"/>
            <a:ext cx="2504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Fabrication/installation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B65C03-4009-CC41-81D8-F60A7910CE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991" t="10241" r="26195" b="2132"/>
          <a:stretch/>
        </p:blipFill>
        <p:spPr>
          <a:xfrm>
            <a:off x="9965057" y="23440"/>
            <a:ext cx="1647832" cy="14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59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C3498-30F9-711C-B7BD-0D7E92F1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5507416" cy="508134"/>
          </a:xfrm>
        </p:spPr>
        <p:txBody>
          <a:bodyPr>
            <a:noAutofit/>
          </a:bodyPr>
          <a:lstStyle/>
          <a:p>
            <a:r>
              <a:rPr lang="en-US" sz="2800" dirty="0"/>
              <a:t>VD Cryostat Fall Protection (Ladders/Guardrails)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51915-5BF1-8ECF-7609-C8E1E02C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4</a:t>
            </a:fld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C505897-4F27-DC61-C388-8BFAB426F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8" y="788191"/>
            <a:ext cx="6723983" cy="1115080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Status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Procurement specification drafted, reviewing by ES&amp;H</a:t>
            </a:r>
          </a:p>
          <a:p>
            <a:pPr lvl="1">
              <a:spcBef>
                <a:spcPts val="0"/>
              </a:spcBef>
            </a:pPr>
            <a:r>
              <a:rPr lang="en-US" dirty="0"/>
              <a:t>2D drawings created, with interfaces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Installation to be self-performed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Need loads for analysis plan (OSHA 1926.502, OSHA 1910.28) 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Provided by c.o. 12/17/24</a:t>
            </a:r>
            <a:endParaRPr lang="en-US" dirty="0"/>
          </a:p>
          <a:p>
            <a:pPr lvl="1">
              <a:spcBef>
                <a:spcPts val="0"/>
              </a:spcBef>
            </a:pPr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AEC8EEF-6D2A-F896-787D-F3C070BDB311}"/>
              </a:ext>
            </a:extLst>
          </p:cNvPr>
          <p:cNvSpPr txBox="1">
            <a:spLocks/>
          </p:cNvSpPr>
          <p:nvPr/>
        </p:nvSpPr>
        <p:spPr>
          <a:xfrm>
            <a:off x="6130170" y="3893185"/>
            <a:ext cx="5938953" cy="2582899"/>
          </a:xfrm>
          <a:prstGeom prst="rect">
            <a:avLst/>
          </a:prstGeom>
        </p:spPr>
        <p:txBody>
          <a:bodyPr lIns="91440" rIns="9144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Bef>
                <a:spcPts val="10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136D936-0596-137B-9936-2F6171522D0B}"/>
              </a:ext>
            </a:extLst>
          </p:cNvPr>
          <p:cNvSpPr txBox="1">
            <a:spLocks/>
          </p:cNvSpPr>
          <p:nvPr/>
        </p:nvSpPr>
        <p:spPr>
          <a:xfrm>
            <a:off x="266679" y="4720334"/>
            <a:ext cx="6723980" cy="17272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8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431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Procurement plan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LPTA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Fabrication drawings send to vendor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Final subassemblies delivered to SDWF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 marL="230188" indent="-230188"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EDC4E2A-313D-125F-E6BC-407D284B0B76}"/>
              </a:ext>
            </a:extLst>
          </p:cNvPr>
          <p:cNvGraphicFramePr>
            <a:graphicFrameLocks noGrp="1"/>
          </p:cNvGraphicFramePr>
          <p:nvPr/>
        </p:nvGraphicFramePr>
        <p:xfrm>
          <a:off x="382450" y="1903271"/>
          <a:ext cx="6608231" cy="2727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597">
                  <a:extLst>
                    <a:ext uri="{9D8B030D-6E8A-4147-A177-3AD203B41FA5}">
                      <a16:colId xmlns:a16="http://schemas.microsoft.com/office/drawing/2014/main" val="3117290910"/>
                    </a:ext>
                  </a:extLst>
                </a:gridCol>
                <a:gridCol w="1449518">
                  <a:extLst>
                    <a:ext uri="{9D8B030D-6E8A-4147-A177-3AD203B41FA5}">
                      <a16:colId xmlns:a16="http://schemas.microsoft.com/office/drawing/2014/main" val="2766552089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2638997240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4134486096"/>
                    </a:ext>
                  </a:extLst>
                </a:gridCol>
              </a:tblGrid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Tech Spec.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2"/>
                        </a:rPr>
                        <a:t>252217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10/17/24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281335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3D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580887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Eng.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0953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CO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46214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2D 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252340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In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11/11/24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49638"/>
                  </a:ext>
                </a:extLst>
              </a:tr>
              <a:tr h="400789">
                <a:tc>
                  <a:txBody>
                    <a:bodyPr/>
                    <a:lstStyle/>
                    <a:p>
                      <a:r>
                        <a:rPr lang="en-US" sz="1600" dirty="0"/>
                        <a:t>Schedule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13310"/>
                  </a:ext>
                </a:extLst>
              </a:tr>
              <a:tr h="603223">
                <a:tc>
                  <a:txBody>
                    <a:bodyPr/>
                    <a:lstStyle/>
                    <a:p>
                      <a:r>
                        <a:rPr lang="en-US" sz="1600" dirty="0"/>
                        <a:t>Install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5902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BCE629FD-F6FA-B102-863B-A3D1EBB703EE}"/>
              </a:ext>
            </a:extLst>
          </p:cNvPr>
          <p:cNvSpPr txBox="1"/>
          <p:nvPr/>
        </p:nvSpPr>
        <p:spPr>
          <a:xfrm>
            <a:off x="5774116" y="134264"/>
            <a:ext cx="46334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https://edms.cern.ch/project/CERN-0000252186</a:t>
            </a:r>
            <a:endParaRPr lang="en-US" sz="1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FE433-A34A-77CF-D13F-89482C111BF8}"/>
              </a:ext>
            </a:extLst>
          </p:cNvPr>
          <p:cNvGrpSpPr/>
          <p:nvPr/>
        </p:nvGrpSpPr>
        <p:grpSpPr>
          <a:xfrm>
            <a:off x="8610600" y="1536149"/>
            <a:ext cx="3414557" cy="4822563"/>
            <a:chOff x="8415311" y="1673038"/>
            <a:chExt cx="3414557" cy="4822563"/>
          </a:xfrm>
          <a:solidFill>
            <a:schemeClr val="bg1"/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3658A4-89F2-DDF8-B392-57CC39BACB07}"/>
                </a:ext>
              </a:extLst>
            </p:cNvPr>
            <p:cNvSpPr txBox="1"/>
            <p:nvPr/>
          </p:nvSpPr>
          <p:spPr>
            <a:xfrm>
              <a:off x="8703793" y="1673038"/>
              <a:ext cx="2910468" cy="1754326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Install Activity:</a:t>
              </a:r>
            </a:p>
            <a:p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Install the ladders and the access system for the side walls of the cryostat in the South Cavern</a:t>
              </a:r>
              <a:r>
                <a:rPr lang="en-US" dirty="0"/>
                <a:t> </a:t>
              </a:r>
            </a:p>
            <a:p>
              <a:pPr algn="ctr"/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24-Jul-26</a:t>
              </a:r>
              <a:r>
                <a:rPr lang="en-US" dirty="0"/>
                <a:t>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2BA38F-C1FE-7D31-5255-FE09DD354679}"/>
                </a:ext>
              </a:extLst>
            </p:cNvPr>
            <p:cNvSpPr txBox="1"/>
            <p:nvPr/>
          </p:nvSpPr>
          <p:spPr>
            <a:xfrm>
              <a:off x="8873314" y="3625361"/>
              <a:ext cx="2544286" cy="36933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Store/Move 120d - 4mo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2B69EB-3B74-94AE-0919-ED2FE2FAAFF8}"/>
                </a:ext>
              </a:extLst>
            </p:cNvPr>
            <p:cNvSpPr txBox="1"/>
            <p:nvPr/>
          </p:nvSpPr>
          <p:spPr>
            <a:xfrm>
              <a:off x="9143116" y="4150786"/>
              <a:ext cx="2031821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Fabrication</a:t>
              </a:r>
            </a:p>
            <a:p>
              <a:r>
                <a:rPr lang="en-US" dirty="0"/>
                <a:t>180d – 6mo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C7E5A0-B06D-6F9F-5435-C43CAA70656C}"/>
                </a:ext>
              </a:extLst>
            </p:cNvPr>
            <p:cNvSpPr txBox="1"/>
            <p:nvPr/>
          </p:nvSpPr>
          <p:spPr>
            <a:xfrm>
              <a:off x="9406257" y="4953210"/>
              <a:ext cx="1505540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Procurement</a:t>
              </a:r>
            </a:p>
            <a:p>
              <a:r>
                <a:rPr lang="en-US" dirty="0"/>
                <a:t>180d – 6mo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B4AF47-7050-56B4-EAA2-BD9DBCE80129}"/>
                </a:ext>
              </a:extLst>
            </p:cNvPr>
            <p:cNvSpPr txBox="1"/>
            <p:nvPr/>
          </p:nvSpPr>
          <p:spPr>
            <a:xfrm>
              <a:off x="8415311" y="5849270"/>
              <a:ext cx="3414557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Latest “Submit to Procurement”</a:t>
              </a:r>
            </a:p>
            <a:p>
              <a:pPr algn="ctr"/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30-Apr-25</a:t>
              </a:r>
              <a:r>
                <a:rPr lang="en-US" dirty="0"/>
                <a:t> 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681F911-2A4A-AA71-BA63-2E4A66C8E7A5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0145457" y="3427364"/>
              <a:ext cx="13570" cy="197997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2C0263E-9F35-967C-4851-F7334A7F5250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10145457" y="3994693"/>
              <a:ext cx="1357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C2FABCF-C74F-5E6B-05AB-4D767B0AC682}"/>
                </a:ext>
              </a:extLst>
            </p:cNvPr>
            <p:cNvCxnSpPr>
              <a:cxnSpLocks/>
              <a:stCxn id="29" idx="0"/>
              <a:endCxn id="28" idx="2"/>
            </p:cNvCxnSpPr>
            <p:nvPr/>
          </p:nvCxnSpPr>
          <p:spPr>
            <a:xfrm flipV="1">
              <a:off x="10159027" y="4797117"/>
              <a:ext cx="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30CF3D1-6457-02EC-A8CD-EFCB95435553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10122590" y="5599541"/>
              <a:ext cx="36437" cy="249729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D5B318A-18B9-36B5-5661-E5AC31717410}"/>
              </a:ext>
            </a:extLst>
          </p:cNvPr>
          <p:cNvSpPr txBox="1"/>
          <p:nvPr/>
        </p:nvSpPr>
        <p:spPr>
          <a:xfrm>
            <a:off x="6990659" y="6348575"/>
            <a:ext cx="2426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PRR Target</a:t>
            </a:r>
            <a:r>
              <a:rPr lang="en-US">
                <a:solidFill>
                  <a:srgbClr val="FF0000"/>
                </a:solidFill>
              </a:rPr>
              <a:t>: March 2025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52A3E5-93CD-E57B-03BE-740E8F36C76E}"/>
              </a:ext>
            </a:extLst>
          </p:cNvPr>
          <p:cNvSpPr txBox="1"/>
          <p:nvPr/>
        </p:nvSpPr>
        <p:spPr>
          <a:xfrm>
            <a:off x="713987" y="6397427"/>
            <a:ext cx="2151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Fabrication/delivery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0321F8-287E-B1D6-3F87-EB4059E95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8779" y="90517"/>
            <a:ext cx="2290344" cy="13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49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C3498-30F9-711C-B7BD-0D7E92F1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5382986" cy="508134"/>
          </a:xfrm>
        </p:spPr>
        <p:txBody>
          <a:bodyPr>
            <a:noAutofit/>
          </a:bodyPr>
          <a:lstStyle/>
          <a:p>
            <a:r>
              <a:rPr lang="en-US" sz="2800" dirty="0"/>
              <a:t>HD/VD Cryogenic Mezzanines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51915-5BF1-8ECF-7609-C8E1E02C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C505897-4F27-DC61-C388-8BFAB426F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8" y="656285"/>
            <a:ext cx="6608233" cy="1246986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Status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Revising model and engineering note for accommodating updated assembly plan and beam profiles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Documents submitted to c.o.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Working on revision 1 of comments</a:t>
            </a:r>
          </a:p>
          <a:p>
            <a:pPr lvl="1">
              <a:spcBef>
                <a:spcPts val="0"/>
              </a:spcBef>
            </a:pPr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AEC8EEF-6D2A-F896-787D-F3C070BDB311}"/>
              </a:ext>
            </a:extLst>
          </p:cNvPr>
          <p:cNvSpPr txBox="1">
            <a:spLocks/>
          </p:cNvSpPr>
          <p:nvPr/>
        </p:nvSpPr>
        <p:spPr>
          <a:xfrm>
            <a:off x="6130170" y="3893185"/>
            <a:ext cx="5938953" cy="2582899"/>
          </a:xfrm>
          <a:prstGeom prst="rect">
            <a:avLst/>
          </a:prstGeom>
        </p:spPr>
        <p:txBody>
          <a:bodyPr lIns="91440" rIns="9144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Bef>
                <a:spcPts val="10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136D936-0596-137B-9936-2F6171522D0B}"/>
              </a:ext>
            </a:extLst>
          </p:cNvPr>
          <p:cNvSpPr txBox="1">
            <a:spLocks/>
          </p:cNvSpPr>
          <p:nvPr/>
        </p:nvSpPr>
        <p:spPr>
          <a:xfrm>
            <a:off x="266679" y="4720334"/>
            <a:ext cx="6608233" cy="17272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8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431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Procurement plan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LPTA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Fabrication drawings send to vendor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Structural components delivered to SDWF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Installed by contractor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230188" indent="-230188"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EDC4E2A-313D-125F-E6BC-407D284B0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236148"/>
              </p:ext>
            </p:extLst>
          </p:nvPr>
        </p:nvGraphicFramePr>
        <p:xfrm>
          <a:off x="382450" y="1903271"/>
          <a:ext cx="6608231" cy="2727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597">
                  <a:extLst>
                    <a:ext uri="{9D8B030D-6E8A-4147-A177-3AD203B41FA5}">
                      <a16:colId xmlns:a16="http://schemas.microsoft.com/office/drawing/2014/main" val="3117290910"/>
                    </a:ext>
                  </a:extLst>
                </a:gridCol>
                <a:gridCol w="1449518">
                  <a:extLst>
                    <a:ext uri="{9D8B030D-6E8A-4147-A177-3AD203B41FA5}">
                      <a16:colId xmlns:a16="http://schemas.microsoft.com/office/drawing/2014/main" val="2766552089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2638997240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4134486096"/>
                    </a:ext>
                  </a:extLst>
                </a:gridCol>
              </a:tblGrid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Tech Spec.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2"/>
                        </a:rPr>
                        <a:t>252213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281335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3D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252243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Eng. Check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12/18/2024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580887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Eng.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4"/>
                        </a:rPr>
                        <a:t>252273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Eng. Check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12/18/2024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0953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CO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5"/>
                        </a:rPr>
                        <a:t>252306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46214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2D 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6"/>
                        </a:rPr>
                        <a:t>252336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Eng. Check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12/18/2024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49638"/>
                  </a:ext>
                </a:extLst>
              </a:tr>
              <a:tr h="400789">
                <a:tc>
                  <a:txBody>
                    <a:bodyPr/>
                    <a:lstStyle/>
                    <a:p>
                      <a:r>
                        <a:rPr lang="en-US" sz="1600" dirty="0"/>
                        <a:t>Schedule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7"/>
                        </a:rPr>
                        <a:t>252396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13310"/>
                  </a:ext>
                </a:extLst>
              </a:tr>
              <a:tr h="603223">
                <a:tc>
                  <a:txBody>
                    <a:bodyPr/>
                    <a:lstStyle/>
                    <a:p>
                      <a:r>
                        <a:rPr lang="en-US" sz="1600" dirty="0"/>
                        <a:t>Install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8"/>
                        </a:rPr>
                        <a:t>252426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5902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BCE629FD-F6FA-B102-863B-A3D1EBB703EE}"/>
              </a:ext>
            </a:extLst>
          </p:cNvPr>
          <p:cNvSpPr txBox="1"/>
          <p:nvPr/>
        </p:nvSpPr>
        <p:spPr>
          <a:xfrm>
            <a:off x="5774116" y="134264"/>
            <a:ext cx="46334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9"/>
              </a:rPr>
              <a:t>https://edms.cern.ch/project/CERN-0000252179</a:t>
            </a:r>
            <a:endParaRPr lang="en-US" sz="1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FE433-A34A-77CF-D13F-89482C111BF8}"/>
              </a:ext>
            </a:extLst>
          </p:cNvPr>
          <p:cNvGrpSpPr/>
          <p:nvPr/>
        </p:nvGrpSpPr>
        <p:grpSpPr>
          <a:xfrm>
            <a:off x="8610600" y="1536149"/>
            <a:ext cx="3414557" cy="4822563"/>
            <a:chOff x="8415311" y="1673038"/>
            <a:chExt cx="3414557" cy="4822563"/>
          </a:xfrm>
          <a:solidFill>
            <a:schemeClr val="bg1"/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3658A4-89F2-DDF8-B392-57CC39BACB07}"/>
                </a:ext>
              </a:extLst>
            </p:cNvPr>
            <p:cNvSpPr txBox="1"/>
            <p:nvPr/>
          </p:nvSpPr>
          <p:spPr>
            <a:xfrm>
              <a:off x="8703793" y="1673038"/>
              <a:ext cx="2910468" cy="1200329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Install Activity:</a:t>
              </a:r>
            </a:p>
            <a:p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Install cryogenic Mezzanine level 1 for cryostat #1 - FNAL personnel</a:t>
              </a:r>
              <a:r>
                <a:rPr lang="en-US" dirty="0"/>
                <a:t> </a:t>
              </a:r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28-Jul-26</a:t>
              </a:r>
              <a:r>
                <a:rPr lang="en-US" dirty="0"/>
                <a:t>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2BA38F-C1FE-7D31-5255-FE09DD354679}"/>
                </a:ext>
              </a:extLst>
            </p:cNvPr>
            <p:cNvSpPr txBox="1"/>
            <p:nvPr/>
          </p:nvSpPr>
          <p:spPr>
            <a:xfrm>
              <a:off x="8873314" y="3625361"/>
              <a:ext cx="2544286" cy="36933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Store/Move 90d - 3mo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2B69EB-3B74-94AE-0919-ED2FE2FAAFF8}"/>
                </a:ext>
              </a:extLst>
            </p:cNvPr>
            <p:cNvSpPr txBox="1"/>
            <p:nvPr/>
          </p:nvSpPr>
          <p:spPr>
            <a:xfrm>
              <a:off x="9143116" y="4150786"/>
              <a:ext cx="2031821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Fabrication</a:t>
              </a:r>
            </a:p>
            <a:p>
              <a:r>
                <a:rPr lang="en-US" dirty="0"/>
                <a:t>150d – 5mo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C7E5A0-B06D-6F9F-5435-C43CAA70656C}"/>
                </a:ext>
              </a:extLst>
            </p:cNvPr>
            <p:cNvSpPr txBox="1"/>
            <p:nvPr/>
          </p:nvSpPr>
          <p:spPr>
            <a:xfrm>
              <a:off x="9406257" y="4953210"/>
              <a:ext cx="1505540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Procurement</a:t>
              </a:r>
            </a:p>
            <a:p>
              <a:r>
                <a:rPr lang="en-US" dirty="0"/>
                <a:t>180d – 6mo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B4AF47-7050-56B4-EAA2-BD9DBCE80129}"/>
                </a:ext>
              </a:extLst>
            </p:cNvPr>
            <p:cNvSpPr txBox="1"/>
            <p:nvPr/>
          </p:nvSpPr>
          <p:spPr>
            <a:xfrm>
              <a:off x="8415311" y="5849270"/>
              <a:ext cx="3414557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Latest “Submit to Procurement”</a:t>
              </a:r>
            </a:p>
            <a:p>
              <a:pPr algn="ctr"/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3-Jun-25</a:t>
              </a:r>
              <a:r>
                <a:rPr lang="en-US" dirty="0"/>
                <a:t> 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681F911-2A4A-AA71-BA63-2E4A66C8E7A5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0145457" y="2873367"/>
              <a:ext cx="13570" cy="751994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2C0263E-9F35-967C-4851-F7334A7F5250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10145457" y="3994693"/>
              <a:ext cx="1357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C2FABCF-C74F-5E6B-05AB-4D767B0AC682}"/>
                </a:ext>
              </a:extLst>
            </p:cNvPr>
            <p:cNvCxnSpPr>
              <a:cxnSpLocks/>
              <a:stCxn id="29" idx="0"/>
              <a:endCxn id="28" idx="2"/>
            </p:cNvCxnSpPr>
            <p:nvPr/>
          </p:nvCxnSpPr>
          <p:spPr>
            <a:xfrm flipV="1">
              <a:off x="10159027" y="4797117"/>
              <a:ext cx="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30CF3D1-6457-02EC-A8CD-EFCB95435553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10122590" y="5599541"/>
              <a:ext cx="36437" cy="249729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D5B318A-18B9-36B5-5661-E5AC31717410}"/>
              </a:ext>
            </a:extLst>
          </p:cNvPr>
          <p:cNvSpPr txBox="1"/>
          <p:nvPr/>
        </p:nvSpPr>
        <p:spPr>
          <a:xfrm>
            <a:off x="6874912" y="6358712"/>
            <a:ext cx="2942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PRR Target: December 2024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52A3E5-93CD-E57B-03BE-740E8F36C76E}"/>
              </a:ext>
            </a:extLst>
          </p:cNvPr>
          <p:cNvSpPr txBox="1"/>
          <p:nvPr/>
        </p:nvSpPr>
        <p:spPr>
          <a:xfrm>
            <a:off x="715136" y="6397427"/>
            <a:ext cx="2509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Fabrication/installation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13FB9E-6B86-A34B-9446-208D00F6CD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59992" y="119940"/>
            <a:ext cx="2165165" cy="12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37205"/>
      </p:ext>
    </p:extLst>
  </p:cSld>
  <p:clrMapOvr>
    <a:masterClrMapping/>
  </p:clrMapOvr>
</p:sld>
</file>

<file path=ppt/theme/theme1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F7AD970E-33F6-4BB5-BE93-88F3198B23E1}" vid="{9584D25D-E051-430D-80D0-005FE882A3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E136C6823184499040EF32FECB2863" ma:contentTypeVersion="14" ma:contentTypeDescription="Create a new document." ma:contentTypeScope="" ma:versionID="45e09b5f4f65b0de7870b91664cffb53">
  <xsd:schema xmlns:xsd="http://www.w3.org/2001/XMLSchema" xmlns:xs="http://www.w3.org/2001/XMLSchema" xmlns:p="http://schemas.microsoft.com/office/2006/metadata/properties" xmlns:ns1="http://schemas.microsoft.com/sharepoint/v3" xmlns:ns3="217384e2-1cc7-462a-88d5-a9f0c79de128" xmlns:ns4="47630a84-84bd-4c0e-8a4d-0e925dfde686" targetNamespace="http://schemas.microsoft.com/office/2006/metadata/properties" ma:root="true" ma:fieldsID="63698318d5d16a60d43227dcd190ee97" ns1:_="" ns3:_="" ns4:_="">
    <xsd:import namespace="http://schemas.microsoft.com/sharepoint/v3"/>
    <xsd:import namespace="217384e2-1cc7-462a-88d5-a9f0c79de128"/>
    <xsd:import namespace="47630a84-84bd-4c0e-8a4d-0e925dfde6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384e2-1cc7-462a-88d5-a9f0c79de1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630a84-84bd-4c0e-8a4d-0e925dfde68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DF910D-0AE3-4CFE-AB1B-63FDC695CED4}">
  <ds:schemaRefs>
    <ds:schemaRef ds:uri="217384e2-1cc7-462a-88d5-a9f0c79de128"/>
    <ds:schemaRef ds:uri="47630a84-84bd-4c0e-8a4d-0e925dfde6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21AB8FB-521F-436B-8DB8-AF19661E6E7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665A8348-B893-480E-B73E-F68EF07244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lastname-talktitlefromagenda-Template</Template>
  <TotalTime>446</TotalTime>
  <Words>681</Words>
  <Application>Microsoft Office PowerPoint</Application>
  <PresentationFormat>Widescreen</PresentationFormat>
  <Paragraphs>195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</vt:lpstr>
      <vt:lpstr>Lucida Grande</vt:lpstr>
      <vt:lpstr>LBNF Content-Footer Theme</vt:lpstr>
      <vt:lpstr>HD/VD engineering update – 2/4/2025</vt:lpstr>
      <vt:lpstr>HD Coldbox</vt:lpstr>
      <vt:lpstr>VD Temporary AHU</vt:lpstr>
      <vt:lpstr>VD Cryostat Fall Protection (Ladders/Guardrails)</vt:lpstr>
      <vt:lpstr>HD/VD Cryogenic Mezzanines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LBNF/DUNE Coldbox </dc:title>
  <dc:creator>Justin E. Freitag</dc:creator>
  <cp:lastModifiedBy>Justin E. Freitag</cp:lastModifiedBy>
  <cp:revision>6</cp:revision>
  <cp:lastPrinted>2015-05-22T11:54:13Z</cp:lastPrinted>
  <dcterms:created xsi:type="dcterms:W3CDTF">2024-07-16T12:14:53Z</dcterms:created>
  <dcterms:modified xsi:type="dcterms:W3CDTF">2025-02-04T15:02:04Z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0x010100FDE136C6823184499040EF32FECB2863</vt:lpwstr>
  </property>
</Properties>
</file>