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388" r:id="rId3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BC5F2B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BC5F2B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BC5F2B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BC5F2B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BC5F2B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BC5F2B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BC5F2B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BC5F2B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BC5F2B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202"/>
    <a:srgbClr val="E69426"/>
    <a:srgbClr val="FF66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BC5F2B"/>
      </a:tcTxStyle>
      <a:tcStyle>
        <a:tcBdr>
          <a:left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2">
          <a:lumOff val="44000"/>
        </a:schemeClr>
      </a:tcTxStyle>
      <a:tcStyle>
        <a:tcBdr>
          <a:left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2">
          <a:lumOff val="44000"/>
        </a:schemeClr>
      </a:tcTxStyle>
      <a:tcStyle>
        <a:tcBdr>
          <a:left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2">
          <a:lumOff val="44000"/>
        </a:schemeClr>
      </a:tcTxStyle>
      <a:tcStyle>
        <a:tcBdr>
          <a:left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BC5F2B"/>
      </a:tcTxStyle>
      <a:tcStyle>
        <a:tcBdr>
          <a:left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2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2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2">
          <a:lumOff val="44000"/>
        </a:schemeClr>
      </a:tcTxStyle>
      <a:tcStyle>
        <a:tcBdr>
          <a:left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2">
              <a:lumOff val="44000"/>
            </a:scheme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2">
          <a:lumOff val="44000"/>
        </a:schemeClr>
      </a:tcTxStyle>
      <a:tcStyle>
        <a:tcBdr>
          <a:left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2">
              <a:lumOff val="44000"/>
            </a:schemeClr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2">
          <a:lumOff val="44000"/>
        </a:schemeClr>
      </a:tcTxStyle>
      <a:tcStyle>
        <a:tcBdr>
          <a:left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2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BC5F2B"/>
      </a:tcTxStyle>
      <a:tcStyle>
        <a:tcBdr>
          <a:left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2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2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2">
          <a:lumOff val="44000"/>
        </a:schemeClr>
      </a:tcTxStyle>
      <a:tcStyle>
        <a:tcBdr>
          <a:left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2">
              <a:lumOff val="44000"/>
            </a:scheme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2">
          <a:lumOff val="44000"/>
        </a:schemeClr>
      </a:tcTxStyle>
      <a:tcStyle>
        <a:tcBdr>
          <a:left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2">
              <a:lumOff val="44000"/>
            </a:schemeClr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2">
          <a:lumOff val="44000"/>
        </a:schemeClr>
      </a:tcTxStyle>
      <a:tcStyle>
        <a:tcBdr>
          <a:left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2">
              <a:lumOff val="44000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BC5F2B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3E9E7"/>
          </a:solidFill>
        </a:fill>
      </a:tcStyle>
    </a:wholeTbl>
    <a:band2H>
      <a:tcTxStyle/>
      <a:tcStyle>
        <a:tcBdr/>
        <a:fill>
          <a:solidFill>
            <a:schemeClr val="accent2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2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BC5F2B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BC5F2B"/>
              </a:solidFill>
              <a:prstDash val="solid"/>
              <a:round/>
            </a:ln>
          </a:top>
          <a:bottom>
            <a:ln w="25400" cap="flat">
              <a:solidFill>
                <a:srgbClr val="BC5F2B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>
              <a:lumOff val="44000"/>
            </a:schemeClr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2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BC5F2B"/>
              </a:solidFill>
              <a:prstDash val="solid"/>
              <a:round/>
            </a:ln>
          </a:top>
          <a:bottom>
            <a:ln w="25400" cap="flat">
              <a:solidFill>
                <a:srgbClr val="BC5F2B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BC5F2B"/>
      </a:tcTxStyle>
      <a:tcStyle>
        <a:tcBdr>
          <a:left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D1CB"/>
          </a:solidFill>
        </a:fill>
      </a:tcStyle>
    </a:wholeTbl>
    <a:band2H>
      <a:tcTxStyle/>
      <a:tcStyle>
        <a:tcBdr/>
        <a:fill>
          <a:solidFill>
            <a:srgbClr val="F3E9E7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2">
          <a:lumOff val="44000"/>
        </a:schemeClr>
      </a:tcTxStyle>
      <a:tcStyle>
        <a:tcBdr>
          <a:left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BC5F2B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2">
          <a:lumOff val="44000"/>
        </a:schemeClr>
      </a:tcTxStyle>
      <a:tcStyle>
        <a:tcBdr>
          <a:left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BC5F2B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2">
          <a:lumOff val="44000"/>
        </a:schemeClr>
      </a:tcTxStyle>
      <a:tcStyle>
        <a:tcBdr>
          <a:left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BC5F2B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BC5F2B"/>
      </a:tcTxStyle>
      <a:tcStyle>
        <a:tcBdr>
          <a:left>
            <a:ln w="12700" cap="flat">
              <a:solidFill>
                <a:srgbClr val="BC5F2B"/>
              </a:solidFill>
              <a:prstDash val="solid"/>
              <a:round/>
            </a:ln>
          </a:left>
          <a:right>
            <a:ln w="12700" cap="flat">
              <a:solidFill>
                <a:srgbClr val="BC5F2B"/>
              </a:solidFill>
              <a:prstDash val="solid"/>
              <a:round/>
            </a:ln>
          </a:right>
          <a:top>
            <a:ln w="12700" cap="flat">
              <a:solidFill>
                <a:srgbClr val="BC5F2B"/>
              </a:solidFill>
              <a:prstDash val="solid"/>
              <a:round/>
            </a:ln>
          </a:top>
          <a:bottom>
            <a:ln w="12700" cap="flat">
              <a:solidFill>
                <a:srgbClr val="BC5F2B"/>
              </a:solidFill>
              <a:prstDash val="solid"/>
              <a:round/>
            </a:ln>
          </a:bottom>
          <a:insideH>
            <a:ln w="12700" cap="flat">
              <a:solidFill>
                <a:srgbClr val="BC5F2B"/>
              </a:solidFill>
              <a:prstDash val="solid"/>
              <a:round/>
            </a:ln>
          </a:insideH>
          <a:insideV>
            <a:ln w="12700" cap="flat">
              <a:solidFill>
                <a:srgbClr val="BC5F2B"/>
              </a:solidFill>
              <a:prstDash val="solid"/>
              <a:round/>
            </a:ln>
          </a:insideV>
        </a:tcBdr>
        <a:fill>
          <a:solidFill>
            <a:srgbClr val="BC5F2B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2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BC5F2B"/>
      </a:tcTxStyle>
      <a:tcStyle>
        <a:tcBdr>
          <a:left>
            <a:ln w="12700" cap="flat">
              <a:solidFill>
                <a:srgbClr val="BC5F2B"/>
              </a:solidFill>
              <a:prstDash val="solid"/>
              <a:round/>
            </a:ln>
          </a:left>
          <a:right>
            <a:ln w="12700" cap="flat">
              <a:solidFill>
                <a:srgbClr val="BC5F2B"/>
              </a:solidFill>
              <a:prstDash val="solid"/>
              <a:round/>
            </a:ln>
          </a:right>
          <a:top>
            <a:ln w="12700" cap="flat">
              <a:solidFill>
                <a:srgbClr val="BC5F2B"/>
              </a:solidFill>
              <a:prstDash val="solid"/>
              <a:round/>
            </a:ln>
          </a:top>
          <a:bottom>
            <a:ln w="12700" cap="flat">
              <a:solidFill>
                <a:srgbClr val="BC5F2B"/>
              </a:solidFill>
              <a:prstDash val="solid"/>
              <a:round/>
            </a:ln>
          </a:bottom>
          <a:insideH>
            <a:ln w="12700" cap="flat">
              <a:solidFill>
                <a:srgbClr val="BC5F2B"/>
              </a:solidFill>
              <a:prstDash val="solid"/>
              <a:round/>
            </a:ln>
          </a:insideH>
          <a:insideV>
            <a:ln w="12700" cap="flat">
              <a:solidFill>
                <a:srgbClr val="BC5F2B"/>
              </a:solidFill>
              <a:prstDash val="solid"/>
              <a:round/>
            </a:ln>
          </a:insideV>
        </a:tcBdr>
        <a:fill>
          <a:solidFill>
            <a:srgbClr val="BC5F2B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BC5F2B"/>
      </a:tcTxStyle>
      <a:tcStyle>
        <a:tcBdr>
          <a:left>
            <a:ln w="12700" cap="flat">
              <a:solidFill>
                <a:srgbClr val="BC5F2B"/>
              </a:solidFill>
              <a:prstDash val="solid"/>
              <a:round/>
            </a:ln>
          </a:left>
          <a:right>
            <a:ln w="12700" cap="flat">
              <a:solidFill>
                <a:srgbClr val="BC5F2B"/>
              </a:solidFill>
              <a:prstDash val="solid"/>
              <a:round/>
            </a:ln>
          </a:right>
          <a:top>
            <a:ln w="50800" cap="flat">
              <a:solidFill>
                <a:srgbClr val="BC5F2B"/>
              </a:solidFill>
              <a:prstDash val="solid"/>
              <a:round/>
            </a:ln>
          </a:top>
          <a:bottom>
            <a:ln w="12700" cap="flat">
              <a:solidFill>
                <a:srgbClr val="BC5F2B"/>
              </a:solidFill>
              <a:prstDash val="solid"/>
              <a:round/>
            </a:ln>
          </a:bottom>
          <a:insideH>
            <a:ln w="12700" cap="flat">
              <a:solidFill>
                <a:srgbClr val="BC5F2B"/>
              </a:solidFill>
              <a:prstDash val="solid"/>
              <a:round/>
            </a:ln>
          </a:insideH>
          <a:insideV>
            <a:ln w="12700" cap="flat">
              <a:solidFill>
                <a:srgbClr val="BC5F2B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BC5F2B"/>
      </a:tcTxStyle>
      <a:tcStyle>
        <a:tcBdr>
          <a:left>
            <a:ln w="12700" cap="flat">
              <a:solidFill>
                <a:srgbClr val="BC5F2B"/>
              </a:solidFill>
              <a:prstDash val="solid"/>
              <a:round/>
            </a:ln>
          </a:left>
          <a:right>
            <a:ln w="12700" cap="flat">
              <a:solidFill>
                <a:srgbClr val="BC5F2B"/>
              </a:solidFill>
              <a:prstDash val="solid"/>
              <a:round/>
            </a:ln>
          </a:right>
          <a:top>
            <a:ln w="12700" cap="flat">
              <a:solidFill>
                <a:srgbClr val="BC5F2B"/>
              </a:solidFill>
              <a:prstDash val="solid"/>
              <a:round/>
            </a:ln>
          </a:top>
          <a:bottom>
            <a:ln w="25400" cap="flat">
              <a:solidFill>
                <a:srgbClr val="BC5F2B"/>
              </a:solidFill>
              <a:prstDash val="solid"/>
              <a:round/>
            </a:ln>
          </a:bottom>
          <a:insideH>
            <a:ln w="12700" cap="flat">
              <a:solidFill>
                <a:srgbClr val="BC5F2B"/>
              </a:solidFill>
              <a:prstDash val="solid"/>
              <a:round/>
            </a:ln>
          </a:insideH>
          <a:insideV>
            <a:ln w="12700" cap="flat">
              <a:solidFill>
                <a:srgbClr val="BC5F2B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76" autoAdjust="0"/>
    <p:restoredTop sz="92218" autoAdjust="0"/>
  </p:normalViewPr>
  <p:slideViewPr>
    <p:cSldViewPr snapToGrid="0">
      <p:cViewPr varScale="1">
        <p:scale>
          <a:sx n="65" d="100"/>
          <a:sy n="65" d="100"/>
        </p:scale>
        <p:origin x="1716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41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c60714" userId="79eb2892-2175-4a51-9be5-6934bff03ee2" providerId="ADAL" clId="{5D0D04B6-7A6E-4A60-B59E-C7DA6EC15FDD}"/>
    <pc:docChg chg="modSld">
      <pc:chgData name="fc60714" userId="79eb2892-2175-4a51-9be5-6934bff03ee2" providerId="ADAL" clId="{5D0D04B6-7A6E-4A60-B59E-C7DA6EC15FDD}" dt="2025-02-04T16:47:52.162" v="18" actId="20577"/>
      <pc:docMkLst>
        <pc:docMk/>
      </pc:docMkLst>
      <pc:sldChg chg="modSp mod">
        <pc:chgData name="fc60714" userId="79eb2892-2175-4a51-9be5-6934bff03ee2" providerId="ADAL" clId="{5D0D04B6-7A6E-4A60-B59E-C7DA6EC15FDD}" dt="2025-02-04T16:47:52.162" v="18" actId="20577"/>
        <pc:sldMkLst>
          <pc:docMk/>
          <pc:sldMk cId="0" sldId="256"/>
        </pc:sldMkLst>
        <pc:spChg chg="mod">
          <ac:chgData name="fc60714" userId="79eb2892-2175-4a51-9be5-6934bff03ee2" providerId="ADAL" clId="{5D0D04B6-7A6E-4A60-B59E-C7DA6EC15FDD}" dt="2025-02-04T16:47:52.162" v="18" actId="20577"/>
          <ac:spMkLst>
            <pc:docMk/>
            <pc:sldMk cId="0" sldId="256"/>
            <ac:spMk id="189" creationId="{00000000-0000-0000-0000-000000000000}"/>
          </ac:spMkLst>
        </pc:spChg>
      </pc:sldChg>
    </pc:docChg>
  </pc:docChgLst>
  <pc:docChgLst>
    <pc:chgData name="fc60714" userId="79eb2892-2175-4a51-9be5-6934bff03ee2" providerId="ADAL" clId="{6ECB142F-EE1A-41A4-AD5A-CA2F0B6135D0}"/>
    <pc:docChg chg="modSld">
      <pc:chgData name="fc60714" userId="79eb2892-2175-4a51-9be5-6934bff03ee2" providerId="ADAL" clId="{6ECB142F-EE1A-41A4-AD5A-CA2F0B6135D0}" dt="2025-01-28T09:17:30.834" v="0" actId="113"/>
      <pc:docMkLst>
        <pc:docMk/>
      </pc:docMkLst>
      <pc:sldChg chg="modSp mod">
        <pc:chgData name="fc60714" userId="79eb2892-2175-4a51-9be5-6934bff03ee2" providerId="ADAL" clId="{6ECB142F-EE1A-41A4-AD5A-CA2F0B6135D0}" dt="2025-01-28T09:17:30.834" v="0" actId="113"/>
        <pc:sldMkLst>
          <pc:docMk/>
          <pc:sldMk cId="0" sldId="256"/>
        </pc:sldMkLst>
        <pc:spChg chg="mod">
          <ac:chgData name="fc60714" userId="79eb2892-2175-4a51-9be5-6934bff03ee2" providerId="ADAL" clId="{6ECB142F-EE1A-41A4-AD5A-CA2F0B6135D0}" dt="2025-01-28T09:17:30.834" v="0" actId="113"/>
          <ac:spMkLst>
            <pc:docMk/>
            <pc:sldMk cId="0" sldId="256"/>
            <ac:spMk id="18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6" name="Shape 18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1pPr>
    <a:lvl2pPr indent="228600" defTabSz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2pPr>
    <a:lvl3pPr indent="457200" defTabSz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3pPr>
    <a:lvl4pPr indent="685800" defTabSz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4pPr>
    <a:lvl5pPr indent="914400" defTabSz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traight Connector 6"/>
          <p:cNvSpPr/>
          <p:nvPr/>
        </p:nvSpPr>
        <p:spPr>
          <a:xfrm>
            <a:off x="457200" y="5760720"/>
            <a:ext cx="8229600" cy="1"/>
          </a:xfrm>
          <a:prstGeom prst="line">
            <a:avLst/>
          </a:prstGeom>
          <a:ln w="25400">
            <a:solidFill>
              <a:srgbClr val="E95125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" name="Straight Connector 7"/>
          <p:cNvSpPr/>
          <p:nvPr/>
        </p:nvSpPr>
        <p:spPr>
          <a:xfrm>
            <a:off x="457200" y="472239"/>
            <a:ext cx="8229600" cy="1"/>
          </a:xfrm>
          <a:prstGeom prst="line">
            <a:avLst/>
          </a:prstGeom>
          <a:ln w="25400">
            <a:solidFill>
              <a:srgbClr val="E95125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6" name="Picture 5" descr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3081" y="5953373"/>
            <a:ext cx="1370068" cy="578036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9" name="Group 2"/>
          <p:cNvGrpSpPr/>
          <p:nvPr/>
        </p:nvGrpSpPr>
        <p:grpSpPr>
          <a:xfrm>
            <a:off x="5095044" y="240226"/>
            <a:ext cx="3598106" cy="199543"/>
            <a:chOff x="0" y="0"/>
            <a:chExt cx="3598105" cy="199542"/>
          </a:xfrm>
        </p:grpSpPr>
        <p:pic>
          <p:nvPicPr>
            <p:cNvPr id="17" name="Picture 8" descr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10061"/>
              <a:ext cx="1690007" cy="18948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" name="Picture 9" descr="Picture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11248" y="-1"/>
              <a:ext cx="1886858" cy="18948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xfrm>
            <a:off x="457200" y="1230415"/>
            <a:ext cx="8218489" cy="1143001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4025" y="2696827"/>
            <a:ext cx="8221664" cy="172107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500"/>
              </a:spcBef>
              <a:buSzTx/>
              <a:buFontTx/>
              <a:buNone/>
              <a:defRPr>
                <a:solidFill>
                  <a:srgbClr val="E95125"/>
                </a:solidFill>
              </a:defRPr>
            </a:lvl1pPr>
            <a:lvl2pPr marL="0" indent="0">
              <a:spcBef>
                <a:spcPts val="500"/>
              </a:spcBef>
              <a:buSzTx/>
              <a:buFontTx/>
              <a:buNone/>
              <a:defRPr sz="2200">
                <a:solidFill>
                  <a:srgbClr val="E95125"/>
                </a:solidFill>
              </a:defRPr>
            </a:lvl2pPr>
            <a:lvl3pPr marL="0" indent="0">
              <a:spcBef>
                <a:spcPts val="500"/>
              </a:spcBef>
              <a:buSzTx/>
              <a:buFontTx/>
              <a:buNone/>
              <a:defRPr sz="2200">
                <a:solidFill>
                  <a:srgbClr val="E95125"/>
                </a:solidFill>
              </a:defRPr>
            </a:lvl3pPr>
            <a:lvl4pPr marL="0" indent="0">
              <a:spcBef>
                <a:spcPts val="500"/>
              </a:spcBef>
              <a:buSzTx/>
              <a:buFontTx/>
              <a:buNone/>
              <a:defRPr sz="2200">
                <a:solidFill>
                  <a:srgbClr val="E95125"/>
                </a:solidFill>
              </a:defRPr>
            </a:lvl4pPr>
            <a:lvl5pPr marL="0" indent="0">
              <a:spcBef>
                <a:spcPts val="500"/>
              </a:spcBef>
              <a:buSzTx/>
              <a:buFontTx/>
              <a:buNone/>
              <a:defRPr sz="2200">
                <a:solidFill>
                  <a:srgbClr val="E9512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lIns="45719" tIns="45719" rIns="45719" bIns="45719" anchor="ctr"/>
          <a:lstStyle>
            <a:lvl1pPr algn="r">
              <a:defRPr b="0">
                <a:solidFill>
                  <a:srgbClr val="BC5F2B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&amp; Bullets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itle Text"/>
          <p:cNvSpPr txBox="1">
            <a:spLocks noGrp="1"/>
          </p:cNvSpPr>
          <p:nvPr>
            <p:ph type="title"/>
          </p:nvPr>
        </p:nvSpPr>
        <p:spPr>
          <a:xfrm>
            <a:off x="142480" y="8929"/>
            <a:ext cx="8859040" cy="905914"/>
          </a:xfrm>
          <a:prstGeom prst="rect">
            <a:avLst/>
          </a:prstGeom>
        </p:spPr>
        <p:txBody>
          <a:bodyPr lIns="35718" tIns="35718" rIns="35718" bIns="35718" anchor="ctr"/>
          <a:lstStyle>
            <a:lvl1pPr algn="ctr" defTabSz="410765">
              <a:defRPr sz="5600" b="0">
                <a:solidFill>
                  <a:schemeClr val="accent2">
                    <a:lumOff val="44000"/>
                  </a:schemeClr>
                </a:solidFill>
                <a:latin typeface="Rockwell"/>
                <a:ea typeface="Rockwell"/>
                <a:cs typeface="Rockwell"/>
                <a:sym typeface="Rockwell"/>
              </a:defRPr>
            </a:lvl1pPr>
          </a:lstStyle>
          <a:p>
            <a:r>
              <a:t>Title Text</a:t>
            </a:r>
          </a:p>
        </p:txBody>
      </p:sp>
      <p:sp>
        <p:nvSpPr>
          <p:cNvPr id="113" name="Body Level One…"/>
          <p:cNvSpPr txBox="1">
            <a:spLocks noGrp="1"/>
          </p:cNvSpPr>
          <p:nvPr>
            <p:ph type="body" idx="1"/>
          </p:nvPr>
        </p:nvSpPr>
        <p:spPr>
          <a:xfrm>
            <a:off x="669726" y="1115978"/>
            <a:ext cx="7804548" cy="5125874"/>
          </a:xfrm>
          <a:prstGeom prst="rect">
            <a:avLst/>
          </a:prstGeom>
        </p:spPr>
        <p:txBody>
          <a:bodyPr lIns="35718" tIns="35718" rIns="35718" bIns="35718"/>
          <a:lstStyle>
            <a:lvl1pPr marL="296333" indent="-296333" defTabSz="410765">
              <a:spcBef>
                <a:spcPts val="1400"/>
              </a:spcBef>
              <a:buSzPct val="75000"/>
              <a:buFontTx/>
              <a:defRPr sz="2800">
                <a:solidFill>
                  <a:schemeClr val="accent2">
                    <a:lumOff val="44000"/>
                  </a:schemeClr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740833" indent="-296333" defTabSz="410765">
              <a:spcBef>
                <a:spcPts val="800"/>
              </a:spcBef>
              <a:buSzPct val="75000"/>
              <a:buFontTx/>
              <a:buChar char="•"/>
              <a:defRPr sz="2400">
                <a:solidFill>
                  <a:schemeClr val="accent2">
                    <a:lumOff val="44000"/>
                  </a:schemeClr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1185333" indent="-296333" defTabSz="410765">
              <a:spcBef>
                <a:spcPts val="800"/>
              </a:spcBef>
              <a:buSzPct val="75000"/>
              <a:buFontTx/>
              <a:defRPr>
                <a:solidFill>
                  <a:schemeClr val="accent2">
                    <a:lumOff val="44000"/>
                  </a:schemeClr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629833" indent="-296333" defTabSz="410765">
              <a:spcBef>
                <a:spcPts val="800"/>
              </a:spcBef>
              <a:buSzPct val="75000"/>
              <a:buFontTx/>
              <a:buChar char="•"/>
              <a:defRPr>
                <a:solidFill>
                  <a:schemeClr val="accent2">
                    <a:lumOff val="44000"/>
                  </a:schemeClr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2074333" indent="-296333" defTabSz="410765">
              <a:spcBef>
                <a:spcPts val="800"/>
              </a:spcBef>
              <a:buSzPct val="75000"/>
              <a:buFontTx/>
              <a:defRPr>
                <a:solidFill>
                  <a:schemeClr val="accent2">
                    <a:lumOff val="44000"/>
                  </a:schemeClr>
                </a:solidFill>
                <a:latin typeface="Rockwell"/>
                <a:ea typeface="Rockwell"/>
                <a:cs typeface="Rockwell"/>
                <a:sym typeface="Rockwel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40732" y="6509742"/>
            <a:ext cx="253607" cy="249238"/>
          </a:xfrm>
          <a:prstGeom prst="rect">
            <a:avLst/>
          </a:prstGeom>
        </p:spPr>
        <p:txBody>
          <a:bodyPr lIns="35718" tIns="35718" rIns="35718" bIns="35718" anchor="t"/>
          <a:lstStyle>
            <a:lvl1pPr algn="ctr" defTabSz="410765">
              <a:defRPr b="0">
                <a:solidFill>
                  <a:schemeClr val="accent2">
                    <a:lumOff val="44000"/>
                  </a:schemeClr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traight Connector 6"/>
          <p:cNvSpPr/>
          <p:nvPr/>
        </p:nvSpPr>
        <p:spPr>
          <a:xfrm>
            <a:off x="457200" y="6357635"/>
            <a:ext cx="8229600" cy="1"/>
          </a:xfrm>
          <a:prstGeom prst="line">
            <a:avLst/>
          </a:prstGeom>
          <a:ln w="25400">
            <a:solidFill>
              <a:srgbClr val="E95125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3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34" name="Rectangle 4" descr="Rectangl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0889" y="6364777"/>
            <a:ext cx="2333112" cy="493223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Footer Placeholder 3"/>
          <p:cNvSpPr txBox="1"/>
          <p:nvPr/>
        </p:nvSpPr>
        <p:spPr>
          <a:xfrm>
            <a:off x="1260559" y="6511527"/>
            <a:ext cx="4401609" cy="1930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/>
          <a:lstStyle>
            <a:lvl1pPr>
              <a:defRPr sz="1200">
                <a:solidFill>
                  <a:srgbClr val="E95125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José Maneira | Calibration of liquid and dual-phase Argon TPCs</a:t>
            </a:r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Line"/>
          <p:cNvSpPr/>
          <p:nvPr/>
        </p:nvSpPr>
        <p:spPr>
          <a:xfrm>
            <a:off x="-98511" y="5616956"/>
            <a:ext cx="9341022" cy="1"/>
          </a:xfrm>
          <a:prstGeom prst="line">
            <a:avLst/>
          </a:prstGeom>
          <a:ln w="12700">
            <a:solidFill>
              <a:srgbClr val="E95233"/>
            </a:solidFill>
            <a:miter lim="400000"/>
          </a:ln>
        </p:spPr>
        <p:txBody>
          <a:bodyPr lIns="26789" tIns="26789" rIns="26789" bIns="26789" anchor="ctr"/>
          <a:lstStyle/>
          <a:p>
            <a:pPr algn="ctr" defTabSz="410765">
              <a:defRPr sz="1400">
                <a:solidFill>
                  <a:schemeClr val="accent2">
                    <a:lumOff val="44000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4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0803" y="5704796"/>
            <a:ext cx="235795" cy="231379"/>
          </a:xfrm>
          <a:prstGeom prst="rect">
            <a:avLst/>
          </a:prstGeom>
        </p:spPr>
        <p:txBody>
          <a:bodyPr lIns="26789" tIns="26789" rIns="26789" bIns="26789" anchor="t"/>
          <a:lstStyle>
            <a:lvl1pPr algn="ctr" defTabSz="410765">
              <a:defRPr b="0">
                <a:solidFill>
                  <a:srgbClr val="E95233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4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8469" y="5690502"/>
            <a:ext cx="555605" cy="233666"/>
          </a:xfrm>
          <a:prstGeom prst="rect">
            <a:avLst/>
          </a:prstGeom>
          <a:ln w="12700">
            <a:miter lim="400000"/>
          </a:ln>
        </p:spPr>
      </p:pic>
      <p:pic>
        <p:nvPicPr>
          <p:cNvPr id="145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6963" y="5633818"/>
            <a:ext cx="715606" cy="343172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May 18th, 2021"/>
          <p:cNvSpPr txBox="1"/>
          <p:nvPr/>
        </p:nvSpPr>
        <p:spPr>
          <a:xfrm>
            <a:off x="584016" y="5605577"/>
            <a:ext cx="1000124" cy="409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6789" tIns="26789" rIns="26789" bIns="26789" anchor="ctr">
            <a:spAutoFit/>
          </a:bodyPr>
          <a:lstStyle/>
          <a:p>
            <a:pPr defTabSz="410765">
              <a:defRPr sz="1200">
                <a:solidFill>
                  <a:srgbClr val="E95233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May 18</a:t>
            </a:r>
            <a:r>
              <a:rPr baseline="31999"/>
              <a:t>th</a:t>
            </a:r>
            <a:r>
              <a:t>, 2021</a:t>
            </a:r>
          </a:p>
        </p:txBody>
      </p:sp>
      <p:sp>
        <p:nvSpPr>
          <p:cNvPr id="147" name="Mattia Fanì | Status and advances of the DUNE Ionization Laser System"/>
          <p:cNvSpPr txBox="1"/>
          <p:nvPr/>
        </p:nvSpPr>
        <p:spPr>
          <a:xfrm>
            <a:off x="2712003" y="5605577"/>
            <a:ext cx="3719994" cy="409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6789" tIns="26789" rIns="26789" bIns="26789" anchor="ctr">
            <a:spAutoFit/>
          </a:bodyPr>
          <a:lstStyle>
            <a:lvl1pPr defTabSz="410765">
              <a:defRPr sz="1200">
                <a:solidFill>
                  <a:srgbClr val="E95233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Mattia Fanì | Status and advances of the DUNE Ionization Laser System</a:t>
            </a:r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itle Text"/>
          <p:cNvSpPr txBox="1">
            <a:spLocks noGrp="1"/>
          </p:cNvSpPr>
          <p:nvPr>
            <p:ph type="title"/>
          </p:nvPr>
        </p:nvSpPr>
        <p:spPr>
          <a:xfrm>
            <a:off x="135176" y="1181334"/>
            <a:ext cx="8887162" cy="496568"/>
          </a:xfrm>
          <a:prstGeom prst="rect">
            <a:avLst/>
          </a:prstGeom>
        </p:spPr>
        <p:txBody>
          <a:bodyPr lIns="26789" tIns="26789" rIns="26789" bIns="26789" anchor="ctr"/>
          <a:lstStyle>
            <a:lvl1pPr defTabSz="410765">
              <a:defRPr sz="4200">
                <a:solidFill>
                  <a:srgbClr val="E95233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55" name="Body Level One…"/>
          <p:cNvSpPr txBox="1">
            <a:spLocks noGrp="1"/>
          </p:cNvSpPr>
          <p:nvPr>
            <p:ph type="body" idx="1"/>
          </p:nvPr>
        </p:nvSpPr>
        <p:spPr>
          <a:xfrm>
            <a:off x="135176" y="2008419"/>
            <a:ext cx="8887162" cy="3534992"/>
          </a:xfrm>
          <a:prstGeom prst="rect">
            <a:avLst/>
          </a:prstGeom>
        </p:spPr>
        <p:txBody>
          <a:bodyPr lIns="26789" tIns="26789" rIns="26789" bIns="26789"/>
          <a:lstStyle>
            <a:lvl1pPr marL="296333" indent="-296333" defTabSz="410765">
              <a:spcBef>
                <a:spcPts val="1900"/>
              </a:spcBef>
              <a:buFontTx/>
              <a:buChar char="๏"/>
              <a:defRPr sz="2400"/>
            </a:lvl1pPr>
            <a:lvl2pPr marL="768069" indent="-323569" defTabSz="410765">
              <a:spcBef>
                <a:spcPts val="1900"/>
              </a:spcBef>
              <a:buClr>
                <a:srgbClr val="3C5A77"/>
              </a:buClr>
              <a:buSzPct val="145000"/>
              <a:buFontTx/>
              <a:buChar char="•"/>
              <a:defRPr sz="2200"/>
            </a:lvl2pPr>
            <a:lvl3pPr marL="1232792" indent="-343792" defTabSz="410765">
              <a:spcBef>
                <a:spcPts val="1900"/>
              </a:spcBef>
              <a:buSzPct val="100000"/>
              <a:buFontTx/>
              <a:buChar char="‣"/>
              <a:defRPr sz="2200"/>
            </a:lvl3pPr>
            <a:lvl4pPr marL="1666875" indent="-333375" defTabSz="410765">
              <a:spcBef>
                <a:spcPts val="1900"/>
              </a:spcBef>
              <a:buSzPct val="100000"/>
              <a:buFontTx/>
            </a:lvl4pPr>
            <a:lvl5pPr marL="2099468" indent="-321468" defTabSz="410765">
              <a:spcBef>
                <a:spcPts val="1900"/>
              </a:spcBef>
              <a:buSzPct val="100000"/>
              <a:buFontTx/>
              <a:buChar char="-"/>
              <a:defRPr sz="1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6" name="Line"/>
          <p:cNvSpPr/>
          <p:nvPr/>
        </p:nvSpPr>
        <p:spPr>
          <a:xfrm>
            <a:off x="-98511" y="5616956"/>
            <a:ext cx="9341022" cy="1"/>
          </a:xfrm>
          <a:prstGeom prst="line">
            <a:avLst/>
          </a:prstGeom>
          <a:ln w="12700">
            <a:solidFill>
              <a:srgbClr val="E95233"/>
            </a:solidFill>
            <a:miter lim="400000"/>
          </a:ln>
        </p:spPr>
        <p:txBody>
          <a:bodyPr lIns="26789" tIns="26789" rIns="26789" bIns="26789" anchor="ctr"/>
          <a:lstStyle/>
          <a:p>
            <a:pPr algn="ctr" defTabSz="410765">
              <a:defRPr sz="1400">
                <a:solidFill>
                  <a:schemeClr val="accent2">
                    <a:lumOff val="44000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157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8469" y="5690502"/>
            <a:ext cx="555605" cy="233666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May 18th, 2021"/>
          <p:cNvSpPr txBox="1"/>
          <p:nvPr/>
        </p:nvSpPr>
        <p:spPr>
          <a:xfrm>
            <a:off x="584016" y="5605577"/>
            <a:ext cx="1000124" cy="409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6789" tIns="26789" rIns="26789" bIns="26789" anchor="ctr">
            <a:spAutoFit/>
          </a:bodyPr>
          <a:lstStyle/>
          <a:p>
            <a:pPr defTabSz="410765">
              <a:defRPr sz="1200">
                <a:solidFill>
                  <a:srgbClr val="E95233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May 18</a:t>
            </a:r>
            <a:r>
              <a:rPr baseline="31999"/>
              <a:t>th</a:t>
            </a:r>
            <a:r>
              <a:t>, 2021</a:t>
            </a:r>
          </a:p>
        </p:txBody>
      </p:sp>
      <p:sp>
        <p:nvSpPr>
          <p:cNvPr id="159" name="Mattia Fanì | Status and advances of the DUNE Ionization Laser System"/>
          <p:cNvSpPr txBox="1"/>
          <p:nvPr/>
        </p:nvSpPr>
        <p:spPr>
          <a:xfrm>
            <a:off x="2712003" y="5605577"/>
            <a:ext cx="3719994" cy="409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6789" tIns="26789" rIns="26789" bIns="26789" anchor="ctr">
            <a:spAutoFit/>
          </a:bodyPr>
          <a:lstStyle>
            <a:lvl1pPr defTabSz="410765">
              <a:defRPr sz="1200">
                <a:solidFill>
                  <a:srgbClr val="E95233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Mattia Fanì | Status and advances of the DUNE Ionization Laser System</a:t>
            </a:r>
          </a:p>
        </p:txBody>
      </p:sp>
      <p:pic>
        <p:nvPicPr>
          <p:cNvPr id="160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6963" y="5638581"/>
            <a:ext cx="715606" cy="343172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8718" y="5714321"/>
            <a:ext cx="235794" cy="231379"/>
          </a:xfrm>
          <a:prstGeom prst="rect">
            <a:avLst/>
          </a:prstGeom>
        </p:spPr>
        <p:txBody>
          <a:bodyPr lIns="26789" tIns="26789" rIns="26789" bIns="26789" anchor="t"/>
          <a:lstStyle>
            <a:lvl1pPr algn="ctr" defTabSz="410765">
              <a:defRPr b="0">
                <a:solidFill>
                  <a:srgbClr val="E95233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itle Text"/>
          <p:cNvSpPr txBox="1">
            <a:spLocks noGrp="1"/>
          </p:cNvSpPr>
          <p:nvPr>
            <p:ph type="title"/>
          </p:nvPr>
        </p:nvSpPr>
        <p:spPr>
          <a:xfrm>
            <a:off x="457200" y="462517"/>
            <a:ext cx="8229600" cy="647104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r>
              <a:t>Title Text</a:t>
            </a:r>
          </a:p>
        </p:txBody>
      </p:sp>
      <p:sp>
        <p:nvSpPr>
          <p:cNvPr id="1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7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4026" y="1207769"/>
            <a:ext cx="3990750" cy="5031627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  <a:lvl2pPr>
              <a:spcBef>
                <a:spcPts val="0"/>
              </a:spcBef>
            </a:lvl2pPr>
            <a:lvl3pPr>
              <a:spcBef>
                <a:spcPts val="0"/>
              </a:spcBef>
            </a:lvl3pPr>
            <a:lvl4pPr>
              <a:spcBef>
                <a:spcPts val="0"/>
              </a:spcBef>
            </a:lvl4pPr>
            <a:lvl5pPr>
              <a:spcBef>
                <a:spcPts val="0"/>
              </a:spcBef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itle Text"/>
          <p:cNvSpPr txBox="1">
            <a:spLocks noGrp="1"/>
          </p:cNvSpPr>
          <p:nvPr>
            <p:ph type="title"/>
          </p:nvPr>
        </p:nvSpPr>
        <p:spPr>
          <a:xfrm>
            <a:off x="457200" y="462517"/>
            <a:ext cx="8229600" cy="647104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r>
              <a:t>Title Text</a:t>
            </a:r>
          </a:p>
        </p:txBody>
      </p:sp>
      <p:sp>
        <p:nvSpPr>
          <p:cNvPr id="17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7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4026" y="1207769"/>
            <a:ext cx="3990750" cy="5031627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  <a:lvl2pPr>
              <a:spcBef>
                <a:spcPts val="0"/>
              </a:spcBef>
            </a:lvl2pPr>
            <a:lvl3pPr>
              <a:spcBef>
                <a:spcPts val="0"/>
              </a:spcBef>
            </a:lvl3pPr>
            <a:lvl4pPr>
              <a:spcBef>
                <a:spcPts val="0"/>
              </a:spcBef>
            </a:lvl4pPr>
            <a:lvl5pPr>
              <a:spcBef>
                <a:spcPts val="0"/>
              </a:spcBef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xfrm>
            <a:off x="457200" y="462517"/>
            <a:ext cx="8229600" cy="647104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r>
              <a:t>Title Text</a:t>
            </a:r>
          </a:p>
        </p:txBody>
      </p:sp>
      <p:sp>
        <p:nvSpPr>
          <p:cNvPr id="3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4026" y="1207769"/>
            <a:ext cx="3990750" cy="5031627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  <a:lvl2pPr>
              <a:spcBef>
                <a:spcPts val="0"/>
              </a:spcBef>
            </a:lvl2pPr>
            <a:lvl3pPr>
              <a:spcBef>
                <a:spcPts val="0"/>
              </a:spcBef>
            </a:lvl3pPr>
            <a:lvl4pPr>
              <a:spcBef>
                <a:spcPts val="0"/>
              </a:spcBef>
            </a:lvl4pPr>
            <a:lvl5pPr>
              <a:spcBef>
                <a:spcPts val="0"/>
              </a:spcBef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4" y="5521481"/>
            <a:ext cx="4003605" cy="737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600">
                <a:solidFill>
                  <a:srgbClr val="E95125"/>
                </a:solidFill>
              </a:defRPr>
            </a:lvl1pPr>
            <a:lvl2pPr marL="0" indent="457200">
              <a:spcBef>
                <a:spcPts val="300"/>
              </a:spcBef>
              <a:buSzTx/>
              <a:buFontTx/>
              <a:buNone/>
              <a:defRPr sz="1600">
                <a:solidFill>
                  <a:srgbClr val="E95125"/>
                </a:solidFill>
              </a:defRPr>
            </a:lvl2pPr>
            <a:lvl3pPr marL="0" indent="914400">
              <a:spcBef>
                <a:spcPts val="300"/>
              </a:spcBef>
              <a:buSzTx/>
              <a:buFontTx/>
              <a:buNone/>
              <a:defRPr sz="1600">
                <a:solidFill>
                  <a:srgbClr val="E95125"/>
                </a:solidFill>
              </a:defRPr>
            </a:lvl3pPr>
            <a:lvl4pPr marL="0" indent="1371600">
              <a:spcBef>
                <a:spcPts val="300"/>
              </a:spcBef>
              <a:buSzTx/>
              <a:buFontTx/>
              <a:buNone/>
              <a:defRPr sz="1600">
                <a:solidFill>
                  <a:srgbClr val="E95125"/>
                </a:solidFill>
              </a:defRPr>
            </a:lvl4pPr>
            <a:lvl5pPr marL="0" indent="1828800">
              <a:spcBef>
                <a:spcPts val="300"/>
              </a:spcBef>
              <a:buSzTx/>
              <a:buFontTx/>
              <a:buNone/>
              <a:defRPr sz="1600">
                <a:solidFill>
                  <a:srgbClr val="E9512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8" name="Text Placeholder 2"/>
          <p:cNvSpPr>
            <a:spLocks noGrp="1"/>
          </p:cNvSpPr>
          <p:nvPr>
            <p:ph type="body" sz="quarter" idx="21"/>
          </p:nvPr>
        </p:nvSpPr>
        <p:spPr>
          <a:xfrm>
            <a:off x="4683195" y="5521481"/>
            <a:ext cx="4003605" cy="737521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600">
                <a:solidFill>
                  <a:srgbClr val="E95125"/>
                </a:solidFill>
              </a:defRPr>
            </a:pPr>
            <a:endParaRPr/>
          </a:p>
        </p:txBody>
      </p:sp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457200" y="462517"/>
            <a:ext cx="8229600" cy="647104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r>
              <a:t>Title Text</a:t>
            </a:r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icture Placeholder 12"/>
          <p:cNvSpPr>
            <a:spLocks noGrp="1"/>
          </p:cNvSpPr>
          <p:nvPr>
            <p:ph type="pic" idx="21"/>
          </p:nvPr>
        </p:nvSpPr>
        <p:spPr>
          <a:xfrm>
            <a:off x="0" y="0"/>
            <a:ext cx="9144000" cy="623710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4" y="5340611"/>
            <a:ext cx="3017521" cy="91533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600">
                <a:solidFill>
                  <a:srgbClr val="E95125"/>
                </a:solidFill>
              </a:defRPr>
            </a:lvl1pPr>
            <a:lvl2pPr marL="0" indent="457200">
              <a:spcBef>
                <a:spcPts val="300"/>
              </a:spcBef>
              <a:buSzTx/>
              <a:buFontTx/>
              <a:buNone/>
              <a:defRPr sz="1600">
                <a:solidFill>
                  <a:srgbClr val="E95125"/>
                </a:solidFill>
              </a:defRPr>
            </a:lvl2pPr>
            <a:lvl3pPr marL="0" indent="914400">
              <a:spcBef>
                <a:spcPts val="300"/>
              </a:spcBef>
              <a:buSzTx/>
              <a:buFontTx/>
              <a:buNone/>
              <a:defRPr sz="1600">
                <a:solidFill>
                  <a:srgbClr val="E95125"/>
                </a:solidFill>
              </a:defRPr>
            </a:lvl3pPr>
            <a:lvl4pPr marL="0" indent="1371600">
              <a:spcBef>
                <a:spcPts val="300"/>
              </a:spcBef>
              <a:buSzTx/>
              <a:buFontTx/>
              <a:buNone/>
              <a:defRPr sz="1600">
                <a:solidFill>
                  <a:srgbClr val="E95125"/>
                </a:solidFill>
              </a:defRPr>
            </a:lvl4pPr>
            <a:lvl5pPr marL="0" indent="1828800">
              <a:spcBef>
                <a:spcPts val="300"/>
              </a:spcBef>
              <a:buSzTx/>
              <a:buFontTx/>
              <a:buNone/>
              <a:defRPr sz="1600">
                <a:solidFill>
                  <a:srgbClr val="E9512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" name="Picture Placeholder 12"/>
          <p:cNvSpPr>
            <a:spLocks noGrp="1"/>
          </p:cNvSpPr>
          <p:nvPr>
            <p:ph type="pic" sz="half" idx="21"/>
          </p:nvPr>
        </p:nvSpPr>
        <p:spPr>
          <a:xfrm>
            <a:off x="3716337" y="1208365"/>
            <a:ext cx="4959768" cy="50475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6" name="Title Text"/>
          <p:cNvSpPr txBox="1">
            <a:spLocks noGrp="1"/>
          </p:cNvSpPr>
          <p:nvPr>
            <p:ph type="title"/>
          </p:nvPr>
        </p:nvSpPr>
        <p:spPr>
          <a:xfrm>
            <a:off x="457200" y="462517"/>
            <a:ext cx="8229600" cy="647104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r>
              <a:t>Title Text</a:t>
            </a:r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icture Placeholder 2"/>
          <p:cNvSpPr>
            <a:spLocks noGrp="1"/>
          </p:cNvSpPr>
          <p:nvPr>
            <p:ph type="pic" idx="21"/>
          </p:nvPr>
        </p:nvSpPr>
        <p:spPr>
          <a:xfrm>
            <a:off x="454025" y="1227137"/>
            <a:ext cx="8229600" cy="448765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4" y="5839747"/>
            <a:ext cx="8229597" cy="439739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600">
                <a:solidFill>
                  <a:srgbClr val="E95125"/>
                </a:solidFill>
              </a:defRPr>
            </a:lvl1pPr>
            <a:lvl2pPr marL="0" indent="457200">
              <a:spcBef>
                <a:spcPts val="300"/>
              </a:spcBef>
              <a:buSzTx/>
              <a:buFontTx/>
              <a:buNone/>
              <a:defRPr sz="1600">
                <a:solidFill>
                  <a:srgbClr val="E95125"/>
                </a:solidFill>
              </a:defRPr>
            </a:lvl2pPr>
            <a:lvl3pPr marL="0" indent="914400">
              <a:spcBef>
                <a:spcPts val="300"/>
              </a:spcBef>
              <a:buSzTx/>
              <a:buFontTx/>
              <a:buNone/>
              <a:defRPr sz="1600">
                <a:solidFill>
                  <a:srgbClr val="E95125"/>
                </a:solidFill>
              </a:defRPr>
            </a:lvl3pPr>
            <a:lvl4pPr marL="0" indent="1371600">
              <a:spcBef>
                <a:spcPts val="300"/>
              </a:spcBef>
              <a:buSzTx/>
              <a:buFontTx/>
              <a:buNone/>
              <a:defRPr sz="1600">
                <a:solidFill>
                  <a:srgbClr val="E95125"/>
                </a:solidFill>
              </a:defRPr>
            </a:lvl4pPr>
            <a:lvl5pPr marL="0" indent="1828800">
              <a:spcBef>
                <a:spcPts val="300"/>
              </a:spcBef>
              <a:buSzTx/>
              <a:buFontTx/>
              <a:buNone/>
              <a:defRPr sz="1600">
                <a:solidFill>
                  <a:srgbClr val="E9512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6" name="Title Text"/>
          <p:cNvSpPr txBox="1">
            <a:spLocks noGrp="1"/>
          </p:cNvSpPr>
          <p:nvPr>
            <p:ph type="title"/>
          </p:nvPr>
        </p:nvSpPr>
        <p:spPr>
          <a:xfrm>
            <a:off x="457204" y="458988"/>
            <a:ext cx="8229601" cy="701903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r>
              <a:t>Title Text</a:t>
            </a:r>
          </a:p>
        </p:txBody>
      </p:sp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le Text"/>
          <p:cNvSpPr txBox="1">
            <a:spLocks noGrp="1"/>
          </p:cNvSpPr>
          <p:nvPr>
            <p:ph type="title"/>
          </p:nvPr>
        </p:nvSpPr>
        <p:spPr>
          <a:xfrm>
            <a:off x="669726" y="178593"/>
            <a:ext cx="7804548" cy="1518048"/>
          </a:xfrm>
          <a:prstGeom prst="rect">
            <a:avLst/>
          </a:prstGeom>
        </p:spPr>
        <p:txBody>
          <a:bodyPr lIns="35718" tIns="35718" rIns="35718" bIns="35718" anchor="ctr"/>
          <a:lstStyle>
            <a:lvl1pPr algn="ctr" defTabSz="410765">
              <a:defRPr sz="5600" b="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Title Text</a:t>
            </a:r>
          </a:p>
        </p:txBody>
      </p:sp>
      <p:sp>
        <p:nvSpPr>
          <p:cNvPr id="104" name="Body Level One…"/>
          <p:cNvSpPr txBox="1">
            <a:spLocks noGrp="1"/>
          </p:cNvSpPr>
          <p:nvPr>
            <p:ph type="body" idx="1"/>
          </p:nvPr>
        </p:nvSpPr>
        <p:spPr>
          <a:xfrm>
            <a:off x="669726" y="1821656"/>
            <a:ext cx="7804548" cy="4420196"/>
          </a:xfrm>
          <a:prstGeom prst="rect">
            <a:avLst/>
          </a:prstGeom>
        </p:spPr>
        <p:txBody>
          <a:bodyPr lIns="35718" tIns="35718" rIns="35718" bIns="35718" anchor="ctr"/>
          <a:lstStyle>
            <a:lvl1pPr marL="305593" indent="-305593" defTabSz="410765">
              <a:spcBef>
                <a:spcPts val="2900"/>
              </a:spcBef>
              <a:buSzPct val="145000"/>
              <a:buFontTx/>
              <a:defRPr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50093" indent="-305593" defTabSz="410765">
              <a:spcBef>
                <a:spcPts val="2900"/>
              </a:spcBef>
              <a:buSzPct val="145000"/>
              <a:buFontTx/>
              <a:buChar char="•"/>
              <a:defRPr sz="2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94593" indent="-305593" defTabSz="410765">
              <a:spcBef>
                <a:spcPts val="2900"/>
              </a:spcBef>
              <a:buSzPct val="145000"/>
              <a:buFontTx/>
              <a:defRPr sz="2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39093" indent="-305593" defTabSz="410765">
              <a:spcBef>
                <a:spcPts val="2900"/>
              </a:spcBef>
              <a:buSzPct val="145000"/>
              <a:buFontTx/>
              <a:buChar char="•"/>
              <a:defRPr sz="2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83593" indent="-305593" defTabSz="410765">
              <a:spcBef>
                <a:spcPts val="2900"/>
              </a:spcBef>
              <a:buSzPct val="145000"/>
              <a:buFontTx/>
              <a:defRPr sz="2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49876" y="6536531"/>
            <a:ext cx="239485" cy="232486"/>
          </a:xfrm>
          <a:prstGeom prst="rect">
            <a:avLst/>
          </a:prstGeom>
        </p:spPr>
        <p:txBody>
          <a:bodyPr lIns="35718" tIns="35718" rIns="35718" bIns="35718" anchor="t"/>
          <a:lstStyle>
            <a:lvl1pPr algn="ctr" defTabSz="410765">
              <a:defRPr sz="1100" b="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6"/>
          <p:cNvSpPr/>
          <p:nvPr/>
        </p:nvSpPr>
        <p:spPr>
          <a:xfrm>
            <a:off x="457200" y="6357635"/>
            <a:ext cx="8229600" cy="1"/>
          </a:xfrm>
          <a:prstGeom prst="line">
            <a:avLst/>
          </a:prstGeom>
          <a:ln w="25400">
            <a:solidFill>
              <a:srgbClr val="E95125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3" name="Picture 7" descr="Picture 7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131175" y="6489520"/>
            <a:ext cx="561974" cy="237099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454026" y="462517"/>
            <a:ext cx="8229601" cy="6471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454029" y="1207769"/>
            <a:ext cx="8232772" cy="50703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54026" y="6530445"/>
            <a:ext cx="182216" cy="1778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b">
            <a:spAutoFit/>
          </a:bodyPr>
          <a:lstStyle>
            <a:lvl1pPr>
              <a:defRPr sz="1200" b="1">
                <a:solidFill>
                  <a:srgbClr val="E95125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" name="Footer Placeholder 3"/>
          <p:cNvSpPr txBox="1"/>
          <p:nvPr/>
        </p:nvSpPr>
        <p:spPr>
          <a:xfrm>
            <a:off x="1318984" y="6520986"/>
            <a:ext cx="4260396" cy="174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/>
          <a:lstStyle>
            <a:lvl1pPr>
              <a:defRPr sz="1200">
                <a:solidFill>
                  <a:srgbClr val="E95125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Calibration and Cryogenic Instrumentation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transition spd="med"/>
  <p:hf hdr="0" ftr="0" dt="0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E95125"/>
          </a:solidFill>
          <a:uFillTx/>
          <a:latin typeface="+mj-lt"/>
          <a:ea typeface="+mj-ea"/>
          <a:cs typeface="+mj-cs"/>
          <a:sym typeface="Helvetica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E95125"/>
          </a:solidFill>
          <a:uFillTx/>
          <a:latin typeface="+mj-lt"/>
          <a:ea typeface="+mj-ea"/>
          <a:cs typeface="+mj-cs"/>
          <a:sym typeface="Helvetica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E95125"/>
          </a:solidFill>
          <a:uFillTx/>
          <a:latin typeface="+mj-lt"/>
          <a:ea typeface="+mj-ea"/>
          <a:cs typeface="+mj-cs"/>
          <a:sym typeface="Helvetica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E95125"/>
          </a:solidFill>
          <a:uFillTx/>
          <a:latin typeface="+mj-lt"/>
          <a:ea typeface="+mj-ea"/>
          <a:cs typeface="+mj-cs"/>
          <a:sym typeface="Helvetica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E95125"/>
          </a:solidFill>
          <a:uFillTx/>
          <a:latin typeface="+mj-lt"/>
          <a:ea typeface="+mj-ea"/>
          <a:cs typeface="+mj-cs"/>
          <a:sym typeface="Helvetica"/>
        </a:defRPr>
      </a:lvl5pPr>
      <a:lvl6pPr marL="0" marR="0" indent="457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E95125"/>
          </a:solidFill>
          <a:uFillTx/>
          <a:latin typeface="+mj-lt"/>
          <a:ea typeface="+mj-ea"/>
          <a:cs typeface="+mj-cs"/>
          <a:sym typeface="Helvetica"/>
        </a:defRPr>
      </a:lvl6pPr>
      <a:lvl7pPr marL="0" marR="0" indent="914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E95125"/>
          </a:solidFill>
          <a:uFillTx/>
          <a:latin typeface="+mj-lt"/>
          <a:ea typeface="+mj-ea"/>
          <a:cs typeface="+mj-cs"/>
          <a:sym typeface="Helvetica"/>
        </a:defRPr>
      </a:lvl7pPr>
      <a:lvl8pPr marL="0" marR="0" indent="1371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E95125"/>
          </a:solidFill>
          <a:uFillTx/>
          <a:latin typeface="+mj-lt"/>
          <a:ea typeface="+mj-ea"/>
          <a:cs typeface="+mj-cs"/>
          <a:sym typeface="Helvetica"/>
        </a:defRPr>
      </a:lvl8pPr>
      <a:lvl9pPr marL="0" marR="0" indent="18288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E95125"/>
          </a:solidFill>
          <a:uFillTx/>
          <a:latin typeface="+mj-lt"/>
          <a:ea typeface="+mj-ea"/>
          <a:cs typeface="+mj-cs"/>
          <a:sym typeface="Helvetica"/>
        </a:defRPr>
      </a:lvl9pPr>
    </p:titleStyle>
    <p:bodyStyle>
      <a:lvl1pPr marL="256031" marR="0" indent="-265175" algn="l" defTabSz="457200" rtl="0" latinLnBrk="0">
        <a:lnSpc>
          <a:spcPct val="100000"/>
        </a:lnSpc>
        <a:spcBef>
          <a:spcPts val="1200"/>
        </a:spcBef>
        <a:spcAft>
          <a:spcPts val="0"/>
        </a:spcAft>
        <a:buClrTx/>
        <a:buSzPct val="100000"/>
        <a:buFont typeface="Arial"/>
        <a:buChar char="•"/>
        <a:tabLst/>
        <a:defRPr sz="2200" b="0" i="0" u="none" strike="noStrike" cap="none" spc="0" baseline="0">
          <a:solidFill>
            <a:srgbClr val="3C5A77"/>
          </a:solidFill>
          <a:uFillTx/>
          <a:latin typeface="+mj-lt"/>
          <a:ea typeface="+mj-ea"/>
          <a:cs typeface="+mj-cs"/>
          <a:sym typeface="Helvetica"/>
        </a:defRPr>
      </a:lvl1pPr>
      <a:lvl2pPr marL="568007" marR="0" indent="-293369" algn="l" defTabSz="457200" rtl="0" latinLnBrk="0">
        <a:lnSpc>
          <a:spcPct val="100000"/>
        </a:lnSpc>
        <a:spcBef>
          <a:spcPts val="1200"/>
        </a:spcBef>
        <a:spcAft>
          <a:spcPts val="0"/>
        </a:spcAft>
        <a:buClrTx/>
        <a:buSzPct val="90000"/>
        <a:buFont typeface="Arial"/>
        <a:buChar char="-"/>
        <a:tabLst/>
        <a:defRPr sz="2200" b="0" i="0" u="none" strike="noStrike" cap="none" spc="0" baseline="0">
          <a:solidFill>
            <a:srgbClr val="3C5A77"/>
          </a:solidFill>
          <a:uFillTx/>
          <a:latin typeface="+mj-lt"/>
          <a:ea typeface="+mj-ea"/>
          <a:cs typeface="+mj-cs"/>
          <a:sym typeface="Helvetica"/>
        </a:defRPr>
      </a:lvl2pPr>
      <a:lvl3pPr marL="959202" marR="0" indent="-333727" algn="l" defTabSz="457200" rtl="0" latinLnBrk="0">
        <a:lnSpc>
          <a:spcPct val="100000"/>
        </a:lnSpc>
        <a:spcBef>
          <a:spcPts val="1200"/>
        </a:spcBef>
        <a:spcAft>
          <a:spcPts val="0"/>
        </a:spcAft>
        <a:buClrTx/>
        <a:buSzPct val="88000"/>
        <a:buFont typeface="Arial"/>
        <a:buChar char="•"/>
        <a:tabLst/>
        <a:defRPr sz="2200" b="0" i="0" u="none" strike="noStrike" cap="none" spc="0" baseline="0">
          <a:solidFill>
            <a:srgbClr val="3C5A77"/>
          </a:solidFill>
          <a:uFillTx/>
          <a:latin typeface="+mj-lt"/>
          <a:ea typeface="+mj-ea"/>
          <a:cs typeface="+mj-cs"/>
          <a:sym typeface="Helvetica"/>
        </a:defRPr>
      </a:lvl3pPr>
      <a:lvl4pPr marL="1265237" marR="0" indent="-366712" algn="l" defTabSz="457200" rtl="0" latinLnBrk="0">
        <a:lnSpc>
          <a:spcPct val="100000"/>
        </a:lnSpc>
        <a:spcBef>
          <a:spcPts val="1200"/>
        </a:spcBef>
        <a:spcAft>
          <a:spcPts val="0"/>
        </a:spcAft>
        <a:buClrTx/>
        <a:buSzPct val="90000"/>
        <a:buFont typeface="Arial"/>
        <a:buChar char="-"/>
        <a:tabLst/>
        <a:defRPr sz="2200" b="0" i="0" u="none" strike="noStrike" cap="none" spc="0" baseline="0">
          <a:solidFill>
            <a:srgbClr val="3C5A77"/>
          </a:solidFill>
          <a:uFillTx/>
          <a:latin typeface="+mj-lt"/>
          <a:ea typeface="+mj-ea"/>
          <a:cs typeface="+mj-cs"/>
          <a:sym typeface="Helvetica"/>
        </a:defRPr>
      </a:lvl4pPr>
      <a:lvl5pPr marL="1584325" marR="0" indent="-419100" algn="l" defTabSz="457200" rtl="0" latinLnBrk="0">
        <a:lnSpc>
          <a:spcPct val="100000"/>
        </a:lnSpc>
        <a:spcBef>
          <a:spcPts val="1200"/>
        </a:spcBef>
        <a:spcAft>
          <a:spcPts val="0"/>
        </a:spcAft>
        <a:buClrTx/>
        <a:buSzPct val="88000"/>
        <a:buFont typeface="Arial"/>
        <a:buChar char="•"/>
        <a:tabLst/>
        <a:defRPr sz="2200" b="0" i="0" u="none" strike="noStrike" cap="none" spc="0" baseline="0">
          <a:solidFill>
            <a:srgbClr val="3C5A77"/>
          </a:solidFill>
          <a:uFillTx/>
          <a:latin typeface="+mj-lt"/>
          <a:ea typeface="+mj-ea"/>
          <a:cs typeface="+mj-cs"/>
          <a:sym typeface="Helvetica"/>
        </a:defRPr>
      </a:lvl5pPr>
      <a:lvl6pPr marL="2537460" marR="0" indent="-251460" algn="l" defTabSz="457200" rtl="0" latinLnBrk="0">
        <a:lnSpc>
          <a:spcPct val="100000"/>
        </a:lnSpc>
        <a:spcBef>
          <a:spcPts val="1200"/>
        </a:spcBef>
        <a:spcAft>
          <a:spcPts val="0"/>
        </a:spcAft>
        <a:buClrTx/>
        <a:buSzPct val="100000"/>
        <a:buFont typeface="Arial"/>
        <a:buChar char="•"/>
        <a:tabLst/>
        <a:defRPr sz="2200" b="0" i="0" u="none" strike="noStrike" cap="none" spc="0" baseline="0">
          <a:solidFill>
            <a:srgbClr val="3C5A77"/>
          </a:solidFill>
          <a:uFillTx/>
          <a:latin typeface="+mj-lt"/>
          <a:ea typeface="+mj-ea"/>
          <a:cs typeface="+mj-cs"/>
          <a:sym typeface="Helvetica"/>
        </a:defRPr>
      </a:lvl6pPr>
      <a:lvl7pPr marL="2994660" marR="0" indent="-251460" algn="l" defTabSz="457200" rtl="0" latinLnBrk="0">
        <a:lnSpc>
          <a:spcPct val="100000"/>
        </a:lnSpc>
        <a:spcBef>
          <a:spcPts val="1200"/>
        </a:spcBef>
        <a:spcAft>
          <a:spcPts val="0"/>
        </a:spcAft>
        <a:buClrTx/>
        <a:buSzPct val="100000"/>
        <a:buFont typeface="Arial"/>
        <a:buChar char="•"/>
        <a:tabLst/>
        <a:defRPr sz="2200" b="0" i="0" u="none" strike="noStrike" cap="none" spc="0" baseline="0">
          <a:solidFill>
            <a:srgbClr val="3C5A77"/>
          </a:solidFill>
          <a:uFillTx/>
          <a:latin typeface="+mj-lt"/>
          <a:ea typeface="+mj-ea"/>
          <a:cs typeface="+mj-cs"/>
          <a:sym typeface="Helvetica"/>
        </a:defRPr>
      </a:lvl7pPr>
      <a:lvl8pPr marL="3451859" marR="0" indent="-251459" algn="l" defTabSz="457200" rtl="0" latinLnBrk="0">
        <a:lnSpc>
          <a:spcPct val="100000"/>
        </a:lnSpc>
        <a:spcBef>
          <a:spcPts val="1200"/>
        </a:spcBef>
        <a:spcAft>
          <a:spcPts val="0"/>
        </a:spcAft>
        <a:buClrTx/>
        <a:buSzPct val="100000"/>
        <a:buFont typeface="Arial"/>
        <a:buChar char="•"/>
        <a:tabLst/>
        <a:defRPr sz="2200" b="0" i="0" u="none" strike="noStrike" cap="none" spc="0" baseline="0">
          <a:solidFill>
            <a:srgbClr val="3C5A77"/>
          </a:solidFill>
          <a:uFillTx/>
          <a:latin typeface="+mj-lt"/>
          <a:ea typeface="+mj-ea"/>
          <a:cs typeface="+mj-cs"/>
          <a:sym typeface="Helvetica"/>
        </a:defRPr>
      </a:lvl8pPr>
      <a:lvl9pPr marL="3909059" marR="0" indent="-251459" algn="l" defTabSz="457200" rtl="0" latinLnBrk="0">
        <a:lnSpc>
          <a:spcPct val="100000"/>
        </a:lnSpc>
        <a:spcBef>
          <a:spcPts val="1200"/>
        </a:spcBef>
        <a:spcAft>
          <a:spcPts val="0"/>
        </a:spcAft>
        <a:buClrTx/>
        <a:buSzPct val="100000"/>
        <a:buFont typeface="Arial"/>
        <a:buChar char="•"/>
        <a:tabLst/>
        <a:defRPr sz="2200" b="0" i="0" u="none" strike="noStrike" cap="none" spc="0" baseline="0">
          <a:solidFill>
            <a:srgbClr val="3C5A77"/>
          </a:solidFill>
          <a:uFillTx/>
          <a:latin typeface="+mj-lt"/>
          <a:ea typeface="+mj-ea"/>
          <a:cs typeface="+mj-cs"/>
          <a:sym typeface="Helvetica"/>
        </a:defRPr>
      </a:lvl9pPr>
    </p:bodyStyle>
    <p:other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457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914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1371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18288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22860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2743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3200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3657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itle 1"/>
          <p:cNvSpPr txBox="1">
            <a:spLocks noGrp="1"/>
          </p:cNvSpPr>
          <p:nvPr>
            <p:ph type="ctrTitle"/>
          </p:nvPr>
        </p:nvSpPr>
        <p:spPr>
          <a:xfrm>
            <a:off x="454025" y="1579417"/>
            <a:ext cx="8218490" cy="635929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UV-Laser data analysis (PD-HD)</a:t>
            </a:r>
          </a:p>
        </p:txBody>
      </p:sp>
      <p:sp>
        <p:nvSpPr>
          <p:cNvPr id="189" name="Text Placeholder 2"/>
          <p:cNvSpPr txBox="1">
            <a:spLocks noGrp="1"/>
          </p:cNvSpPr>
          <p:nvPr>
            <p:ph type="subTitle" sz="half" idx="1"/>
          </p:nvPr>
        </p:nvSpPr>
        <p:spPr>
          <a:xfrm>
            <a:off x="454025" y="2925978"/>
            <a:ext cx="8221664" cy="2852522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endParaRPr dirty="0"/>
          </a:p>
          <a:p>
            <a:r>
              <a:rPr lang="pt-BR" b="1" dirty="0"/>
              <a:t>Wallison Campanelli</a:t>
            </a:r>
          </a:p>
          <a:p>
            <a:endParaRPr lang="pt-BR" dirty="0"/>
          </a:p>
          <a:p>
            <a:r>
              <a:rPr lang="pt-BR" sz="2400" spc="-5" dirty="0">
                <a:latin typeface="Microsoft Sans Serif"/>
                <a:cs typeface="Microsoft Sans Serif"/>
              </a:rPr>
              <a:t>LIP</a:t>
            </a:r>
            <a:r>
              <a:rPr lang="pt-BR" sz="2400" spc="15" dirty="0">
                <a:latin typeface="Microsoft Sans Serif"/>
                <a:cs typeface="Microsoft Sans Serif"/>
              </a:rPr>
              <a:t> </a:t>
            </a:r>
            <a:r>
              <a:rPr lang="pt-BR" sz="2400" spc="-5" dirty="0">
                <a:latin typeface="Microsoft Sans Serif"/>
                <a:cs typeface="Microsoft Sans Serif"/>
              </a:rPr>
              <a:t>-</a:t>
            </a:r>
            <a:r>
              <a:rPr lang="pt-BR" sz="2400" spc="15" dirty="0">
                <a:latin typeface="Microsoft Sans Serif"/>
                <a:cs typeface="Microsoft Sans Serif"/>
              </a:rPr>
              <a:t> </a:t>
            </a:r>
            <a:r>
              <a:rPr lang="pt-BR" sz="2400" spc="-5" dirty="0">
                <a:latin typeface="Microsoft Sans Serif"/>
                <a:cs typeface="Microsoft Sans Serif"/>
              </a:rPr>
              <a:t>Laboratório</a:t>
            </a:r>
            <a:r>
              <a:rPr lang="pt-BR" sz="2400" spc="15" dirty="0">
                <a:latin typeface="Microsoft Sans Serif"/>
                <a:cs typeface="Microsoft Sans Serif"/>
              </a:rPr>
              <a:t> </a:t>
            </a:r>
            <a:r>
              <a:rPr lang="pt-BR" sz="2400" spc="-5" dirty="0">
                <a:latin typeface="Microsoft Sans Serif"/>
                <a:cs typeface="Microsoft Sans Serif"/>
              </a:rPr>
              <a:t>de</a:t>
            </a:r>
            <a:r>
              <a:rPr lang="pt-BR" sz="2400" spc="15" dirty="0">
                <a:latin typeface="Microsoft Sans Serif"/>
                <a:cs typeface="Microsoft Sans Serif"/>
              </a:rPr>
              <a:t> </a:t>
            </a:r>
            <a:r>
              <a:rPr lang="pt-BR" sz="2400" spc="-5" dirty="0">
                <a:latin typeface="Microsoft Sans Serif"/>
                <a:cs typeface="Microsoft Sans Serif"/>
              </a:rPr>
              <a:t>Instrumentação</a:t>
            </a:r>
            <a:r>
              <a:rPr lang="pt-BR" sz="2400" spc="20" dirty="0">
                <a:latin typeface="Microsoft Sans Serif"/>
                <a:cs typeface="Microsoft Sans Serif"/>
              </a:rPr>
              <a:t> </a:t>
            </a:r>
            <a:r>
              <a:rPr lang="pt-BR" sz="2400" spc="-5" dirty="0">
                <a:latin typeface="Microsoft Sans Serif"/>
                <a:cs typeface="Microsoft Sans Serif"/>
              </a:rPr>
              <a:t>e</a:t>
            </a:r>
            <a:r>
              <a:rPr lang="pt-BR" sz="2400" spc="15" dirty="0">
                <a:latin typeface="Microsoft Sans Serif"/>
                <a:cs typeface="Microsoft Sans Serif"/>
              </a:rPr>
              <a:t> </a:t>
            </a:r>
            <a:r>
              <a:rPr lang="pt-BR" sz="2400" dirty="0">
                <a:latin typeface="Microsoft Sans Serif"/>
                <a:cs typeface="Microsoft Sans Serif"/>
              </a:rPr>
              <a:t>Física</a:t>
            </a:r>
            <a:r>
              <a:rPr lang="pt-BR" sz="2400" spc="15" dirty="0">
                <a:latin typeface="Microsoft Sans Serif"/>
                <a:cs typeface="Microsoft Sans Serif"/>
              </a:rPr>
              <a:t> </a:t>
            </a:r>
            <a:r>
              <a:rPr lang="pt-BR" sz="2400" spc="-5" dirty="0">
                <a:latin typeface="Microsoft Sans Serif"/>
                <a:cs typeface="Microsoft Sans Serif"/>
              </a:rPr>
              <a:t>Experimental</a:t>
            </a:r>
            <a:r>
              <a:rPr lang="pt-BR" sz="2400" spc="15" dirty="0">
                <a:latin typeface="Microsoft Sans Serif"/>
                <a:cs typeface="Microsoft Sans Serif"/>
              </a:rPr>
              <a:t> </a:t>
            </a:r>
            <a:r>
              <a:rPr lang="pt-BR" sz="2400" spc="-5" dirty="0">
                <a:latin typeface="Microsoft Sans Serif"/>
                <a:cs typeface="Microsoft Sans Serif"/>
              </a:rPr>
              <a:t>de</a:t>
            </a:r>
            <a:r>
              <a:rPr lang="pt-BR" sz="2400" spc="15" dirty="0">
                <a:latin typeface="Microsoft Sans Serif"/>
                <a:cs typeface="Microsoft Sans Serif"/>
              </a:rPr>
              <a:t> </a:t>
            </a:r>
            <a:r>
              <a:rPr lang="pt-BR" sz="2400" dirty="0">
                <a:latin typeface="Microsoft Sans Serif"/>
                <a:cs typeface="Microsoft Sans Serif"/>
              </a:rPr>
              <a:t>Partículas</a:t>
            </a:r>
          </a:p>
          <a:p>
            <a:r>
              <a:rPr lang="pt-BR" sz="2400" dirty="0">
                <a:latin typeface="Microsoft Sans Serif"/>
                <a:cs typeface="Microsoft Sans Serif"/>
              </a:rPr>
              <a:t>FCUL – Faculdade de Ciências da Universidade de Lisboa</a:t>
            </a:r>
          </a:p>
          <a:p>
            <a:endParaRPr dirty="0"/>
          </a:p>
          <a:p>
            <a:r>
              <a:rPr lang="en-US"/>
              <a:t>February 02</a:t>
            </a:r>
            <a:r>
              <a:t>, </a:t>
            </a:r>
            <a:r>
              <a:rPr dirty="0"/>
              <a:t>202</a:t>
            </a:r>
            <a:r>
              <a:rPr lang="pt-BR" dirty="0"/>
              <a:t>5</a:t>
            </a:r>
            <a:endParaRPr dirty="0"/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41BCCAE1-74D4-D6D7-C542-63BB198421E1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435545" y="6281352"/>
            <a:ext cx="170879" cy="276997"/>
          </a:xfrm>
        </p:spPr>
        <p:txBody>
          <a:bodyPr/>
          <a:lstStyle/>
          <a:p>
            <a:fld id="{86CB4B4D-7CA3-9044-876B-883B54F8677D}" type="slidenum">
              <a:rPr lang="en-US" b="1" smtClean="0"/>
              <a:t>1</a:t>
            </a:fld>
            <a:endParaRPr lang="en-US" b="1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A007F-8850-7738-61F8-6A262FA3F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697" y="41583"/>
            <a:ext cx="4695004" cy="647104"/>
          </a:xfrm>
        </p:spPr>
        <p:txBody>
          <a:bodyPr/>
          <a:lstStyle/>
          <a:p>
            <a:r>
              <a:rPr lang="en-US" dirty="0"/>
              <a:t>3D-Reconstruction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54C440-A838-5E6D-5B85-D458598D1F53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</a:t>
            </a:fld>
            <a:endParaRPr lang="en-US"/>
          </a:p>
        </p:txBody>
      </p:sp>
      <p:pic>
        <p:nvPicPr>
          <p:cNvPr id="9" name="Picture 8" descr="A group of colored lines&#10;&#10;Description automatically generated">
            <a:extLst>
              <a:ext uri="{FF2B5EF4-FFF2-40B4-BE49-F238E27FC236}">
                <a16:creationId xmlns:a16="http://schemas.microsoft.com/office/drawing/2014/main" id="{94A1B241-26C2-EDC2-4DC6-4B2097C694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41" y="1170880"/>
            <a:ext cx="7952509" cy="4877371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5F3C220-61BE-A616-A960-76293E3F79AF}"/>
              </a:ext>
            </a:extLst>
          </p:cNvPr>
          <p:cNvCxnSpPr>
            <a:cxnSpLocks/>
          </p:cNvCxnSpPr>
          <p:nvPr/>
        </p:nvCxnSpPr>
        <p:spPr>
          <a:xfrm flipH="1" flipV="1">
            <a:off x="1673637" y="5245100"/>
            <a:ext cx="6759" cy="939800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0DFB526-A0C1-0D3C-72EA-6EC41A29EB21}"/>
              </a:ext>
            </a:extLst>
          </p:cNvPr>
          <p:cNvCxnSpPr>
            <a:cxnSpLocks/>
          </p:cNvCxnSpPr>
          <p:nvPr/>
        </p:nvCxnSpPr>
        <p:spPr>
          <a:xfrm flipV="1">
            <a:off x="1677222" y="5613401"/>
            <a:ext cx="660400" cy="571500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ABF9B30-82F7-BB6B-65E0-BB09FF94A9C2}"/>
              </a:ext>
            </a:extLst>
          </p:cNvPr>
          <p:cNvCxnSpPr>
            <a:cxnSpLocks/>
          </p:cNvCxnSpPr>
          <p:nvPr/>
        </p:nvCxnSpPr>
        <p:spPr>
          <a:xfrm>
            <a:off x="1680396" y="6184900"/>
            <a:ext cx="1062804" cy="0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2D99B242-F451-9786-601D-43BA5EB7113A}"/>
              </a:ext>
            </a:extLst>
          </p:cNvPr>
          <p:cNvSpPr txBox="1"/>
          <p:nvPr/>
        </p:nvSpPr>
        <p:spPr>
          <a:xfrm>
            <a:off x="5956300" y="5261424"/>
            <a:ext cx="2130425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pt-BR" sz="1600" b="1" dirty="0" err="1"/>
              <a:t>By</a:t>
            </a:r>
            <a:r>
              <a:rPr lang="pt-BR" sz="1600" b="1" dirty="0"/>
              <a:t> Leigh </a:t>
            </a:r>
            <a:r>
              <a:rPr lang="pt-BR" sz="1600" b="1" dirty="0" err="1"/>
              <a:t>Whitehead</a:t>
            </a:r>
            <a:endParaRPr lang="en-US" sz="16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A73CD34-643F-F155-63A8-721B7BC3A61D}"/>
              </a:ext>
            </a:extLst>
          </p:cNvPr>
          <p:cNvSpPr txBox="1"/>
          <p:nvPr/>
        </p:nvSpPr>
        <p:spPr>
          <a:xfrm>
            <a:off x="2337622" y="5465764"/>
            <a:ext cx="4591050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pt-BR" sz="1600" b="1" dirty="0"/>
              <a:t>Y ( Detector </a:t>
            </a:r>
            <a:r>
              <a:rPr lang="pt-BR" sz="1600" b="1" dirty="0" err="1"/>
              <a:t>height</a:t>
            </a:r>
            <a:r>
              <a:rPr lang="pt-BR" sz="1600" b="1" dirty="0"/>
              <a:t>)</a:t>
            </a:r>
            <a:endParaRPr lang="en-US" sz="16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9F8FD07-99B4-270B-0CD4-A55FA90A9688}"/>
              </a:ext>
            </a:extLst>
          </p:cNvPr>
          <p:cNvSpPr txBox="1"/>
          <p:nvPr/>
        </p:nvSpPr>
        <p:spPr>
          <a:xfrm>
            <a:off x="545134" y="5123587"/>
            <a:ext cx="1443803" cy="584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pt-BR" sz="1600" b="1" dirty="0"/>
              <a:t>Z ( Beam Direction)</a:t>
            </a:r>
            <a:endParaRPr lang="en-US" sz="1600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DB3815F-BDF1-99C7-A3B8-9EE10196894B}"/>
              </a:ext>
            </a:extLst>
          </p:cNvPr>
          <p:cNvCxnSpPr>
            <a:cxnSpLocks/>
          </p:cNvCxnSpPr>
          <p:nvPr/>
        </p:nvCxnSpPr>
        <p:spPr>
          <a:xfrm flipV="1">
            <a:off x="409241" y="2493591"/>
            <a:ext cx="2195414" cy="1465512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BD453C1-C998-3C2D-D7B0-7BA8A49D3B25}"/>
              </a:ext>
            </a:extLst>
          </p:cNvPr>
          <p:cNvSpPr txBox="1"/>
          <p:nvPr/>
        </p:nvSpPr>
        <p:spPr>
          <a:xfrm>
            <a:off x="1146152" y="3859968"/>
            <a:ext cx="4591050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pt-BR" sz="1600" b="1" dirty="0"/>
              <a:t>APA 1</a:t>
            </a:r>
            <a:endParaRPr lang="en-US" sz="16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467495B-E377-19F0-28C6-70E91DCFDEE8}"/>
              </a:ext>
            </a:extLst>
          </p:cNvPr>
          <p:cNvSpPr txBox="1"/>
          <p:nvPr/>
        </p:nvSpPr>
        <p:spPr>
          <a:xfrm>
            <a:off x="892152" y="2504515"/>
            <a:ext cx="781485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pt-BR" sz="1600" b="1" dirty="0"/>
              <a:t>APA 2</a:t>
            </a:r>
            <a:endParaRPr lang="en-US" sz="16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7159B1E-6646-2D44-1352-EC8C90E4646F}"/>
              </a:ext>
            </a:extLst>
          </p:cNvPr>
          <p:cNvSpPr txBox="1"/>
          <p:nvPr/>
        </p:nvSpPr>
        <p:spPr>
          <a:xfrm>
            <a:off x="2768600" y="5975959"/>
            <a:ext cx="4591050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pt-BR" sz="1600" b="1" dirty="0"/>
              <a:t>X ( </a:t>
            </a:r>
            <a:r>
              <a:rPr lang="pt-BR" sz="1600" b="1" dirty="0" err="1"/>
              <a:t>Drift</a:t>
            </a:r>
            <a:r>
              <a:rPr lang="pt-BR" sz="1600" b="1" dirty="0"/>
              <a:t> </a:t>
            </a:r>
            <a:r>
              <a:rPr lang="pt-BR" sz="1600" b="1" dirty="0" err="1"/>
              <a:t>length</a:t>
            </a:r>
            <a:r>
              <a:rPr lang="pt-BR" sz="1600" b="1" dirty="0"/>
              <a:t>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9002075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une Template_051215">
  <a:themeElements>
    <a:clrScheme name="Dune Template_051215">
      <a:dk1>
        <a:srgbClr val="FFFFFF"/>
      </a:dk1>
      <a:lt1>
        <a:srgbClr val="BC5F2B"/>
      </a:lt1>
      <a:dk2>
        <a:srgbClr val="A7A7A7"/>
      </a:dk2>
      <a:lt2>
        <a:srgbClr val="535353"/>
      </a:lt2>
      <a:accent1>
        <a:srgbClr val="4F81BD"/>
      </a:accent1>
      <a:accent2>
        <a:srgbClr val="8F8F8F"/>
      </a:accent2>
      <a:accent3>
        <a:srgbClr val="6E6E6E"/>
      </a:accent3>
      <a:accent4>
        <a:srgbClr val="4D4D4D"/>
      </a:accent4>
      <a:accent5>
        <a:srgbClr val="2B2B2B"/>
      </a:accent5>
      <a:accent6>
        <a:srgbClr val="0A0A0A"/>
      </a:accent6>
      <a:hlink>
        <a:srgbClr val="0000FF"/>
      </a:hlink>
      <a:folHlink>
        <a:srgbClr val="FF00FF"/>
      </a:folHlink>
    </a:clrScheme>
    <a:fontScheme name="Dune Template_051215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Dune Template_0512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BC5F2B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BC5F2B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une Template_051215">
  <a:themeElements>
    <a:clrScheme name="Dune Template_051215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8F8F8F"/>
      </a:accent2>
      <a:accent3>
        <a:srgbClr val="6E6E6E"/>
      </a:accent3>
      <a:accent4>
        <a:srgbClr val="4D4D4D"/>
      </a:accent4>
      <a:accent5>
        <a:srgbClr val="2B2B2B"/>
      </a:accent5>
      <a:accent6>
        <a:srgbClr val="0A0A0A"/>
      </a:accent6>
      <a:hlink>
        <a:srgbClr val="0000FF"/>
      </a:hlink>
      <a:folHlink>
        <a:srgbClr val="FF00FF"/>
      </a:folHlink>
    </a:clrScheme>
    <a:fontScheme name="Dune Template_051215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Dune Template_0512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BC5F2B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BC5F2B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4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C25A1612-1D64-48F5-B2C1-2DDAE6E0809C}">
  <we:reference id="wa200004052" version="1.0.0.2" store="en-US" storeType="OMEX"/>
  <we:alternateReferences>
    <we:reference id="WA200004052" version="1.0.0.2" store="WA200004052" storeType="OMEX"/>
  </we:alternateReferences>
  <we:properties>
    <we:property name="holatex.main" value="{&quot;pictures&quot;:[{&quot;name&quot;:&quot;Latex&quot;,&quot;code&quot;:&quot;\\begin{document}\n\\center\n\\Large\nCalculus\n\\medskip\n\n$eqx$\n\n\\end{document}&quot;}]}"/>
  </we:properties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13372</TotalTime>
  <Words>57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Arial</vt:lpstr>
      <vt:lpstr>Calibri</vt:lpstr>
      <vt:lpstr>Helvetica</vt:lpstr>
      <vt:lpstr>Helvetica Light</vt:lpstr>
      <vt:lpstr>Helvetica Neue</vt:lpstr>
      <vt:lpstr>Helvetica Neue Light</vt:lpstr>
      <vt:lpstr>Helvetica Neue Medium</vt:lpstr>
      <vt:lpstr>Microsoft Sans Serif</vt:lpstr>
      <vt:lpstr>Rockwell</vt:lpstr>
      <vt:lpstr>Dune Template_051215</vt:lpstr>
      <vt:lpstr>UV-Laser data analysis (PD-HD)</vt:lpstr>
      <vt:lpstr>3D-Reconstruction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3D Laser Simulation</dc:title>
  <dc:creator>Wallison Campanelli</dc:creator>
  <cp:lastModifiedBy>fc60714</cp:lastModifiedBy>
  <cp:revision>133</cp:revision>
  <dcterms:modified xsi:type="dcterms:W3CDTF">2025-02-04T16:47:52Z</dcterms:modified>
</cp:coreProperties>
</file>