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F3BC8-B92C-43B9-A583-A9C45D969B8A}" v="33" dt="2025-02-07T12:23:59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59" d="100"/>
          <a:sy n="59" d="100"/>
        </p:scale>
        <p:origin x="52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008F3BC8-B92C-43B9-A583-A9C45D969B8A}"/>
    <pc:docChg chg="undo redo custSel modSld">
      <pc:chgData name="Jerry N. Makara" userId="336db413-2475-4489-92f2-557bb2c40f7b" providerId="ADAL" clId="{008F3BC8-B92C-43B9-A583-A9C45D969B8A}" dt="2025-02-07T12:24:40.032" v="535" actId="1035"/>
      <pc:docMkLst>
        <pc:docMk/>
      </pc:docMkLst>
      <pc:sldChg chg="addSp delSp modSp mod">
        <pc:chgData name="Jerry N. Makara" userId="336db413-2475-4489-92f2-557bb2c40f7b" providerId="ADAL" clId="{008F3BC8-B92C-43B9-A583-A9C45D969B8A}" dt="2025-02-07T12:24:40.032" v="535" actId="1035"/>
        <pc:sldMkLst>
          <pc:docMk/>
          <pc:sldMk cId="3368589570" sldId="256"/>
        </pc:sldMkLst>
        <pc:spChg chg="mod">
          <ac:chgData name="Jerry N. Makara" userId="336db413-2475-4489-92f2-557bb2c40f7b" providerId="ADAL" clId="{008F3BC8-B92C-43B9-A583-A9C45D969B8A}" dt="2025-02-07T12:16:02.250" v="498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008F3BC8-B92C-43B9-A583-A9C45D969B8A}" dt="2025-02-07T12:24:40.032" v="535" actId="1035"/>
          <ac:spMkLst>
            <pc:docMk/>
            <pc:sldMk cId="3368589570" sldId="256"/>
            <ac:spMk id="11" creationId="{00000000-0000-0000-0000-000000000000}"/>
          </ac:spMkLst>
        </pc:spChg>
        <pc:spChg chg="mod">
          <ac:chgData name="Jerry N. Makara" userId="336db413-2475-4489-92f2-557bb2c40f7b" providerId="ADAL" clId="{008F3BC8-B92C-43B9-A583-A9C45D969B8A}" dt="2025-02-06T17:40:26.449" v="493" actId="20577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008F3BC8-B92C-43B9-A583-A9C45D969B8A}" dt="2025-02-06T17:17:27.264" v="166" actId="20577"/>
          <ac:spMkLst>
            <pc:docMk/>
            <pc:sldMk cId="3368589570" sldId="256"/>
            <ac:spMk id="42" creationId="{B9BC3B8F-CADD-466B-B020-C18B639C554B}"/>
          </ac:spMkLst>
        </pc:spChg>
        <pc:graphicFrameChg chg="mod">
          <ac:chgData name="Jerry N. Makara" userId="336db413-2475-4489-92f2-557bb2c40f7b" providerId="ADAL" clId="{008F3BC8-B92C-43B9-A583-A9C45D969B8A}" dt="2025-02-07T12:15:29.724" v="494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mod">
          <ac:chgData name="Jerry N. Makara" userId="336db413-2475-4489-92f2-557bb2c40f7b" providerId="ADAL" clId="{008F3BC8-B92C-43B9-A583-A9C45D969B8A}" dt="2025-02-07T12:16:10.948" v="501" actId="1038"/>
          <ac:picMkLst>
            <pc:docMk/>
            <pc:sldMk cId="3368589570" sldId="256"/>
            <ac:picMk id="7" creationId="{DC2866BB-539C-2089-9D77-4BA15A98ABA9}"/>
          </ac:picMkLst>
        </pc:picChg>
        <pc:picChg chg="add mod">
          <ac:chgData name="Jerry N. Makara" userId="336db413-2475-4489-92f2-557bb2c40f7b" providerId="ADAL" clId="{008F3BC8-B92C-43B9-A583-A9C45D969B8A}" dt="2025-02-07T12:16:27.048" v="503" actId="1076"/>
          <ac:picMkLst>
            <pc:docMk/>
            <pc:sldMk cId="3368589570" sldId="256"/>
            <ac:picMk id="9" creationId="{A07823ED-695E-1725-1ED8-E55C88AE2ACB}"/>
          </ac:picMkLst>
        </pc:picChg>
        <pc:picChg chg="mod">
          <ac:chgData name="Jerry N. Makara" userId="336db413-2475-4489-92f2-557bb2c40f7b" providerId="ADAL" clId="{008F3BC8-B92C-43B9-A583-A9C45D969B8A}" dt="2025-02-06T17:15:34.392" v="56" actId="1076"/>
          <ac:picMkLst>
            <pc:docMk/>
            <pc:sldMk cId="3368589570" sldId="256"/>
            <ac:picMk id="10" creationId="{F07565D1-DDD2-763B-07EC-6329403672E9}"/>
          </ac:picMkLst>
        </pc:picChg>
        <pc:picChg chg="mod">
          <ac:chgData name="Jerry N. Makara" userId="336db413-2475-4489-92f2-557bb2c40f7b" providerId="ADAL" clId="{008F3BC8-B92C-43B9-A583-A9C45D969B8A}" dt="2025-02-07T12:23:59.394" v="510" actId="166"/>
          <ac:picMkLst>
            <pc:docMk/>
            <pc:sldMk cId="3368589570" sldId="256"/>
            <ac:picMk id="17" creationId="{6A8C2F4F-C473-AFA3-2B83-620B68CF7C96}"/>
          </ac:picMkLst>
        </pc:picChg>
        <pc:picChg chg="add del mod">
          <ac:chgData name="Jerry N. Makara" userId="336db413-2475-4489-92f2-557bb2c40f7b" providerId="ADAL" clId="{008F3BC8-B92C-43B9-A583-A9C45D969B8A}" dt="2025-02-06T17:17:26.737" v="165" actId="1038"/>
          <ac:picMkLst>
            <pc:docMk/>
            <pc:sldMk cId="3368589570" sldId="256"/>
            <ac:picMk id="19" creationId="{7BFCDDA5-2D07-3BA6-5479-7BEC540C1924}"/>
          </ac:picMkLst>
        </pc:picChg>
        <pc:picChg chg="mod">
          <ac:chgData name="Jerry N. Makara" userId="336db413-2475-4489-92f2-557bb2c40f7b" providerId="ADAL" clId="{008F3BC8-B92C-43B9-A583-A9C45D969B8A}" dt="2025-02-06T17:15:45.695" v="58" actId="1076"/>
          <ac:picMkLst>
            <pc:docMk/>
            <pc:sldMk cId="3368589570" sldId="256"/>
            <ac:picMk id="21" creationId="{BCBA459A-D8B6-8E78-6582-E3FC69554E49}"/>
          </ac:picMkLst>
        </pc:picChg>
        <pc:picChg chg="del">
          <ac:chgData name="Jerry N. Makara" userId="336db413-2475-4489-92f2-557bb2c40f7b" providerId="ADAL" clId="{008F3BC8-B92C-43B9-A583-A9C45D969B8A}" dt="2025-02-06T17:21:38.320" v="438" actId="478"/>
          <ac:picMkLst>
            <pc:docMk/>
            <pc:sldMk cId="3368589570" sldId="256"/>
            <ac:picMk id="23" creationId="{B3AF724A-0963-82E8-CE5F-FFB97071DFAF}"/>
          </ac:picMkLst>
        </pc:picChg>
        <pc:picChg chg="mod">
          <ac:chgData name="Jerry N. Makara" userId="336db413-2475-4489-92f2-557bb2c40f7b" providerId="ADAL" clId="{008F3BC8-B92C-43B9-A583-A9C45D969B8A}" dt="2025-02-07T12:16:33.640" v="505" actId="1076"/>
          <ac:picMkLst>
            <pc:docMk/>
            <pc:sldMk cId="3368589570" sldId="256"/>
            <ac:picMk id="25" creationId="{CF49593E-BC7F-78E5-4857-408096448AB4}"/>
          </ac:picMkLst>
        </pc:picChg>
        <pc:picChg chg="del">
          <ac:chgData name="Jerry N. Makara" userId="336db413-2475-4489-92f2-557bb2c40f7b" providerId="ADAL" clId="{008F3BC8-B92C-43B9-A583-A9C45D969B8A}" dt="2025-02-06T17:22:06.576" v="443" actId="478"/>
          <ac:picMkLst>
            <pc:docMk/>
            <pc:sldMk cId="3368589570" sldId="256"/>
            <ac:picMk id="32" creationId="{6945E773-0ADE-318E-04FB-06A9F54E73A0}"/>
          </ac:picMkLst>
        </pc:picChg>
        <pc:picChg chg="add mod">
          <ac:chgData name="Jerry N. Makara" userId="336db413-2475-4489-92f2-557bb2c40f7b" providerId="ADAL" clId="{008F3BC8-B92C-43B9-A583-A9C45D969B8A}" dt="2025-02-07T12:24:14.827" v="534" actId="29295"/>
          <ac:picMkLst>
            <pc:docMk/>
            <pc:sldMk cId="3368589570" sldId="256"/>
            <ac:picMk id="32" creationId="{8589D7FC-92DE-54F9-76B9-5FD70BEA73CF}"/>
          </ac:picMkLst>
        </pc:picChg>
        <pc:picChg chg="mod">
          <ac:chgData name="Jerry N. Makara" userId="336db413-2475-4489-92f2-557bb2c40f7b" providerId="ADAL" clId="{008F3BC8-B92C-43B9-A583-A9C45D969B8A}" dt="2025-02-07T12:16:24.791" v="502" actId="1076"/>
          <ac:picMkLst>
            <pc:docMk/>
            <pc:sldMk cId="3368589570" sldId="256"/>
            <ac:picMk id="50" creationId="{CEA2C591-6443-423A-8B17-DC31F2B729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2/7/2025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2/7/2025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465923424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cold and running fine</a:t>
            </a:r>
            <a:endParaRPr lang="en-US" sz="16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at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2/4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for more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cryo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testing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146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099972" cy="2031325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cold running fine after AD/Controls' repairs of mice damaged  fiber optic cables at MCC;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/2 Fridges with Mobile </a:t>
            </a:r>
            <a:r>
              <a:rPr lang="en-US" sz="1600" b="1" i="1">
                <a:solidFill>
                  <a:srgbClr val="0070C0"/>
                </a:solidFill>
              </a:rPr>
              <a:t>Purifier online</a:t>
            </a:r>
            <a:endParaRPr lang="en-US" sz="1600" b="1" i="1" dirty="0">
              <a:solidFill>
                <a:srgbClr val="0070C0"/>
              </a:solidFill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at 2 K for SSR2 cavity RF testing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76375" y="3124200"/>
            <a:ext cx="3657507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using ALAT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CBx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running fine, 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" y="264845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30" y="94871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13" y="1452302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2" y="2087581"/>
            <a:ext cx="212927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BFCDDA5-2D07-3BA6-5479-7BEC540C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82" y="151351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C2866BB-539C-2089-9D77-4BA15A98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56" y="381021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07823ED-695E-1725-1ED8-E55C88AE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" y="23478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89D7FC-92DE-54F9-76B9-5FD70BEA73CF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2000"/>
          </a:blip>
          <a:stretch>
            <a:fillRect/>
          </a:stretch>
        </p:blipFill>
        <p:spPr>
          <a:xfrm>
            <a:off x="2727103" y="3815527"/>
            <a:ext cx="2219734" cy="1405153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A8C2F4F-C473-AFA3-2B83-620B68CF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5" y="306084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27960</TotalTime>
  <Words>168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1064</cp:revision>
  <dcterms:created xsi:type="dcterms:W3CDTF">2013-09-14T14:02:30Z</dcterms:created>
  <dcterms:modified xsi:type="dcterms:W3CDTF">2025-02-07T12:24:50Z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