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FFFFFF"/>
        </a:solidFill>
        <a:effectLst/>
        <a:uFill>
          <a:solidFill>
            <a:srgbClr val="074184"/>
          </a:solidFill>
        </a:uFill>
        <a:latin typeface="+mj-lt"/>
        <a:ea typeface="+mj-ea"/>
        <a:cs typeface="+mj-cs"/>
        <a:sym typeface="Helvetica"/>
      </a:defRPr>
    </a:lvl1pPr>
    <a:lvl2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FFFFFF"/>
        </a:solidFill>
        <a:effectLst/>
        <a:uFill>
          <a:solidFill>
            <a:srgbClr val="074184"/>
          </a:solidFill>
        </a:uFill>
        <a:latin typeface="+mj-lt"/>
        <a:ea typeface="+mj-ea"/>
        <a:cs typeface="+mj-cs"/>
        <a:sym typeface="Helvetica"/>
      </a:defRPr>
    </a:lvl2pPr>
    <a:lvl3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FFFFFF"/>
        </a:solidFill>
        <a:effectLst/>
        <a:uFill>
          <a:solidFill>
            <a:srgbClr val="074184"/>
          </a:solidFill>
        </a:uFill>
        <a:latin typeface="+mj-lt"/>
        <a:ea typeface="+mj-ea"/>
        <a:cs typeface="+mj-cs"/>
        <a:sym typeface="Helvetica"/>
      </a:defRPr>
    </a:lvl3pPr>
    <a:lvl4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FFFFFF"/>
        </a:solidFill>
        <a:effectLst/>
        <a:uFill>
          <a:solidFill>
            <a:srgbClr val="074184"/>
          </a:solidFill>
        </a:uFill>
        <a:latin typeface="+mj-lt"/>
        <a:ea typeface="+mj-ea"/>
        <a:cs typeface="+mj-cs"/>
        <a:sym typeface="Helvetica"/>
      </a:defRPr>
    </a:lvl4pPr>
    <a:lvl5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FFFFFF"/>
        </a:solidFill>
        <a:effectLst/>
        <a:uFill>
          <a:solidFill>
            <a:srgbClr val="074184"/>
          </a:solidFill>
        </a:uFill>
        <a:latin typeface="+mj-lt"/>
        <a:ea typeface="+mj-ea"/>
        <a:cs typeface="+mj-cs"/>
        <a:sym typeface="Helvetica"/>
      </a:defRPr>
    </a:lvl5pPr>
    <a:lvl6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FFFFFF"/>
        </a:solidFill>
        <a:effectLst/>
        <a:uFill>
          <a:solidFill>
            <a:srgbClr val="074184"/>
          </a:solidFill>
        </a:uFill>
        <a:latin typeface="+mj-lt"/>
        <a:ea typeface="+mj-ea"/>
        <a:cs typeface="+mj-cs"/>
        <a:sym typeface="Helvetica"/>
      </a:defRPr>
    </a:lvl6pPr>
    <a:lvl7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FFFFFF"/>
        </a:solidFill>
        <a:effectLst/>
        <a:uFill>
          <a:solidFill>
            <a:srgbClr val="074184"/>
          </a:solidFill>
        </a:uFill>
        <a:latin typeface="+mj-lt"/>
        <a:ea typeface="+mj-ea"/>
        <a:cs typeface="+mj-cs"/>
        <a:sym typeface="Helvetica"/>
      </a:defRPr>
    </a:lvl7pPr>
    <a:lvl8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FFFFFF"/>
        </a:solidFill>
        <a:effectLst/>
        <a:uFill>
          <a:solidFill>
            <a:srgbClr val="074184"/>
          </a:solidFill>
        </a:uFill>
        <a:latin typeface="+mj-lt"/>
        <a:ea typeface="+mj-ea"/>
        <a:cs typeface="+mj-cs"/>
        <a:sym typeface="Helvetica"/>
      </a:defRPr>
    </a:lvl8pPr>
    <a:lvl9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FFFFFF"/>
        </a:solidFill>
        <a:effectLst/>
        <a:uFill>
          <a:solidFill>
            <a:srgbClr val="074184"/>
          </a:solidFill>
        </a:uFill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12700" cap="flat">
              <a:solidFill>
                <a:srgbClr val="0061A8"/>
              </a:solidFill>
              <a:prstDash val="solid"/>
              <a:round/>
            </a:ln>
          </a:top>
          <a:bottom>
            <a:ln w="127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12700" cap="flat">
              <a:solidFill>
                <a:srgbClr val="0061A8"/>
              </a:solidFill>
              <a:prstDash val="solid"/>
              <a:round/>
            </a:ln>
          </a:top>
          <a:bottom>
            <a:ln w="127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38100" cap="flat">
              <a:solidFill>
                <a:srgbClr val="0061A8"/>
              </a:solidFill>
              <a:prstDash val="solid"/>
              <a:round/>
            </a:ln>
          </a:top>
          <a:bottom>
            <a:ln w="127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12700" cap="flat">
              <a:solidFill>
                <a:srgbClr val="0061A8"/>
              </a:solidFill>
              <a:prstDash val="solid"/>
              <a:round/>
            </a:ln>
          </a:top>
          <a:bottom>
            <a:ln w="381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12700" cap="flat">
              <a:solidFill>
                <a:srgbClr val="0061A8"/>
              </a:solidFill>
              <a:prstDash val="solid"/>
              <a:round/>
            </a:ln>
          </a:top>
          <a:bottom>
            <a:ln w="127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12700" cap="flat">
              <a:solidFill>
                <a:srgbClr val="0061A8"/>
              </a:solidFill>
              <a:prstDash val="solid"/>
              <a:round/>
            </a:ln>
          </a:top>
          <a:bottom>
            <a:ln w="127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38100" cap="flat">
              <a:solidFill>
                <a:srgbClr val="0061A8"/>
              </a:solidFill>
              <a:prstDash val="solid"/>
              <a:round/>
            </a:ln>
          </a:top>
          <a:bottom>
            <a:ln w="127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12700" cap="flat">
              <a:solidFill>
                <a:srgbClr val="0061A8"/>
              </a:solidFill>
              <a:prstDash val="solid"/>
              <a:round/>
            </a:ln>
          </a:top>
          <a:bottom>
            <a:ln w="381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12700" cap="flat">
              <a:solidFill>
                <a:srgbClr val="0061A8"/>
              </a:solidFill>
              <a:prstDash val="solid"/>
              <a:round/>
            </a:ln>
          </a:top>
          <a:bottom>
            <a:ln w="127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12700" cap="flat">
              <a:solidFill>
                <a:srgbClr val="0061A8"/>
              </a:solidFill>
              <a:prstDash val="solid"/>
              <a:round/>
            </a:ln>
          </a:top>
          <a:bottom>
            <a:ln w="127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38100" cap="flat">
              <a:solidFill>
                <a:srgbClr val="0061A8"/>
              </a:solidFill>
              <a:prstDash val="solid"/>
              <a:round/>
            </a:ln>
          </a:top>
          <a:bottom>
            <a:ln w="127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12700" cap="flat">
              <a:solidFill>
                <a:srgbClr val="0061A8"/>
              </a:solidFill>
              <a:prstDash val="solid"/>
              <a:round/>
            </a:ln>
          </a:top>
          <a:bottom>
            <a:ln w="381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0061A8"/>
          </a:solidFill>
        </a:fill>
      </a:tcStyle>
    </a:band2H>
    <a:firstCol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61A8"/>
          </a:solidFill>
        </a:fill>
      </a:tcStyle>
    </a:lastRow>
    <a:firstRow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12700" cap="flat">
              <a:solidFill>
                <a:srgbClr val="0061A8"/>
              </a:solidFill>
              <a:prstDash val="solid"/>
              <a:round/>
            </a:ln>
          </a:top>
          <a:bottom>
            <a:ln w="127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12700" cap="flat">
              <a:solidFill>
                <a:srgbClr val="0061A8"/>
              </a:solidFill>
              <a:prstDash val="solid"/>
              <a:round/>
            </a:ln>
          </a:top>
          <a:bottom>
            <a:ln w="127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Col>
    <a:lastRow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38100" cap="flat">
              <a:solidFill>
                <a:srgbClr val="0061A8"/>
              </a:solidFill>
              <a:prstDash val="solid"/>
              <a:round/>
            </a:ln>
          </a:top>
          <a:bottom>
            <a:ln w="127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12700" cap="flat">
              <a:solidFill>
                <a:srgbClr val="0061A8"/>
              </a:solidFill>
              <a:prstDash val="solid"/>
              <a:round/>
            </a:ln>
          </a:top>
          <a:bottom>
            <a:ln w="381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61A8"/>
        </a:fontRef>
        <a:srgbClr val="0061A8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12700" cap="flat">
              <a:solidFill>
                <a:srgbClr val="0061A8"/>
              </a:solidFill>
              <a:prstDash val="solid"/>
              <a:round/>
            </a:ln>
          </a:top>
          <a:bottom>
            <a:ln w="127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rgbClr val="0061A8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12700" cap="flat">
              <a:solidFill>
                <a:srgbClr val="0061A8"/>
              </a:solidFill>
              <a:prstDash val="solid"/>
              <a:round/>
            </a:ln>
          </a:top>
          <a:bottom>
            <a:ln w="127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solidFill>
            <a:srgbClr val="0061A8">
              <a:alpha val="20000"/>
            </a:srgbClr>
          </a:solidFill>
        </a:fill>
      </a:tcStyle>
    </a:firstCol>
    <a:lastRow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50800" cap="flat">
              <a:solidFill>
                <a:srgbClr val="0061A8"/>
              </a:solidFill>
              <a:prstDash val="solid"/>
              <a:round/>
            </a:ln>
          </a:top>
          <a:bottom>
            <a:ln w="127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61A8"/>
        </a:fontRef>
        <a:srgbClr val="0061A8"/>
      </a:tcTxStyle>
      <a:tcStyle>
        <a:tcBdr>
          <a:left>
            <a:ln w="12700" cap="flat">
              <a:solidFill>
                <a:srgbClr val="0061A8"/>
              </a:solidFill>
              <a:prstDash val="solid"/>
              <a:round/>
            </a:ln>
          </a:left>
          <a:right>
            <a:ln w="12700" cap="flat">
              <a:solidFill>
                <a:srgbClr val="0061A8"/>
              </a:solidFill>
              <a:prstDash val="solid"/>
              <a:round/>
            </a:ln>
          </a:right>
          <a:top>
            <a:ln w="12700" cap="flat">
              <a:solidFill>
                <a:srgbClr val="0061A8"/>
              </a:solidFill>
              <a:prstDash val="solid"/>
              <a:round/>
            </a:ln>
          </a:top>
          <a:bottom>
            <a:ln w="25400" cap="flat">
              <a:solidFill>
                <a:srgbClr val="0061A8"/>
              </a:solidFill>
              <a:prstDash val="solid"/>
              <a:round/>
            </a:ln>
          </a:bottom>
          <a:insideH>
            <a:ln w="12700" cap="flat">
              <a:solidFill>
                <a:srgbClr val="0061A8"/>
              </a:solidFill>
              <a:prstDash val="solid"/>
              <a:round/>
            </a:ln>
          </a:insideH>
          <a:insideV>
            <a:ln w="12700" cap="flat">
              <a:solidFill>
                <a:srgbClr val="0061A8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9" name="Shape 1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+mn-lt"/>
        <a:ea typeface="+mn-ea"/>
        <a:cs typeface="+mn-cs"/>
        <a:sym typeface="Lucida Grande"/>
      </a:defRPr>
    </a:lvl1pPr>
    <a:lvl2pPr indent="228600" defTabSz="457200" latinLnBrk="0">
      <a:defRPr sz="2200">
        <a:latin typeface="+mn-lt"/>
        <a:ea typeface="+mn-ea"/>
        <a:cs typeface="+mn-cs"/>
        <a:sym typeface="Lucida Grande"/>
      </a:defRPr>
    </a:lvl2pPr>
    <a:lvl3pPr indent="457200" defTabSz="457200" latinLnBrk="0">
      <a:defRPr sz="2200">
        <a:latin typeface="+mn-lt"/>
        <a:ea typeface="+mn-ea"/>
        <a:cs typeface="+mn-cs"/>
        <a:sym typeface="Lucida Grande"/>
      </a:defRPr>
    </a:lvl3pPr>
    <a:lvl4pPr indent="685800" defTabSz="457200" latinLnBrk="0">
      <a:defRPr sz="2200">
        <a:latin typeface="+mn-lt"/>
        <a:ea typeface="+mn-ea"/>
        <a:cs typeface="+mn-cs"/>
        <a:sym typeface="Lucida Grande"/>
      </a:defRPr>
    </a:lvl4pPr>
    <a:lvl5pPr indent="914400" defTabSz="457200" latinLnBrk="0">
      <a:defRPr sz="2200">
        <a:latin typeface="+mn-lt"/>
        <a:ea typeface="+mn-ea"/>
        <a:cs typeface="+mn-cs"/>
        <a:sym typeface="Lucida Grande"/>
      </a:defRPr>
    </a:lvl5pPr>
    <a:lvl6pPr indent="1143000" defTabSz="457200" latinLnBrk="0">
      <a:defRPr sz="2200">
        <a:latin typeface="+mn-lt"/>
        <a:ea typeface="+mn-ea"/>
        <a:cs typeface="+mn-cs"/>
        <a:sym typeface="Lucida Grande"/>
      </a:defRPr>
    </a:lvl6pPr>
    <a:lvl7pPr indent="1371600" defTabSz="457200" latinLnBrk="0">
      <a:defRPr sz="2200">
        <a:latin typeface="+mn-lt"/>
        <a:ea typeface="+mn-ea"/>
        <a:cs typeface="+mn-cs"/>
        <a:sym typeface="Lucida Grande"/>
      </a:defRPr>
    </a:lvl7pPr>
    <a:lvl8pPr indent="1600200" defTabSz="457200" latinLnBrk="0">
      <a:defRPr sz="2200">
        <a:latin typeface="+mn-lt"/>
        <a:ea typeface="+mn-ea"/>
        <a:cs typeface="+mn-cs"/>
        <a:sym typeface="Lucida Grande"/>
      </a:defRPr>
    </a:lvl8pPr>
    <a:lvl9pPr indent="1828800" defTabSz="457200" latinLnBrk="0">
      <a:defRPr sz="2200">
        <a:latin typeface="+mn-lt"/>
        <a:ea typeface="+mn-ea"/>
        <a:cs typeface="+mn-cs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jpe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jpe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ody Level One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Presentation Title — one line…"/>
          <p:cNvSpPr txBox="1"/>
          <p:nvPr>
            <p:ph type="body" sz="quarter" idx="21"/>
          </p:nvPr>
        </p:nvSpPr>
        <p:spPr>
          <a:xfrm>
            <a:off x="787399" y="3673475"/>
            <a:ext cx="7543801" cy="1134865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Text"/>
          <p:cNvSpPr txBox="1"/>
          <p:nvPr>
            <p:ph type="title"/>
          </p:nvPr>
        </p:nvSpPr>
        <p:spPr>
          <a:xfrm>
            <a:off x="228599" y="161498"/>
            <a:ext cx="8686801" cy="576074"/>
          </a:xfrm>
          <a:prstGeom prst="rect">
            <a:avLst/>
          </a:prstGeom>
        </p:spPr>
        <p:txBody>
          <a:bodyPr lIns="0" tIns="0" rIns="0" bIns="0" anchor="b">
            <a:normAutofit fontScale="100000" lnSpcReduction="0"/>
          </a:bodyPr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0" name="Body Level One…"/>
          <p:cNvSpPr txBox="1"/>
          <p:nvPr>
            <p:ph type="body" idx="1"/>
          </p:nvPr>
        </p:nvSpPr>
        <p:spPr>
          <a:xfrm>
            <a:off x="228600" y="1028700"/>
            <a:ext cx="8686800" cy="5029200"/>
          </a:xfrm>
          <a:prstGeom prst="rect">
            <a:avLst/>
          </a:prstGeom>
        </p:spPr>
        <p:txBody>
          <a:bodyPr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77981" indent="-249381">
              <a:buChar char="-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704088" indent="-246888"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90600" indent="-304800">
              <a:buChar char="-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219200" indent="-3048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121" name="Table 1"/>
          <p:cNvGraphicFramePr/>
          <p:nvPr/>
        </p:nvGraphicFramePr>
        <p:xfrm>
          <a:off x="777240" y="6510528"/>
          <a:ext cx="6804660" cy="2997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2" name="Slide Number"/>
          <p:cNvSpPr txBox="1"/>
          <p:nvPr>
            <p:ph type="sldNum" sz="quarter" idx="2"/>
          </p:nvPr>
        </p:nvSpPr>
        <p:spPr>
          <a:xfrm>
            <a:off x="228600" y="6515100"/>
            <a:ext cx="139837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/>
          <p:nvPr>
            <p:ph type="title"/>
          </p:nvPr>
        </p:nvSpPr>
        <p:spPr>
          <a:xfrm>
            <a:off x="228600" y="168273"/>
            <a:ext cx="8686800" cy="576074"/>
          </a:xfrm>
          <a:prstGeom prst="rect">
            <a:avLst/>
          </a:prstGeom>
        </p:spPr>
        <p:txBody>
          <a:bodyPr lIns="0" tIns="0" rIns="0" bIns="0" anchor="b">
            <a:normAutofit fontScale="100000" lnSpcReduction="0"/>
          </a:bodyPr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4" name="Body Level One…"/>
          <p:cNvSpPr txBox="1"/>
          <p:nvPr>
            <p:ph type="body" idx="1"/>
          </p:nvPr>
        </p:nvSpPr>
        <p:spPr>
          <a:xfrm>
            <a:off x="228600" y="1022350"/>
            <a:ext cx="8686800" cy="5029202"/>
          </a:xfrm>
          <a:prstGeom prst="rect">
            <a:avLst/>
          </a:prstGeom>
        </p:spPr>
        <p:txBody>
          <a:bodyPr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77981" indent="-249381">
              <a:buChar char="-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704088" indent="-246888"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90600" indent="-304800">
              <a:buChar char="-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219200" indent="-3048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25" name="Table 1"/>
          <p:cNvGraphicFramePr/>
          <p:nvPr/>
        </p:nvGraphicFramePr>
        <p:xfrm>
          <a:off x="777240" y="6510528"/>
          <a:ext cx="6804660" cy="2997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216254"/>
                <a:gridCol w="1588405"/>
              </a:tblGrid>
              <a:tr h="14986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Cristhian Gonzalez-Ortiz I Ops Meeting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February 7, 2025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indent="228600">
                        <a:defRPr b="1" i="1">
                          <a:solidFill>
                            <a:srgbClr val="404040"/>
                          </a:solidFill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28600">
                        <a:defRPr b="1" i="1">
                          <a:solidFill>
                            <a:srgbClr val="404040"/>
                          </a:solidFill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228600" y="6515100"/>
            <a:ext cx="139837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 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Body Level One…"/>
          <p:cNvSpPr txBox="1"/>
          <p:nvPr>
            <p:ph type="body" sz="quarter" idx="1"/>
          </p:nvPr>
        </p:nvSpPr>
        <p:spPr>
          <a:xfrm>
            <a:off x="232051" y="5054600"/>
            <a:ext cx="4206242" cy="100476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814386" indent="-357186">
              <a:lnSpc>
                <a:spcPct val="120000"/>
              </a:lnSpc>
              <a:buFontTx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1240971" indent="-326571">
              <a:lnSpc>
                <a:spcPct val="120000"/>
              </a:lnSpc>
              <a:buFontTx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1752600" indent="-381000">
              <a:lnSpc>
                <a:spcPct val="120000"/>
              </a:lnSpc>
              <a:buFontTx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2082800" indent="-254000">
              <a:lnSpc>
                <a:spcPct val="120000"/>
              </a:lnSpc>
              <a:buFontTx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Double-click to edit"/>
          <p:cNvSpPr txBox="1"/>
          <p:nvPr>
            <p:ph type="body" sz="quarter" idx="21"/>
          </p:nvPr>
        </p:nvSpPr>
        <p:spPr>
          <a:xfrm>
            <a:off x="4704862" y="5054600"/>
            <a:ext cx="4206243" cy="1004769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pPr>
          </a:p>
        </p:txBody>
      </p:sp>
      <p:sp>
        <p:nvSpPr>
          <p:cNvPr id="36" name="Body Level One…"/>
          <p:cNvSpPr txBox="1"/>
          <p:nvPr>
            <p:ph type="body" sz="half" idx="22"/>
          </p:nvPr>
        </p:nvSpPr>
        <p:spPr>
          <a:xfrm>
            <a:off x="4701097" y="1022350"/>
            <a:ext cx="4213773" cy="3627319"/>
          </a:xfrm>
          <a:prstGeom prst="rect">
            <a:avLst/>
          </a:prstGeom>
        </p:spPr>
        <p:txBody>
          <a:bodyPr/>
          <a:lstStyle/>
          <a:p>
            <a: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pPr>
          </a:p>
        </p:txBody>
      </p:sp>
      <p:sp>
        <p:nvSpPr>
          <p:cNvPr id="37" name="Title Text"/>
          <p:cNvSpPr txBox="1"/>
          <p:nvPr>
            <p:ph type="title"/>
          </p:nvPr>
        </p:nvSpPr>
        <p:spPr>
          <a:xfrm>
            <a:off x="228600" y="168273"/>
            <a:ext cx="8686800" cy="576074"/>
          </a:xfrm>
          <a:prstGeom prst="rect">
            <a:avLst/>
          </a:prstGeom>
        </p:spPr>
        <p:txBody>
          <a:bodyPr lIns="0" tIns="0" rIns="0" bIns="0" anchor="b">
            <a:normAutofit fontScale="100000" lnSpcReduction="0"/>
          </a:bodyPr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half" idx="23"/>
          </p:nvPr>
        </p:nvSpPr>
        <p:spPr>
          <a:xfrm>
            <a:off x="228287" y="1022350"/>
            <a:ext cx="4213772" cy="3627319"/>
          </a:xfrm>
          <a:prstGeom prst="rect">
            <a:avLst/>
          </a:prstGeom>
        </p:spPr>
        <p:txBody>
          <a:bodyPr/>
          <a:lstStyle/>
          <a:p>
            <a: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pPr>
          </a:p>
        </p:txBody>
      </p:sp>
      <p:graphicFrame>
        <p:nvGraphicFramePr>
          <p:cNvPr id="39" name="Table 1"/>
          <p:cNvGraphicFramePr/>
          <p:nvPr/>
        </p:nvGraphicFramePr>
        <p:xfrm>
          <a:off x="777240" y="6510528"/>
          <a:ext cx="6804660" cy="2997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0" name="Slide Number"/>
          <p:cNvSpPr txBox="1"/>
          <p:nvPr>
            <p:ph type="sldNum" sz="quarter" idx="2"/>
          </p:nvPr>
        </p:nvSpPr>
        <p:spPr>
          <a:xfrm>
            <a:off x="228600" y="6515100"/>
            <a:ext cx="139837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Body Level One…"/>
          <p:cNvSpPr txBox="1"/>
          <p:nvPr>
            <p:ph type="body" sz="half" idx="1"/>
          </p:nvPr>
        </p:nvSpPr>
        <p:spPr>
          <a:xfrm>
            <a:off x="224234" y="1023135"/>
            <a:ext cx="2905911" cy="503927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814386" indent="-357186">
              <a:lnSpc>
                <a:spcPct val="120000"/>
              </a:lnSpc>
              <a:buFontTx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1240971" indent="-326571">
              <a:lnSpc>
                <a:spcPct val="120000"/>
              </a:lnSpc>
              <a:buFontTx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1752600" indent="-381000">
              <a:lnSpc>
                <a:spcPct val="120000"/>
              </a:lnSpc>
              <a:buFontTx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2082800" indent="-254000">
              <a:lnSpc>
                <a:spcPct val="120000"/>
              </a:lnSpc>
              <a:buFontTx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itle Text"/>
          <p:cNvSpPr txBox="1"/>
          <p:nvPr>
            <p:ph type="title"/>
          </p:nvPr>
        </p:nvSpPr>
        <p:spPr>
          <a:xfrm>
            <a:off x="228600" y="168273"/>
            <a:ext cx="8686800" cy="576074"/>
          </a:xfrm>
          <a:prstGeom prst="rect">
            <a:avLst/>
          </a:prstGeom>
        </p:spPr>
        <p:txBody>
          <a:bodyPr lIns="0" tIns="0" rIns="0" bIns="0" anchor="b">
            <a:normAutofit fontScale="100000" lnSpcReduction="0"/>
          </a:bodyPr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0" name="Body Level One…"/>
          <p:cNvSpPr txBox="1"/>
          <p:nvPr>
            <p:ph type="body" idx="21"/>
          </p:nvPr>
        </p:nvSpPr>
        <p:spPr>
          <a:xfrm>
            <a:off x="3378200" y="1023134"/>
            <a:ext cx="5541266" cy="5038347"/>
          </a:xfrm>
          <a:prstGeom prst="rect">
            <a:avLst/>
          </a:prstGeom>
        </p:spPr>
        <p:txBody>
          <a:bodyPr/>
          <a:lstStyle/>
          <a:p>
            <a: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pPr>
          </a:p>
        </p:txBody>
      </p:sp>
      <p:graphicFrame>
        <p:nvGraphicFramePr>
          <p:cNvPr id="51" name="Table 1"/>
          <p:cNvGraphicFramePr/>
          <p:nvPr/>
        </p:nvGraphicFramePr>
        <p:xfrm>
          <a:off x="777240" y="6510528"/>
          <a:ext cx="6804660" cy="2997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2" name="Slide Number"/>
          <p:cNvSpPr txBox="1"/>
          <p:nvPr>
            <p:ph type="sldNum" sz="quarter" idx="2"/>
          </p:nvPr>
        </p:nvSpPr>
        <p:spPr>
          <a:xfrm>
            <a:off x="228600" y="6515100"/>
            <a:ext cx="139837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Body Level One…"/>
          <p:cNvSpPr txBox="1"/>
          <p:nvPr>
            <p:ph type="body" sz="quarter" idx="1"/>
          </p:nvPr>
        </p:nvSpPr>
        <p:spPr>
          <a:xfrm>
            <a:off x="224234" y="5054600"/>
            <a:ext cx="8686801" cy="99799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814386" indent="-357186">
              <a:lnSpc>
                <a:spcPct val="120000"/>
              </a:lnSpc>
              <a:buFontTx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1240971" indent="-326571">
              <a:lnSpc>
                <a:spcPct val="120000"/>
              </a:lnSpc>
              <a:buFontTx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1752600" indent="-381000">
              <a:lnSpc>
                <a:spcPct val="120000"/>
              </a:lnSpc>
              <a:buFontTx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2082800" indent="-254000">
              <a:lnSpc>
                <a:spcPct val="120000"/>
              </a:lnSpc>
              <a:buFontTx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Title Text"/>
          <p:cNvSpPr txBox="1"/>
          <p:nvPr>
            <p:ph type="title"/>
          </p:nvPr>
        </p:nvSpPr>
        <p:spPr>
          <a:xfrm>
            <a:off x="228600" y="168273"/>
            <a:ext cx="8686800" cy="576074"/>
          </a:xfrm>
          <a:prstGeom prst="rect">
            <a:avLst/>
          </a:prstGeom>
        </p:spPr>
        <p:txBody>
          <a:bodyPr lIns="0" tIns="0" rIns="0" bIns="0" anchor="b">
            <a:normAutofit fontScale="100000" lnSpcReduction="0"/>
          </a:bodyPr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graphicFrame>
        <p:nvGraphicFramePr>
          <p:cNvPr id="62" name="Table 1"/>
          <p:cNvGraphicFramePr/>
          <p:nvPr/>
        </p:nvGraphicFramePr>
        <p:xfrm>
          <a:off x="777240" y="6510528"/>
          <a:ext cx="6804660" cy="2997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63" name="13-0146-02D.jpg" descr="13-0146-02D.jpg"/>
          <p:cNvPicPr>
            <a:picLocks noChangeAspect="1"/>
          </p:cNvPicPr>
          <p:nvPr/>
        </p:nvPicPr>
        <p:blipFill>
          <a:blip r:embed="rId3">
            <a:extLst/>
          </a:blip>
          <a:srcRect l="2499" t="10903" r="2719" b="25426"/>
          <a:stretch>
            <a:fillRect/>
          </a:stretch>
        </p:blipFill>
        <p:spPr>
          <a:xfrm>
            <a:off x="220465" y="1003580"/>
            <a:ext cx="8686805" cy="3886202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Slide Number"/>
          <p:cNvSpPr txBox="1"/>
          <p:nvPr>
            <p:ph type="sldNum" sz="quarter" idx="2"/>
          </p:nvPr>
        </p:nvSpPr>
        <p:spPr>
          <a:xfrm>
            <a:off x="228600" y="6515100"/>
            <a:ext cx="139837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Body Level One…"/>
          <p:cNvSpPr txBox="1"/>
          <p:nvPr>
            <p:ph type="body" sz="half" idx="1"/>
          </p:nvPr>
        </p:nvSpPr>
        <p:spPr>
          <a:xfrm>
            <a:off x="4671217" y="1023688"/>
            <a:ext cx="4206680" cy="5038347"/>
          </a:xfrm>
          <a:prstGeom prst="rect">
            <a:avLst/>
          </a:prstGeom>
        </p:spPr>
        <p:txBody>
          <a:bodyPr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77981" indent="-249381">
              <a:buChar char="-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704088" indent="-246888"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90600" indent="-304800">
              <a:buChar char="-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219200" indent="-3048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Double-click to edit"/>
          <p:cNvSpPr txBox="1"/>
          <p:nvPr>
            <p:ph type="body" sz="quarter" idx="21"/>
          </p:nvPr>
        </p:nvSpPr>
        <p:spPr>
          <a:xfrm>
            <a:off x="4668697" y="162469"/>
            <a:ext cx="4206242" cy="574132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0"/>
              </a:spcBef>
              <a:buSzTx/>
              <a:buFontTx/>
              <a:buNone/>
              <a:defRPr b="1"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</a:p>
        </p:txBody>
      </p:sp>
      <p:sp>
        <p:nvSpPr>
          <p:cNvPr id="74" name="Title Text"/>
          <p:cNvSpPr txBox="1"/>
          <p:nvPr>
            <p:ph type="title"/>
          </p:nvPr>
        </p:nvSpPr>
        <p:spPr>
          <a:xfrm>
            <a:off x="228600" y="160528"/>
            <a:ext cx="4202987" cy="576073"/>
          </a:xfrm>
          <a:prstGeom prst="rect">
            <a:avLst/>
          </a:prstGeom>
        </p:spPr>
        <p:txBody>
          <a:bodyPr lIns="0" tIns="0" rIns="0" bIns="0" anchor="b">
            <a:normAutofit fontScale="100000" lnSpcReduction="0"/>
          </a:bodyPr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5" name="Body Level One…"/>
          <p:cNvSpPr txBox="1"/>
          <p:nvPr>
            <p:ph type="body" sz="half" idx="22"/>
          </p:nvPr>
        </p:nvSpPr>
        <p:spPr>
          <a:xfrm>
            <a:off x="224234" y="1022350"/>
            <a:ext cx="4202987" cy="5041025"/>
          </a:xfrm>
          <a:prstGeom prst="rect">
            <a:avLst/>
          </a:prstGeom>
        </p:spPr>
        <p:txBody>
          <a:bodyPr/>
          <a:lstStyle/>
          <a:p>
            <a: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pPr>
          </a:p>
        </p:txBody>
      </p:sp>
      <p:graphicFrame>
        <p:nvGraphicFramePr>
          <p:cNvPr id="76" name="Table 1"/>
          <p:cNvGraphicFramePr/>
          <p:nvPr/>
        </p:nvGraphicFramePr>
        <p:xfrm>
          <a:off x="777240" y="6510528"/>
          <a:ext cx="6804660" cy="2997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7" name="Slide Number"/>
          <p:cNvSpPr txBox="1"/>
          <p:nvPr>
            <p:ph type="sldNum" sz="quarter" idx="2"/>
          </p:nvPr>
        </p:nvSpPr>
        <p:spPr>
          <a:xfrm>
            <a:off x="228600" y="6515100"/>
            <a:ext cx="139837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Body Level One…"/>
          <p:cNvSpPr txBox="1"/>
          <p:nvPr>
            <p:ph type="body" idx="1"/>
          </p:nvPr>
        </p:nvSpPr>
        <p:spPr>
          <a:xfrm>
            <a:off x="228600" y="393700"/>
            <a:ext cx="8686800" cy="5676900"/>
          </a:xfrm>
          <a:prstGeom prst="rect">
            <a:avLst/>
          </a:prstGeom>
        </p:spPr>
        <p:txBody>
          <a:bodyPr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77981" indent="-249381">
              <a:buChar char="-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704088" indent="-246888"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90600" indent="-304800">
              <a:buChar char="-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219200" indent="-3048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86" name="Table 1"/>
          <p:cNvGraphicFramePr/>
          <p:nvPr/>
        </p:nvGraphicFramePr>
        <p:xfrm>
          <a:off x="6654800" y="6508750"/>
          <a:ext cx="914400" cy="2540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914400"/>
              </a:tblGrid>
              <a:tr h="254000">
                <a:tc>
                  <a:txBody>
                    <a:bodyPr/>
                    <a:lstStyle/>
                    <a:p>
                      <a:pPr indent="228600">
                        <a:defRPr>
                          <a:solidFill>
                            <a:srgbClr val="000000"/>
                          </a:solidFill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7" name="Table 1-1"/>
          <p:cNvGraphicFramePr/>
          <p:nvPr/>
        </p:nvGraphicFramePr>
        <p:xfrm>
          <a:off x="777240" y="6510528"/>
          <a:ext cx="6804660" cy="2997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8" name="Slide Number"/>
          <p:cNvSpPr txBox="1"/>
          <p:nvPr>
            <p:ph type="sldNum" sz="quarter" idx="2"/>
          </p:nvPr>
        </p:nvSpPr>
        <p:spPr>
          <a:xfrm>
            <a:off x="228600" y="6515100"/>
            <a:ext cx="139837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6" name="Table 1"/>
          <p:cNvGraphicFramePr/>
          <p:nvPr/>
        </p:nvGraphicFramePr>
        <p:xfrm>
          <a:off x="6654800" y="6508750"/>
          <a:ext cx="914400" cy="2540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914400"/>
              </a:tblGrid>
              <a:tr h="254000">
                <a:tc>
                  <a:txBody>
                    <a:bodyPr/>
                    <a:lstStyle/>
                    <a:p>
                      <a:pPr indent="228600">
                        <a:defRPr>
                          <a:solidFill>
                            <a:srgbClr val="000000"/>
                          </a:solidFill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7" name="Table 1-1"/>
          <p:cNvGraphicFramePr/>
          <p:nvPr/>
        </p:nvGraphicFramePr>
        <p:xfrm>
          <a:off x="777240" y="6510528"/>
          <a:ext cx="6804660" cy="2997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8" name="13-0146-02D.jpg" descr="13-0146-02D.jpg"/>
          <p:cNvPicPr>
            <a:picLocks noChangeAspect="1"/>
          </p:cNvPicPr>
          <p:nvPr/>
        </p:nvPicPr>
        <p:blipFill>
          <a:blip r:embed="rId3">
            <a:extLst/>
          </a:blip>
          <a:srcRect l="122" t="0" r="4937" b="3348"/>
          <a:stretch>
            <a:fillRect/>
          </a:stretch>
        </p:blipFill>
        <p:spPr>
          <a:xfrm>
            <a:off x="232766" y="216406"/>
            <a:ext cx="8678467" cy="5897295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Slide Number"/>
          <p:cNvSpPr txBox="1"/>
          <p:nvPr>
            <p:ph type="sldNum" sz="quarter" idx="2"/>
          </p:nvPr>
        </p:nvSpPr>
        <p:spPr>
          <a:xfrm>
            <a:off x="228600" y="6515100"/>
            <a:ext cx="139837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Pictur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Body Level One…"/>
          <p:cNvSpPr txBox="1"/>
          <p:nvPr>
            <p:ph type="body" sz="quarter" idx="1"/>
          </p:nvPr>
        </p:nvSpPr>
        <p:spPr>
          <a:xfrm>
            <a:off x="228599" y="5054600"/>
            <a:ext cx="8686801" cy="100584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814386" indent="-357186">
              <a:lnSpc>
                <a:spcPct val="120000"/>
              </a:lnSpc>
              <a:buFontTx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1240971" indent="-326571">
              <a:lnSpc>
                <a:spcPct val="120000"/>
              </a:lnSpc>
              <a:buFontTx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1752600" indent="-381000">
              <a:lnSpc>
                <a:spcPct val="120000"/>
              </a:lnSpc>
              <a:buFontTx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2082800" indent="-254000">
              <a:lnSpc>
                <a:spcPct val="120000"/>
              </a:lnSpc>
              <a:buFontTx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8" name="Title Text"/>
          <p:cNvSpPr txBox="1"/>
          <p:nvPr>
            <p:ph type="title"/>
          </p:nvPr>
        </p:nvSpPr>
        <p:spPr>
          <a:xfrm>
            <a:off x="228600" y="4295647"/>
            <a:ext cx="8686800" cy="576074"/>
          </a:xfrm>
          <a:prstGeom prst="rect">
            <a:avLst/>
          </a:prstGeom>
        </p:spPr>
        <p:txBody>
          <a:bodyPr lIns="0" tIns="0" rIns="0" bIns="0" anchor="b">
            <a:normAutofit fontScale="100000" lnSpcReduction="0"/>
          </a:bodyPr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graphicFrame>
        <p:nvGraphicFramePr>
          <p:cNvPr id="109" name="Table 1"/>
          <p:cNvGraphicFramePr/>
          <p:nvPr/>
        </p:nvGraphicFramePr>
        <p:xfrm>
          <a:off x="777240" y="6510528"/>
          <a:ext cx="6804660" cy="2997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10" name="13-0146-02D.jpg" descr="13-0146-02D.jpg"/>
          <p:cNvPicPr>
            <a:picLocks noChangeAspect="1"/>
          </p:cNvPicPr>
          <p:nvPr/>
        </p:nvPicPr>
        <p:blipFill>
          <a:blip r:embed="rId3">
            <a:extLst/>
          </a:blip>
          <a:srcRect l="2499" t="10903" r="2719" b="28200"/>
          <a:stretch>
            <a:fillRect/>
          </a:stretch>
        </p:blipFill>
        <p:spPr>
          <a:xfrm>
            <a:off x="228600" y="396034"/>
            <a:ext cx="8686804" cy="3716867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Slide Number"/>
          <p:cNvSpPr txBox="1"/>
          <p:nvPr>
            <p:ph type="sldNum" sz="quarter" idx="2"/>
          </p:nvPr>
        </p:nvSpPr>
        <p:spPr>
          <a:xfrm>
            <a:off x="228600" y="6515100"/>
            <a:ext cx="139837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Slide_060514.png" descr="TitleSlide_0605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FermiLogo_modified blue_Key-01.png" descr="FermiLogo_modified blue_Key-0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2233" y="1042416"/>
            <a:ext cx="3473214" cy="74240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Body Level One…"/>
          <p:cNvSpPr txBox="1"/>
          <p:nvPr>
            <p:ph type="body" idx="1"/>
          </p:nvPr>
        </p:nvSpPr>
        <p:spPr>
          <a:xfrm>
            <a:off x="787398" y="5159375"/>
            <a:ext cx="7518402" cy="11348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Title Text"/>
          <p:cNvSpPr txBox="1"/>
          <p:nvPr>
            <p:ph type="title"/>
          </p:nvPr>
        </p:nvSpPr>
        <p:spPr>
          <a:xfrm>
            <a:off x="1370012" y="514350"/>
            <a:ext cx="7315201" cy="2179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6553200" y="6356350"/>
            <a:ext cx="139837" cy="1397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j-lt"/>
          <a:ea typeface="+mj-ea"/>
          <a:cs typeface="+mj-cs"/>
          <a:sym typeface="Helvetica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Helvetica"/>
        </a:defRPr>
      </a:lvl1pPr>
      <a:lvl2pPr marL="778668" marR="0" indent="-321468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Helvetica"/>
        </a:defRPr>
      </a:lvl2pPr>
      <a:lvl3pPr marL="1208314" marR="0" indent="-293914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Helvetica"/>
        </a:defRPr>
      </a:lvl3pPr>
      <a:lvl4pPr marL="1714500" marR="0" indent="-3429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Helvetica"/>
        </a:defRPr>
      </a:lvl4pPr>
      <a:lvl5pPr marL="20574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Helvetica"/>
        </a:defRPr>
      </a:lvl5pPr>
      <a:lvl6pPr marL="25146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Helvetica"/>
        </a:defRPr>
      </a:lvl6pPr>
      <a:lvl7pPr marL="29718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Helvetica"/>
        </a:defRPr>
      </a:lvl7pPr>
      <a:lvl8pPr marL="34290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Helvetica"/>
        </a:defRPr>
      </a:lvl8pPr>
      <a:lvl9pPr marL="38862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Helvetica"/>
        </a:defRPr>
      </a:lvl9pPr>
    </p:bodyStyle>
    <p:otherStyle>
      <a:lvl1pPr marL="0" marR="0" indent="0" algn="l" defTabSz="457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0" algn="l" defTabSz="457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0" algn="l" defTabSz="457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0" algn="l" defTabSz="457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0" algn="l" defTabSz="457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0" algn="l" defTabSz="457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0" algn="l" defTabSz="457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0" algn="l" defTabSz="457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0" algn="l" defTabSz="457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ob Ainsworth…"/>
          <p:cNvSpPr txBox="1"/>
          <p:nvPr>
            <p:ph type="body" sz="quarter" idx="1"/>
          </p:nvPr>
        </p:nvSpPr>
        <p:spPr>
          <a:xfrm>
            <a:off x="787399" y="5159375"/>
            <a:ext cx="7518401" cy="1134866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Cristhian Gonzalez-Ortiz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Ops Meeting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February 7, 2025</a:t>
            </a:r>
          </a:p>
        </p:txBody>
      </p:sp>
      <p:sp>
        <p:nvSpPr>
          <p:cNvPr id="132" name="RR/MI status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RR/MI/MI-8 status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ummary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/>
          <a:lstStyle/>
          <a:p>
            <a:pPr/>
            <a:r>
              <a:t>Summary</a:t>
            </a:r>
          </a:p>
        </p:txBody>
      </p:sp>
      <p:sp>
        <p:nvSpPr>
          <p:cNvPr id="135" name="This week…"/>
          <p:cNvSpPr txBox="1"/>
          <p:nvPr>
            <p:ph type="body" idx="1"/>
          </p:nvPr>
        </p:nvSpPr>
        <p:spPr>
          <a:xfrm>
            <a:off x="228600" y="1022349"/>
            <a:ext cx="8686800" cy="5029203"/>
          </a:xfrm>
          <a:prstGeom prst="rect">
            <a:avLst/>
          </a:prstGeom>
        </p:spPr>
        <p:txBody>
          <a:bodyPr/>
          <a:lstStyle/>
          <a:p>
            <a:pPr>
              <a:defRPr b="1" sz="2200"/>
            </a:pPr>
            <a:r>
              <a:t>Summary</a:t>
            </a:r>
          </a:p>
          <a:p>
            <a:pPr lvl="1" marL="457200" indent="-228600">
              <a:defRPr sz="2200"/>
            </a:pPr>
            <a:r>
              <a:t>Successful OTR Studies on Monday (Matilda and Randy)</a:t>
            </a:r>
          </a:p>
          <a:p>
            <a:pPr lvl="1" marL="438150" indent="-209550">
              <a:defRPr sz="2200"/>
            </a:pPr>
            <a:r>
              <a:t>Access to check RAW skid level indicator at MI-Abort (MI-40)</a:t>
            </a:r>
          </a:p>
          <a:p>
            <a:pPr lvl="2" marL="666750" indent="-209550">
              <a:buChar char="‣"/>
              <a:defRPr sz="2200"/>
            </a:pPr>
            <a:r>
              <a:t>I:4WL101 was recovered on Tuesday (Marty)</a:t>
            </a:r>
          </a:p>
          <a:p>
            <a:pPr lvl="1" marL="438150" indent="-209550">
              <a:defRPr sz="2200"/>
            </a:pPr>
            <a:r>
              <a:t>Leak was found at F0 coming from I:Q714 PS (Ops, PESD, ISD) </a:t>
            </a:r>
          </a:p>
          <a:p>
            <a:pPr lvl="1" marL="438150" indent="-209550">
              <a:defRPr sz="2200"/>
            </a:pPr>
            <a:r>
              <a:t>Recycler bulk supply R:C402 leak discovered (PESD aware)</a:t>
            </a:r>
          </a:p>
          <a:p>
            <a:pPr lvl="1" marL="438150" indent="-209550">
              <a:defRPr sz="2200"/>
            </a:pPr>
            <a:r>
              <a:t>Responded to R:K1COOL alarm on Wednesday (Wren)</a:t>
            </a:r>
          </a:p>
          <a:p>
            <a:pPr lvl="2" marL="666750" indent="-209550">
              <a:buChar char="‣"/>
              <a:defRPr sz="2200"/>
            </a:pPr>
            <a:r>
              <a:t>MI Magnet System Pressures Increasing</a:t>
            </a:r>
          </a:p>
          <a:p>
            <a:pPr lvl="2" marL="666750" indent="-209550">
              <a:buChar char="‣"/>
              <a:defRPr sz="2200"/>
            </a:pPr>
            <a:r>
              <a:t>Jesse and Pete D gave us a hand. Pressures are now stable.</a:t>
            </a:r>
          </a:p>
          <a:p>
            <a:pPr lvl="1" marL="438150" indent="-209550">
              <a:defRPr sz="2200"/>
            </a:pPr>
            <a:r>
              <a:t>Monitoring and tuning the MI-8 line</a:t>
            </a:r>
          </a:p>
          <a:p>
            <a:pPr marL="209550" indent="-209550">
              <a:defRPr b="1" sz="2200"/>
            </a:pPr>
            <a:r>
              <a:t>Next Week</a:t>
            </a:r>
          </a:p>
          <a:p>
            <a:pPr lvl="1" marL="438150" indent="-209550">
              <a:defRPr sz="2200"/>
            </a:pPr>
            <a:r>
              <a:t>Start of work for I:LAM52 leak repairs</a:t>
            </a:r>
          </a:p>
          <a:p>
            <a:pPr lvl="1" marL="438150" indent="-209550">
              <a:defRPr sz="2200"/>
            </a:pPr>
            <a:r>
              <a:t>Keep monitoring and tuning the MI-8 line</a:t>
            </a:r>
          </a:p>
        </p:txBody>
      </p:sp>
      <p:sp>
        <p:nvSpPr>
          <p:cNvPr id="136" name="Slide Number"/>
          <p:cNvSpPr txBox="1"/>
          <p:nvPr>
            <p:ph type="sldNum" sz="quarter" idx="4294967295"/>
          </p:nvPr>
        </p:nvSpPr>
        <p:spPr>
          <a:xfrm>
            <a:off x="228600" y="6515100"/>
            <a:ext cx="127000" cy="1397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ummary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/>
          <a:lstStyle/>
          <a:p>
            <a:pPr/>
            <a:r>
              <a:t>Summary Plots</a:t>
            </a:r>
          </a:p>
        </p:txBody>
      </p:sp>
      <p:sp>
        <p:nvSpPr>
          <p:cNvPr id="139" name="Slide Number"/>
          <p:cNvSpPr txBox="1"/>
          <p:nvPr>
            <p:ph type="sldNum" sz="quarter" idx="4294967295"/>
          </p:nvPr>
        </p:nvSpPr>
        <p:spPr>
          <a:xfrm>
            <a:off x="228600" y="6515100"/>
            <a:ext cx="127000" cy="1397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140" name="mi_week_downtime_gantt_chart.png" descr="mi_week_downtime_gantt_chart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564" y="888504"/>
            <a:ext cx="9032872" cy="508099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ummary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/>
          <a:lstStyle/>
          <a:p>
            <a:pPr/>
            <a:r>
              <a:t>Summary Plots</a:t>
            </a:r>
          </a:p>
        </p:txBody>
      </p:sp>
      <p:sp>
        <p:nvSpPr>
          <p:cNvPr id="143" name="Slide Number"/>
          <p:cNvSpPr txBox="1"/>
          <p:nvPr>
            <p:ph type="sldNum" sz="quarter" idx="4294967295"/>
          </p:nvPr>
        </p:nvSpPr>
        <p:spPr>
          <a:xfrm>
            <a:off x="228600" y="6515100"/>
            <a:ext cx="127000" cy="1397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144" name="mi8_performance_chart.png" descr="mi8_performance_chart.png"/>
          <p:cNvPicPr>
            <a:picLocks noChangeAspect="1"/>
          </p:cNvPicPr>
          <p:nvPr/>
        </p:nvPicPr>
        <p:blipFill>
          <a:blip r:embed="rId2">
            <a:extLst/>
          </a:blip>
          <a:srcRect l="0" t="0" r="0" b="28548"/>
          <a:stretch>
            <a:fillRect/>
          </a:stretch>
        </p:blipFill>
        <p:spPr>
          <a:xfrm>
            <a:off x="-1" y="1591468"/>
            <a:ext cx="9144001" cy="367511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FFFFFF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Lucida Grande"/>
        <a:ea typeface="Lucida Grande"/>
        <a:cs typeface="Lucida Grand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61A8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FFFFFF"/>
            </a:solidFill>
            <a:effectLst/>
            <a:uFill>
              <a:solidFill>
                <a:srgbClr val="074184"/>
              </a:solidFill>
            </a:uFill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FFFFFF"/>
            </a:solidFill>
            <a:effectLst/>
            <a:uFill>
              <a:solidFill>
                <a:srgbClr val="074184"/>
              </a:solidFill>
            </a:uFill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Lucida Grande"/>
        <a:ea typeface="Lucida Grande"/>
        <a:cs typeface="Lucida Grand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61A8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FFFFFF"/>
            </a:solidFill>
            <a:effectLst/>
            <a:uFill>
              <a:solidFill>
                <a:srgbClr val="074184"/>
              </a:solidFill>
            </a:uFill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FFFFFF"/>
            </a:solidFill>
            <a:effectLst/>
            <a:uFill>
              <a:solidFill>
                <a:srgbClr val="074184"/>
              </a:solidFill>
            </a:uFill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