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FF3300"/>
    <a:srgbClr val="00FF99"/>
    <a:srgbClr val="00CC99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272" y="1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9DABB-CEFD-3271-D432-3ECC3646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1548" y="500778"/>
            <a:ext cx="2749668" cy="19997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04" y="6511373"/>
            <a:ext cx="853219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02/07/2024						Linac Machine Coordinator     		 	         9 am Operations Meeting 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89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Linac Operations Report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0FBD-10B5-94E2-BDAC-4FD670A5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568" y="591628"/>
            <a:ext cx="4472990" cy="3753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EF289-7B81-1D1D-B5D2-B8E003768EF5}"/>
              </a:ext>
            </a:extLst>
          </p:cNvPr>
          <p:cNvSpPr txBox="1"/>
          <p:nvPr/>
        </p:nvSpPr>
        <p:spPr>
          <a:xfrm>
            <a:off x="1876851" y="4447215"/>
            <a:ext cx="1816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Beam output: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Source: 48.8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TO1IN:  26.6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D7TOR: 23.6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Efficiency: 88.7 %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5AA05-54AB-2EA0-9CC5-F14521C4BF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51807" y="2491796"/>
            <a:ext cx="2769409" cy="2014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5C52F-1AA5-18E5-99B8-44BEDE7E5065}"/>
              </a:ext>
            </a:extLst>
          </p:cNvPr>
          <p:cNvSpPr txBox="1"/>
          <p:nvPr/>
        </p:nvSpPr>
        <p:spPr>
          <a:xfrm>
            <a:off x="5548392" y="4517453"/>
            <a:ext cx="34716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Downtime: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LEBT trim PS issues (2 </a:t>
            </a:r>
            <a:r>
              <a:rPr lang="en-US" sz="1400" dirty="0" err="1">
                <a:solidFill>
                  <a:srgbClr val="FF0000"/>
                </a:solidFill>
              </a:rPr>
              <a:t>hrs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Klystron Vernier H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O regulation (1.5 </a:t>
            </a:r>
            <a:r>
              <a:rPr lang="en-US" sz="1400" dirty="0" err="1">
                <a:solidFill>
                  <a:srgbClr val="FF0000"/>
                </a:solidFill>
              </a:rPr>
              <a:t>hrs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Try a test today hopefully to diagnose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Various RF trips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27267</TotalTime>
  <Words>70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Operations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402</cp:revision>
  <cp:lastPrinted>2014-01-20T19:40:21Z</cp:lastPrinted>
  <dcterms:created xsi:type="dcterms:W3CDTF">2014-01-03T20:18:13Z</dcterms:created>
  <dcterms:modified xsi:type="dcterms:W3CDTF">2025-02-07T14:37:50Z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