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6131" r:id="rId2"/>
    <p:sldId id="11718" r:id="rId3"/>
    <p:sldId id="11720" r:id="rId4"/>
    <p:sldId id="11713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9D6EA"/>
    <a:srgbClr val="0432FF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5" autoAdjust="0"/>
    <p:restoredTop sz="95798"/>
  </p:normalViewPr>
  <p:slideViewPr>
    <p:cSldViewPr snapToGrid="0" snapToObjects="1" showGuides="1">
      <p:cViewPr varScale="1">
        <p:scale>
          <a:sx n="119" d="100"/>
          <a:sy n="119" d="100"/>
        </p:scale>
        <p:origin x="1920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316A10EE-2F1C-0245-9A6D-60DCB3AAAF8C}"/>
    <pc:docChg chg="modSld">
      <pc:chgData name="Gregory Rakness" userId="e762933e-c412-4afc-9c3c-ec92fae47034" providerId="ADAL" clId="{316A10EE-2F1C-0245-9A6D-60DCB3AAAF8C}" dt="2024-12-06T15:41:14.332" v="130" actId="20577"/>
      <pc:docMkLst>
        <pc:docMk/>
      </pc:docMkLst>
      <pc:sldChg chg="modSp mod">
        <pc:chgData name="Gregory Rakness" userId="e762933e-c412-4afc-9c3c-ec92fae47034" providerId="ADAL" clId="{316A10EE-2F1C-0245-9A6D-60DCB3AAAF8C}" dt="2024-12-06T15:41:14.332" v="130" actId="20577"/>
        <pc:sldMkLst>
          <pc:docMk/>
          <pc:sldMk cId="4021967316" sldId="6458"/>
        </pc:sldMkLst>
      </pc:sldChg>
    </pc:docChg>
  </pc:docChgLst>
  <pc:docChgLst>
    <pc:chgData name="Gregory Rakness" userId="e762933e-c412-4afc-9c3c-ec92fae47034" providerId="ADAL" clId="{E6D94975-D013-D640-8270-EC4739899E1F}"/>
    <pc:docChg chg="undo custSel addSld delSld modSld">
      <pc:chgData name="Gregory Rakness" userId="e762933e-c412-4afc-9c3c-ec92fae47034" providerId="ADAL" clId="{E6D94975-D013-D640-8270-EC4739899E1F}" dt="2024-12-20T14:46:18.512" v="3200" actId="20577"/>
      <pc:docMkLst>
        <pc:docMk/>
      </pc:docMkLst>
      <pc:sldChg chg="modSp mod">
        <pc:chgData name="Gregory Rakness" userId="e762933e-c412-4afc-9c3c-ec92fae47034" providerId="ADAL" clId="{E6D94975-D013-D640-8270-EC4739899E1F}" dt="2024-12-20T14:40:05.400" v="301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E6D94975-D013-D640-8270-EC4739899E1F}" dt="2024-12-20T14:40:05.400" v="3015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E6D94975-D013-D640-8270-EC4739899E1F}" dt="2024-12-20T14:04:26.817" v="512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E6D94975-D013-D640-8270-EC4739899E1F}" dt="2024-12-20T14:14:47.680" v="1584" actId="2696"/>
        <pc:sldMkLst>
          <pc:docMk/>
          <pc:sldMk cId="4021967316" sldId="6458"/>
        </pc:sldMkLst>
      </pc:sldChg>
      <pc:sldChg chg="addSp modSp new mod">
        <pc:chgData name="Gregory Rakness" userId="e762933e-c412-4afc-9c3c-ec92fae47034" providerId="ADAL" clId="{E6D94975-D013-D640-8270-EC4739899E1F}" dt="2024-12-20T14:24:01.349" v="1823" actId="1038"/>
        <pc:sldMkLst>
          <pc:docMk/>
          <pc:sldMk cId="993102175" sldId="6459"/>
        </pc:sldMkLst>
      </pc:sldChg>
      <pc:sldChg chg="modSp new mod">
        <pc:chgData name="Gregory Rakness" userId="e762933e-c412-4afc-9c3c-ec92fae47034" providerId="ADAL" clId="{E6D94975-D013-D640-8270-EC4739899E1F}" dt="2024-12-20T14:39:44.496" v="3011" actId="20577"/>
        <pc:sldMkLst>
          <pc:docMk/>
          <pc:sldMk cId="3589983812" sldId="6460"/>
        </pc:sldMkLst>
      </pc:sldChg>
      <pc:sldChg chg="addSp modSp add mod">
        <pc:chgData name="Gregory Rakness" userId="e762933e-c412-4afc-9c3c-ec92fae47034" providerId="ADAL" clId="{E6D94975-D013-D640-8270-EC4739899E1F}" dt="2024-12-20T14:38:02.286" v="2975" actId="20577"/>
        <pc:sldMkLst>
          <pc:docMk/>
          <pc:sldMk cId="3238830048" sldId="11708"/>
        </pc:sldMkLst>
      </pc:sldChg>
      <pc:sldChg chg="addSp delSp modSp add mod">
        <pc:chgData name="Gregory Rakness" userId="e762933e-c412-4afc-9c3c-ec92fae47034" providerId="ADAL" clId="{E6D94975-D013-D640-8270-EC4739899E1F}" dt="2024-12-20T14:46:18.512" v="3200" actId="20577"/>
        <pc:sldMkLst>
          <pc:docMk/>
          <pc:sldMk cId="3860287102" sldId="11709"/>
        </pc:sldMkLst>
      </pc:sldChg>
      <pc:sldChg chg="add">
        <pc:chgData name="Gregory Rakness" userId="e762933e-c412-4afc-9c3c-ec92fae47034" providerId="ADAL" clId="{E6D94975-D013-D640-8270-EC4739899E1F}" dt="2024-12-20T14:19:45.249" v="1605"/>
        <pc:sldMkLst>
          <pc:docMk/>
          <pc:sldMk cId="3351684478" sldId="11710"/>
        </pc:sldMkLst>
      </pc:sldChg>
      <pc:sldChg chg="addSp modSp add mod">
        <pc:chgData name="Gregory Rakness" userId="e762933e-c412-4afc-9c3c-ec92fae47034" providerId="ADAL" clId="{E6D94975-D013-D640-8270-EC4739899E1F}" dt="2024-12-20T14:43:24.383" v="3178" actId="20577"/>
        <pc:sldMkLst>
          <pc:docMk/>
          <pc:sldMk cId="3539425789" sldId="11711"/>
        </pc:sldMkLst>
      </pc:sldChg>
    </pc:docChg>
  </pc:docChgLst>
  <pc:docChgLst>
    <pc:chgData name="Gregory Rakness" userId="e762933e-c412-4afc-9c3c-ec92fae47034" providerId="ADAL" clId="{23531EC6-24B5-EB47-849C-04481649C83C}"/>
    <pc:docChg chg="custSel addSld delSld modSld sldOrd">
      <pc:chgData name="Gregory Rakness" userId="e762933e-c412-4afc-9c3c-ec92fae47034" providerId="ADAL" clId="{23531EC6-24B5-EB47-849C-04481649C83C}" dt="2025-01-10T14:17:38.046" v="1229" actId="1035"/>
      <pc:docMkLst>
        <pc:docMk/>
      </pc:docMkLst>
      <pc:sldChg chg="modSp mod">
        <pc:chgData name="Gregory Rakness" userId="e762933e-c412-4afc-9c3c-ec92fae47034" providerId="ADAL" clId="{23531EC6-24B5-EB47-849C-04481649C83C}" dt="2025-01-10T13:48:55.710" v="43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23531EC6-24B5-EB47-849C-04481649C83C}" dt="2025-01-09T22:25:46.677" v="60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23531EC6-24B5-EB47-849C-04481649C83C}" dt="2025-01-10T13:48:55.710" v="432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addSp modSp mod ord">
        <pc:chgData name="Gregory Rakness" userId="e762933e-c412-4afc-9c3c-ec92fae47034" providerId="ADAL" clId="{23531EC6-24B5-EB47-849C-04481649C83C}" dt="2025-01-10T14:15:03.223" v="1220" actId="1076"/>
        <pc:sldMkLst>
          <pc:docMk/>
          <pc:sldMk cId="3589983812" sldId="6460"/>
        </pc:sldMkLst>
      </pc:sldChg>
      <pc:sldChg chg="modSp del mod">
        <pc:chgData name="Gregory Rakness" userId="e762933e-c412-4afc-9c3c-ec92fae47034" providerId="ADAL" clId="{23531EC6-24B5-EB47-849C-04481649C83C}" dt="2025-01-10T13:59:20.297" v="639" actId="2696"/>
        <pc:sldMkLst>
          <pc:docMk/>
          <pc:sldMk cId="4062768262" sldId="11712"/>
        </pc:sldMkLst>
      </pc:sldChg>
      <pc:sldChg chg="modSp new mod">
        <pc:chgData name="Gregory Rakness" userId="e762933e-c412-4afc-9c3c-ec92fae47034" providerId="ADAL" clId="{23531EC6-24B5-EB47-849C-04481649C83C}" dt="2025-01-10T13:52:06.354" v="627" actId="20577"/>
        <pc:sldMkLst>
          <pc:docMk/>
          <pc:sldMk cId="2681840981" sldId="11713"/>
        </pc:sldMkLst>
        <pc:spChg chg="mod">
          <ac:chgData name="Gregory Rakness" userId="e762933e-c412-4afc-9c3c-ec92fae47034" providerId="ADAL" clId="{23531EC6-24B5-EB47-849C-04481649C83C}" dt="2025-01-10T13:52:06.354" v="627" actId="20577"/>
          <ac:spMkLst>
            <pc:docMk/>
            <pc:sldMk cId="2681840981" sldId="11713"/>
            <ac:spMk id="2" creationId="{EEACCCDF-2AC0-6940-EAC4-0CD86BC88B21}"/>
          </ac:spMkLst>
        </pc:spChg>
        <pc:spChg chg="mod">
          <ac:chgData name="Gregory Rakness" userId="e762933e-c412-4afc-9c3c-ec92fae47034" providerId="ADAL" clId="{23531EC6-24B5-EB47-849C-04481649C83C}" dt="2025-01-10T13:49:36.369" v="471" actId="5793"/>
          <ac:spMkLst>
            <pc:docMk/>
            <pc:sldMk cId="2681840981" sldId="11713"/>
            <ac:spMk id="3" creationId="{067D770F-6294-992E-9F00-B93FA5107EF2}"/>
          </ac:spMkLst>
        </pc:spChg>
      </pc:sldChg>
      <pc:sldChg chg="modSp new del mod">
        <pc:chgData name="Gregory Rakness" userId="e762933e-c412-4afc-9c3c-ec92fae47034" providerId="ADAL" clId="{23531EC6-24B5-EB47-849C-04481649C83C}" dt="2025-01-10T14:10:41.857" v="941" actId="2696"/>
        <pc:sldMkLst>
          <pc:docMk/>
          <pc:sldMk cId="2076557185" sldId="11714"/>
        </pc:sldMkLst>
      </pc:sldChg>
      <pc:sldChg chg="addSp modSp new mod">
        <pc:chgData name="Gregory Rakness" userId="e762933e-c412-4afc-9c3c-ec92fae47034" providerId="ADAL" clId="{23531EC6-24B5-EB47-849C-04481649C83C}" dt="2025-01-10T14:17:38.046" v="1229" actId="1035"/>
        <pc:sldMkLst>
          <pc:docMk/>
          <pc:sldMk cId="786732263" sldId="11715"/>
        </pc:sldMkLst>
      </pc:sldChg>
    </pc:docChg>
  </pc:docChgLst>
  <pc:docChgLst>
    <pc:chgData name="Gregory Rakness" userId="e762933e-c412-4afc-9c3c-ec92fae47034" providerId="ADAL" clId="{716926EB-1618-9C45-9372-9F5F6EE5CC8E}"/>
    <pc:docChg chg="custSel addSld delSld modSld sldOrd">
      <pc:chgData name="Gregory Rakness" userId="e762933e-c412-4afc-9c3c-ec92fae47034" providerId="ADAL" clId="{716926EB-1618-9C45-9372-9F5F6EE5CC8E}" dt="2024-12-06T14:48:18.839" v="1684" actId="20577"/>
      <pc:docMkLst>
        <pc:docMk/>
      </pc:docMkLst>
      <pc:sldChg chg="modSp mod">
        <pc:chgData name="Gregory Rakness" userId="e762933e-c412-4afc-9c3c-ec92fae47034" providerId="ADAL" clId="{716926EB-1618-9C45-9372-9F5F6EE5CC8E}" dt="2024-12-06T13:57:48.104" v="4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716926EB-1618-9C45-9372-9F5F6EE5CC8E}" dt="2024-12-06T13:57:18.546" v="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716926EB-1618-9C45-9372-9F5F6EE5CC8E}" dt="2024-12-06T13:57:48.104" v="4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add mod">
        <pc:chgData name="Gregory Rakness" userId="e762933e-c412-4afc-9c3c-ec92fae47034" providerId="ADAL" clId="{716926EB-1618-9C45-9372-9F5F6EE5CC8E}" dt="2024-12-06T14:13:25.965" v="1097" actId="20577"/>
        <pc:sldMkLst>
          <pc:docMk/>
          <pc:sldMk cId="747412170" sldId="6452"/>
        </pc:sldMkLst>
      </pc:sldChg>
      <pc:sldChg chg="del">
        <pc:chgData name="Gregory Rakness" userId="e762933e-c412-4afc-9c3c-ec92fae47034" providerId="ADAL" clId="{716926EB-1618-9C45-9372-9F5F6EE5CC8E}" dt="2024-12-06T14:40:50.925" v="1303" actId="2696"/>
        <pc:sldMkLst>
          <pc:docMk/>
          <pc:sldMk cId="3107841722" sldId="6454"/>
        </pc:sldMkLst>
      </pc:sldChg>
      <pc:sldChg chg="del">
        <pc:chgData name="Gregory Rakness" userId="e762933e-c412-4afc-9c3c-ec92fae47034" providerId="ADAL" clId="{716926EB-1618-9C45-9372-9F5F6EE5CC8E}" dt="2024-12-06T14:40:57.660" v="1305" actId="2696"/>
        <pc:sldMkLst>
          <pc:docMk/>
          <pc:sldMk cId="4100178849" sldId="6455"/>
        </pc:sldMkLst>
      </pc:sldChg>
      <pc:sldChg chg="del">
        <pc:chgData name="Gregory Rakness" userId="e762933e-c412-4afc-9c3c-ec92fae47034" providerId="ADAL" clId="{716926EB-1618-9C45-9372-9F5F6EE5CC8E}" dt="2024-12-06T14:40:48.481" v="1302" actId="2696"/>
        <pc:sldMkLst>
          <pc:docMk/>
          <pc:sldMk cId="2541429524" sldId="6456"/>
        </pc:sldMkLst>
      </pc:sldChg>
      <pc:sldChg chg="del">
        <pc:chgData name="Gregory Rakness" userId="e762933e-c412-4afc-9c3c-ec92fae47034" providerId="ADAL" clId="{716926EB-1618-9C45-9372-9F5F6EE5CC8E}" dt="2024-12-06T14:40:55.004" v="1304" actId="2696"/>
        <pc:sldMkLst>
          <pc:docMk/>
          <pc:sldMk cId="1471690968" sldId="6457"/>
        </pc:sldMkLst>
      </pc:sldChg>
      <pc:sldChg chg="modSp new mod ord">
        <pc:chgData name="Gregory Rakness" userId="e762933e-c412-4afc-9c3c-ec92fae47034" providerId="ADAL" clId="{716926EB-1618-9C45-9372-9F5F6EE5CC8E}" dt="2024-12-06T14:48:18.839" v="1684" actId="20577"/>
        <pc:sldMkLst>
          <pc:docMk/>
          <pc:sldMk cId="4021967316" sldId="6458"/>
        </pc:sldMkLst>
      </pc:sldChg>
      <pc:sldChg chg="addSp delSp modSp new mod">
        <pc:chgData name="Gregory Rakness" userId="e762933e-c412-4afc-9c3c-ec92fae47034" providerId="ADAL" clId="{716926EB-1618-9C45-9372-9F5F6EE5CC8E}" dt="2024-12-06T14:18:24.205" v="1194" actId="20577"/>
        <pc:sldMkLst>
          <pc:docMk/>
          <pc:sldMk cId="1345784169" sldId="6459"/>
        </pc:sldMkLst>
      </pc:sldChg>
      <pc:sldChg chg="addSp delSp modSp new mod">
        <pc:chgData name="Gregory Rakness" userId="e762933e-c412-4afc-9c3c-ec92fae47034" providerId="ADAL" clId="{716926EB-1618-9C45-9372-9F5F6EE5CC8E}" dt="2024-12-06T14:45:40.898" v="1428" actId="20577"/>
        <pc:sldMkLst>
          <pc:docMk/>
          <pc:sldMk cId="1877487594" sldId="6460"/>
        </pc:sldMkLst>
      </pc:sldChg>
      <pc:sldChg chg="addSp delSp modSp new mod">
        <pc:chgData name="Gregory Rakness" userId="e762933e-c412-4afc-9c3c-ec92fae47034" providerId="ADAL" clId="{716926EB-1618-9C45-9372-9F5F6EE5CC8E}" dt="2024-12-06T14:47:35.976" v="1649" actId="1076"/>
        <pc:sldMkLst>
          <pc:docMk/>
          <pc:sldMk cId="2223048794" sldId="6461"/>
        </pc:sldMkLst>
      </pc:sldChg>
    </pc:docChg>
  </pc:docChgLst>
  <pc:docChgLst>
    <pc:chgData name="Gregory Rakness" userId="e762933e-c412-4afc-9c3c-ec92fae47034" providerId="ADAL" clId="{103DA3B4-716F-964F-87D6-0AB861C1FDE3}"/>
    <pc:docChg chg="custSel addSld delSld modSld sldOrd">
      <pc:chgData name="Gregory Rakness" userId="e762933e-c412-4afc-9c3c-ec92fae47034" providerId="ADAL" clId="{103DA3B4-716F-964F-87D6-0AB861C1FDE3}" dt="2025-02-07T14:33:07.221" v="2715" actId="20577"/>
      <pc:docMkLst>
        <pc:docMk/>
      </pc:docMkLst>
      <pc:sldChg chg="modSp mod">
        <pc:chgData name="Gregory Rakness" userId="e762933e-c412-4afc-9c3c-ec92fae47034" providerId="ADAL" clId="{103DA3B4-716F-964F-87D6-0AB861C1FDE3}" dt="2025-02-07T14:28:12.413" v="270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103DA3B4-716F-964F-87D6-0AB861C1FDE3}" dt="2025-02-07T14:28:05.181" v="270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103DA3B4-716F-964F-87D6-0AB861C1FDE3}" dt="2025-02-07T14:28:12.413" v="2702" actId="20577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103DA3B4-716F-964F-87D6-0AB861C1FDE3}" dt="2025-02-07T14:28:01.405" v="2682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modSp mod">
        <pc:chgData name="Gregory Rakness" userId="e762933e-c412-4afc-9c3c-ec92fae47034" providerId="ADAL" clId="{103DA3B4-716F-964F-87D6-0AB861C1FDE3}" dt="2025-02-07T10:47:02.776" v="2574" actId="27636"/>
        <pc:sldMkLst>
          <pc:docMk/>
          <pc:sldMk cId="2681840981" sldId="11713"/>
        </pc:sldMkLst>
        <pc:spChg chg="mod">
          <ac:chgData name="Gregory Rakness" userId="e762933e-c412-4afc-9c3c-ec92fae47034" providerId="ADAL" clId="{103DA3B4-716F-964F-87D6-0AB861C1FDE3}" dt="2025-02-07T10:47:02.776" v="2574" actId="27636"/>
          <ac:spMkLst>
            <pc:docMk/>
            <pc:sldMk cId="2681840981" sldId="11713"/>
            <ac:spMk id="2" creationId="{EEACCCDF-2AC0-6940-EAC4-0CD86BC88B21}"/>
          </ac:spMkLst>
        </pc:spChg>
      </pc:sldChg>
      <pc:sldChg chg="del">
        <pc:chgData name="Gregory Rakness" userId="e762933e-c412-4afc-9c3c-ec92fae47034" providerId="ADAL" clId="{103DA3B4-716F-964F-87D6-0AB861C1FDE3}" dt="2025-02-06T20:16:40.521" v="271" actId="2696"/>
        <pc:sldMkLst>
          <pc:docMk/>
          <pc:sldMk cId="791071515" sldId="11716"/>
        </pc:sldMkLst>
      </pc:sldChg>
      <pc:sldChg chg="del">
        <pc:chgData name="Gregory Rakness" userId="e762933e-c412-4afc-9c3c-ec92fae47034" providerId="ADAL" clId="{103DA3B4-716F-964F-87D6-0AB861C1FDE3}" dt="2025-02-06T20:21:45.953" v="305" actId="2696"/>
        <pc:sldMkLst>
          <pc:docMk/>
          <pc:sldMk cId="1264540312" sldId="11717"/>
        </pc:sldMkLst>
      </pc:sldChg>
      <pc:sldChg chg="addSp delSp modSp new mod ord">
        <pc:chgData name="Gregory Rakness" userId="e762933e-c412-4afc-9c3c-ec92fae47034" providerId="ADAL" clId="{103DA3B4-716F-964F-87D6-0AB861C1FDE3}" dt="2025-02-06T21:24:00.826" v="2531" actId="1036"/>
        <pc:sldMkLst>
          <pc:docMk/>
          <pc:sldMk cId="2098747907" sldId="11718"/>
        </pc:sldMkLst>
        <pc:spChg chg="mod">
          <ac:chgData name="Gregory Rakness" userId="e762933e-c412-4afc-9c3c-ec92fae47034" providerId="ADAL" clId="{103DA3B4-716F-964F-87D6-0AB861C1FDE3}" dt="2025-02-06T21:17:55.885" v="2389" actId="27636"/>
          <ac:spMkLst>
            <pc:docMk/>
            <pc:sldMk cId="2098747907" sldId="11718"/>
            <ac:spMk id="2" creationId="{0013CA49-2640-9459-9147-4465BE6620FC}"/>
          </ac:spMkLst>
        </pc:spChg>
        <pc:spChg chg="mod">
          <ac:chgData name="Gregory Rakness" userId="e762933e-c412-4afc-9c3c-ec92fae47034" providerId="ADAL" clId="{103DA3B4-716F-964F-87D6-0AB861C1FDE3}" dt="2025-02-06T21:20:47.271" v="2481" actId="20577"/>
          <ac:spMkLst>
            <pc:docMk/>
            <pc:sldMk cId="2098747907" sldId="11718"/>
            <ac:spMk id="3" creationId="{52B7B86E-EE2A-AA59-1AB3-9BB7E0A82A62}"/>
          </ac:spMkLst>
        </pc:spChg>
        <pc:spChg chg="add mod">
          <ac:chgData name="Gregory Rakness" userId="e762933e-c412-4afc-9c3c-ec92fae47034" providerId="ADAL" clId="{103DA3B4-716F-964F-87D6-0AB861C1FDE3}" dt="2025-02-06T20:43:33.727" v="1568" actId="1036"/>
          <ac:spMkLst>
            <pc:docMk/>
            <pc:sldMk cId="2098747907" sldId="11718"/>
            <ac:spMk id="8" creationId="{DED15E14-6FA4-F080-E688-8F0C224B5E06}"/>
          </ac:spMkLst>
        </pc:spChg>
        <pc:spChg chg="add mod">
          <ac:chgData name="Gregory Rakness" userId="e762933e-c412-4afc-9c3c-ec92fae47034" providerId="ADAL" clId="{103DA3B4-716F-964F-87D6-0AB861C1FDE3}" dt="2025-02-06T20:43:33.727" v="1568" actId="1036"/>
          <ac:spMkLst>
            <pc:docMk/>
            <pc:sldMk cId="2098747907" sldId="11718"/>
            <ac:spMk id="9" creationId="{3745BB3C-1513-8E39-E03F-60EDC0500B76}"/>
          </ac:spMkLst>
        </pc:spChg>
        <pc:spChg chg="add mod">
          <ac:chgData name="Gregory Rakness" userId="e762933e-c412-4afc-9c3c-ec92fae47034" providerId="ADAL" clId="{103DA3B4-716F-964F-87D6-0AB861C1FDE3}" dt="2025-02-06T20:43:33.727" v="1568" actId="1036"/>
          <ac:spMkLst>
            <pc:docMk/>
            <pc:sldMk cId="2098747907" sldId="11718"/>
            <ac:spMk id="10" creationId="{E62EB61B-E902-CDCF-0B6E-4FD55EFC9557}"/>
          </ac:spMkLst>
        </pc:spChg>
        <pc:spChg chg="add del mod">
          <ac:chgData name="Gregory Rakness" userId="e762933e-c412-4afc-9c3c-ec92fae47034" providerId="ADAL" clId="{103DA3B4-716F-964F-87D6-0AB861C1FDE3}" dt="2025-02-06T20:37:11.499" v="1163" actId="478"/>
          <ac:spMkLst>
            <pc:docMk/>
            <pc:sldMk cId="2098747907" sldId="11718"/>
            <ac:spMk id="11" creationId="{1B2FEC55-A1A3-BAED-C2D1-BC07559F66A6}"/>
          </ac:spMkLst>
        </pc:spChg>
        <pc:spChg chg="add mod">
          <ac:chgData name="Gregory Rakness" userId="e762933e-c412-4afc-9c3c-ec92fae47034" providerId="ADAL" clId="{103DA3B4-716F-964F-87D6-0AB861C1FDE3}" dt="2025-02-06T21:23:33.287" v="2523" actId="1035"/>
          <ac:spMkLst>
            <pc:docMk/>
            <pc:sldMk cId="2098747907" sldId="11718"/>
            <ac:spMk id="15" creationId="{091EDE81-C302-4584-3594-CE7D37BFC6CB}"/>
          </ac:spMkLst>
        </pc:spChg>
        <pc:picChg chg="add mod">
          <ac:chgData name="Gregory Rakness" userId="e762933e-c412-4afc-9c3c-ec92fae47034" providerId="ADAL" clId="{103DA3B4-716F-964F-87D6-0AB861C1FDE3}" dt="2025-02-06T20:43:33.727" v="1568" actId="1036"/>
          <ac:picMkLst>
            <pc:docMk/>
            <pc:sldMk cId="2098747907" sldId="11718"/>
            <ac:picMk id="7" creationId="{29C2EB04-50D2-8C77-4688-87637BE49DB5}"/>
          </ac:picMkLst>
        </pc:picChg>
        <pc:cxnChg chg="add mod">
          <ac:chgData name="Gregory Rakness" userId="e762933e-c412-4afc-9c3c-ec92fae47034" providerId="ADAL" clId="{103DA3B4-716F-964F-87D6-0AB861C1FDE3}" dt="2025-02-06T21:23:36.423" v="2524" actId="14100"/>
          <ac:cxnSpMkLst>
            <pc:docMk/>
            <pc:sldMk cId="2098747907" sldId="11718"/>
            <ac:cxnSpMk id="13" creationId="{CD2E8264-0769-D912-4F31-7D439607E866}"/>
          </ac:cxnSpMkLst>
        </pc:cxnChg>
        <pc:cxnChg chg="add mod">
          <ac:chgData name="Gregory Rakness" userId="e762933e-c412-4afc-9c3c-ec92fae47034" providerId="ADAL" clId="{103DA3B4-716F-964F-87D6-0AB861C1FDE3}" dt="2025-02-06T21:24:00.826" v="2531" actId="1036"/>
          <ac:cxnSpMkLst>
            <pc:docMk/>
            <pc:sldMk cId="2098747907" sldId="11718"/>
            <ac:cxnSpMk id="18" creationId="{40911DBB-C081-C5CA-59CA-05387ACE6A88}"/>
          </ac:cxnSpMkLst>
        </pc:cxnChg>
      </pc:sldChg>
      <pc:sldChg chg="addSp modSp new del mod">
        <pc:chgData name="Gregory Rakness" userId="e762933e-c412-4afc-9c3c-ec92fae47034" providerId="ADAL" clId="{103DA3B4-716F-964F-87D6-0AB861C1FDE3}" dt="2025-02-07T10:46:40.389" v="2572" actId="2696"/>
        <pc:sldMkLst>
          <pc:docMk/>
          <pc:sldMk cId="1330709626" sldId="11719"/>
        </pc:sldMkLst>
        <pc:spChg chg="mod">
          <ac:chgData name="Gregory Rakness" userId="e762933e-c412-4afc-9c3c-ec92fae47034" providerId="ADAL" clId="{103DA3B4-716F-964F-87D6-0AB861C1FDE3}" dt="2025-02-06T21:25:15.094" v="2542" actId="20577"/>
          <ac:spMkLst>
            <pc:docMk/>
            <pc:sldMk cId="1330709626" sldId="11719"/>
            <ac:spMk id="2" creationId="{61583526-B41F-7BB3-D79C-C7B406E050FB}"/>
          </ac:spMkLst>
        </pc:spChg>
        <pc:spChg chg="mod">
          <ac:chgData name="Gregory Rakness" userId="e762933e-c412-4afc-9c3c-ec92fae47034" providerId="ADAL" clId="{103DA3B4-716F-964F-87D6-0AB861C1FDE3}" dt="2025-02-06T21:08:45.493" v="1941" actId="20577"/>
          <ac:spMkLst>
            <pc:docMk/>
            <pc:sldMk cId="1330709626" sldId="11719"/>
            <ac:spMk id="3" creationId="{57F88919-BEBD-3B92-5F19-443DAE7CB316}"/>
          </ac:spMkLst>
        </pc:spChg>
        <pc:spChg chg="add mod">
          <ac:chgData name="Gregory Rakness" userId="e762933e-c412-4afc-9c3c-ec92fae47034" providerId="ADAL" clId="{103DA3B4-716F-964F-87D6-0AB861C1FDE3}" dt="2025-02-06T21:21:52.251" v="2496" actId="1076"/>
          <ac:spMkLst>
            <pc:docMk/>
            <pc:sldMk cId="1330709626" sldId="11719"/>
            <ac:spMk id="10" creationId="{EE98D64D-79FB-C98F-DEB4-183CA4105C44}"/>
          </ac:spMkLst>
        </pc:spChg>
        <pc:picChg chg="add mod">
          <ac:chgData name="Gregory Rakness" userId="e762933e-c412-4afc-9c3c-ec92fae47034" providerId="ADAL" clId="{103DA3B4-716F-964F-87D6-0AB861C1FDE3}" dt="2025-02-06T21:10:06.170" v="2112" actId="1037"/>
          <ac:picMkLst>
            <pc:docMk/>
            <pc:sldMk cId="1330709626" sldId="11719"/>
            <ac:picMk id="7" creationId="{A82F7A7A-60B7-1788-7659-C579EC4F288D}"/>
          </ac:picMkLst>
        </pc:picChg>
        <pc:picChg chg="add mod">
          <ac:chgData name="Gregory Rakness" userId="e762933e-c412-4afc-9c3c-ec92fae47034" providerId="ADAL" clId="{103DA3B4-716F-964F-87D6-0AB861C1FDE3}" dt="2025-02-06T21:09:23.060" v="1994" actId="1038"/>
          <ac:picMkLst>
            <pc:docMk/>
            <pc:sldMk cId="1330709626" sldId="11719"/>
            <ac:picMk id="9" creationId="{588F7E4A-41DB-C759-C701-7E3C2953DFE4}"/>
          </ac:picMkLst>
        </pc:picChg>
      </pc:sldChg>
      <pc:sldChg chg="addSp delSp modSp new mod">
        <pc:chgData name="Gregory Rakness" userId="e762933e-c412-4afc-9c3c-ec92fae47034" providerId="ADAL" clId="{103DA3B4-716F-964F-87D6-0AB861C1FDE3}" dt="2025-02-07T14:33:07.221" v="2715" actId="20577"/>
        <pc:sldMkLst>
          <pc:docMk/>
          <pc:sldMk cId="29638652" sldId="11720"/>
        </pc:sldMkLst>
        <pc:spChg chg="del">
          <ac:chgData name="Gregory Rakness" userId="e762933e-c412-4afc-9c3c-ec92fae47034" providerId="ADAL" clId="{103DA3B4-716F-964F-87D6-0AB861C1FDE3}" dt="2025-02-07T10:46:07.952" v="2567" actId="34307"/>
          <ac:spMkLst>
            <pc:docMk/>
            <pc:sldMk cId="29638652" sldId="11720"/>
            <ac:spMk id="2" creationId="{5957C9FC-0599-FC62-9D70-0C0E604AD878}"/>
          </ac:spMkLst>
        </pc:spChg>
        <pc:spChg chg="mod">
          <ac:chgData name="Gregory Rakness" userId="e762933e-c412-4afc-9c3c-ec92fae47034" providerId="ADAL" clId="{103DA3B4-716F-964F-87D6-0AB861C1FDE3}" dt="2025-02-07T14:33:07.221" v="2715" actId="20577"/>
          <ac:spMkLst>
            <pc:docMk/>
            <pc:sldMk cId="29638652" sldId="11720"/>
            <ac:spMk id="3" creationId="{0492F6EC-54FD-9BD3-5753-8E404F6B93A1}"/>
          </ac:spMkLst>
        </pc:spChg>
        <pc:spChg chg="add del mod">
          <ac:chgData name="Gregory Rakness" userId="e762933e-c412-4afc-9c3c-ec92fae47034" providerId="ADAL" clId="{103DA3B4-716F-964F-87D6-0AB861C1FDE3}" dt="2025-02-07T10:46:20.271" v="2569" actId="931"/>
          <ac:spMkLst>
            <pc:docMk/>
            <pc:sldMk cId="29638652" sldId="11720"/>
            <ac:spMk id="8" creationId="{EB448D4F-88E7-29AF-8AF7-E8160AD558EA}"/>
          </ac:spMkLst>
        </pc:spChg>
        <pc:spChg chg="add mod">
          <ac:chgData name="Gregory Rakness" userId="e762933e-c412-4afc-9c3c-ec92fae47034" providerId="ADAL" clId="{103DA3B4-716F-964F-87D6-0AB861C1FDE3}" dt="2025-02-07T10:50:14.295" v="2629" actId="20577"/>
          <ac:spMkLst>
            <pc:docMk/>
            <pc:sldMk cId="29638652" sldId="11720"/>
            <ac:spMk id="12" creationId="{DA7FB5A7-89EE-66D3-6DAA-E4CD632282FC}"/>
          </ac:spMkLst>
        </pc:spChg>
        <pc:picChg chg="add del mod ord">
          <ac:chgData name="Gregory Rakness" userId="e762933e-c412-4afc-9c3c-ec92fae47034" providerId="ADAL" clId="{103DA3B4-716F-964F-87D6-0AB861C1FDE3}" dt="2025-02-07T10:46:12.362" v="2568" actId="478"/>
          <ac:picMkLst>
            <pc:docMk/>
            <pc:sldMk cId="29638652" sldId="11720"/>
            <ac:picMk id="6" creationId="{0147DC8E-DA02-1CEE-7FC9-152DB4033468}"/>
          </ac:picMkLst>
        </pc:picChg>
        <pc:picChg chg="add mod">
          <ac:chgData name="Gregory Rakness" userId="e762933e-c412-4afc-9c3c-ec92fae47034" providerId="ADAL" clId="{103DA3B4-716F-964F-87D6-0AB861C1FDE3}" dt="2025-02-07T10:47:20.380" v="2579" actId="1076"/>
          <ac:picMkLst>
            <pc:docMk/>
            <pc:sldMk cId="29638652" sldId="11720"/>
            <ac:picMk id="10" creationId="{CCE44D82-50DE-2F85-640B-FE41CB5ED608}"/>
          </ac:picMkLst>
        </pc:picChg>
      </pc:sldChg>
    </pc:docChg>
  </pc:docChgLst>
  <pc:docChgLst>
    <pc:chgData name="Gregory Rakness" userId="e762933e-c412-4afc-9c3c-ec92fae47034" providerId="ADAL" clId="{AAB680E6-B583-FA44-9036-29C1C2BFDDE1}"/>
    <pc:docChg chg="custSel addSld delSld modSld sldOrd">
      <pc:chgData name="Gregory Rakness" userId="e762933e-c412-4afc-9c3c-ec92fae47034" providerId="ADAL" clId="{AAB680E6-B583-FA44-9036-29C1C2BFDDE1}" dt="2025-01-31T14:08:44.893" v="2401" actId="20577"/>
      <pc:docMkLst>
        <pc:docMk/>
      </pc:docMkLst>
      <pc:sldChg chg="modSp mod">
        <pc:chgData name="Gregory Rakness" userId="e762933e-c412-4afc-9c3c-ec92fae47034" providerId="ADAL" clId="{AAB680E6-B583-FA44-9036-29C1C2BFDDE1}" dt="2025-01-31T14:08:44.893" v="2401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AAB680E6-B583-FA44-9036-29C1C2BFDDE1}" dt="2025-01-31T14:06:31.176" v="236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AAB680E6-B583-FA44-9036-29C1C2BFDDE1}" dt="2025-01-31T13:57:43.454" v="2314" actId="313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AAB680E6-B583-FA44-9036-29C1C2BFDDE1}" dt="2025-01-31T14:08:44.893" v="2401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AAB680E6-B583-FA44-9036-29C1C2BFDDE1}" dt="2025-01-30T22:07:19.158" v="454" actId="2696"/>
        <pc:sldMkLst>
          <pc:docMk/>
          <pc:sldMk cId="3589983812" sldId="6460"/>
        </pc:sldMkLst>
      </pc:sldChg>
      <pc:sldChg chg="modSp mod">
        <pc:chgData name="Gregory Rakness" userId="e762933e-c412-4afc-9c3c-ec92fae47034" providerId="ADAL" clId="{AAB680E6-B583-FA44-9036-29C1C2BFDDE1}" dt="2025-01-31T13:57:02.450" v="2295" actId="5793"/>
        <pc:sldMkLst>
          <pc:docMk/>
          <pc:sldMk cId="2681840981" sldId="11713"/>
        </pc:sldMkLst>
        <pc:spChg chg="mod">
          <ac:chgData name="Gregory Rakness" userId="e762933e-c412-4afc-9c3c-ec92fae47034" providerId="ADAL" clId="{AAB680E6-B583-FA44-9036-29C1C2BFDDE1}" dt="2025-01-31T13:57:02.450" v="2295" actId="5793"/>
          <ac:spMkLst>
            <pc:docMk/>
            <pc:sldMk cId="2681840981" sldId="11713"/>
            <ac:spMk id="2" creationId="{EEACCCDF-2AC0-6940-EAC4-0CD86BC88B21}"/>
          </ac:spMkLst>
        </pc:spChg>
      </pc:sldChg>
      <pc:sldChg chg="del">
        <pc:chgData name="Gregory Rakness" userId="e762933e-c412-4afc-9c3c-ec92fae47034" providerId="ADAL" clId="{AAB680E6-B583-FA44-9036-29C1C2BFDDE1}" dt="2025-01-30T22:06:47.813" v="436" actId="2696"/>
        <pc:sldMkLst>
          <pc:docMk/>
          <pc:sldMk cId="786732263" sldId="11715"/>
        </pc:sldMkLst>
      </pc:sldChg>
      <pc:sldChg chg="addSp modSp new mod ord">
        <pc:chgData name="Gregory Rakness" userId="e762933e-c412-4afc-9c3c-ec92fae47034" providerId="ADAL" clId="{AAB680E6-B583-FA44-9036-29C1C2BFDDE1}" dt="2025-01-30T22:33:46.567" v="1860" actId="20577"/>
        <pc:sldMkLst>
          <pc:docMk/>
          <pc:sldMk cId="791071515" sldId="11716"/>
        </pc:sldMkLst>
      </pc:sldChg>
      <pc:sldChg chg="addSp modSp new mod">
        <pc:chgData name="Gregory Rakness" userId="e762933e-c412-4afc-9c3c-ec92fae47034" providerId="ADAL" clId="{AAB680E6-B583-FA44-9036-29C1C2BFDDE1}" dt="2025-01-30T22:53:06.545" v="2079" actId="20577"/>
        <pc:sldMkLst>
          <pc:docMk/>
          <pc:sldMk cId="1264540312" sldId="11717"/>
        </pc:sldMkLst>
      </pc:sldChg>
      <pc:sldChg chg="modSp new del mod">
        <pc:chgData name="Gregory Rakness" userId="e762933e-c412-4afc-9c3c-ec92fae47034" providerId="ADAL" clId="{AAB680E6-B583-FA44-9036-29C1C2BFDDE1}" dt="2025-01-30T22:33:34.658" v="1858" actId="2696"/>
        <pc:sldMkLst>
          <pc:docMk/>
          <pc:sldMk cId="2262807945" sldId="11718"/>
        </pc:sldMkLst>
      </pc:sldChg>
    </pc:docChg>
  </pc:docChgLst>
  <pc:docChgLst>
    <pc:chgData name="Gregory Rakness" userId="e762933e-c412-4afc-9c3c-ec92fae47034" providerId="ADAL" clId="{D9E41BD0-1CD8-3A42-BD91-E606C88412C8}"/>
    <pc:docChg chg="custSel addSld delSld modSld sldOrd">
      <pc:chgData name="Gregory Rakness" userId="e762933e-c412-4afc-9c3c-ec92fae47034" providerId="ADAL" clId="{D9E41BD0-1CD8-3A42-BD91-E606C88412C8}" dt="2024-12-27T14:58:22.864" v="1076" actId="1076"/>
      <pc:docMkLst>
        <pc:docMk/>
      </pc:docMkLst>
      <pc:sldChg chg="modSp mod">
        <pc:chgData name="Gregory Rakness" userId="e762933e-c412-4afc-9c3c-ec92fae47034" providerId="ADAL" clId="{D9E41BD0-1CD8-3A42-BD91-E606C88412C8}" dt="2024-12-27T14:46:41.082" v="1060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D9E41BD0-1CD8-3A42-BD91-E606C88412C8}" dt="2024-12-26T20:20:36.806" v="36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9E41BD0-1CD8-3A42-BD91-E606C88412C8}" dt="2024-12-27T14:46:41.082" v="1060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D9E41BD0-1CD8-3A42-BD91-E606C88412C8}" dt="2024-12-26T20:20:47.072" v="370" actId="2696"/>
        <pc:sldMkLst>
          <pc:docMk/>
          <pc:sldMk cId="993102175" sldId="6459"/>
        </pc:sldMkLst>
      </pc:sldChg>
      <pc:sldChg chg="modSp mod">
        <pc:chgData name="Gregory Rakness" userId="e762933e-c412-4afc-9c3c-ec92fae47034" providerId="ADAL" clId="{D9E41BD0-1CD8-3A42-BD91-E606C88412C8}" dt="2024-12-27T14:19:00.744" v="803" actId="27636"/>
        <pc:sldMkLst>
          <pc:docMk/>
          <pc:sldMk cId="3589983812" sldId="6460"/>
        </pc:sldMkLst>
      </pc:sldChg>
      <pc:sldChg chg="del">
        <pc:chgData name="Gregory Rakness" userId="e762933e-c412-4afc-9c3c-ec92fae47034" providerId="ADAL" clId="{D9E41BD0-1CD8-3A42-BD91-E606C88412C8}" dt="2024-12-26T20:20:48.246" v="371" actId="2696"/>
        <pc:sldMkLst>
          <pc:docMk/>
          <pc:sldMk cId="3238830048" sldId="11708"/>
        </pc:sldMkLst>
      </pc:sldChg>
      <pc:sldChg chg="del">
        <pc:chgData name="Gregory Rakness" userId="e762933e-c412-4afc-9c3c-ec92fae47034" providerId="ADAL" clId="{D9E41BD0-1CD8-3A42-BD91-E606C88412C8}" dt="2024-12-26T20:20:49.299" v="372" actId="2696"/>
        <pc:sldMkLst>
          <pc:docMk/>
          <pc:sldMk cId="3860287102" sldId="11709"/>
        </pc:sldMkLst>
      </pc:sldChg>
      <pc:sldChg chg="del">
        <pc:chgData name="Gregory Rakness" userId="e762933e-c412-4afc-9c3c-ec92fae47034" providerId="ADAL" clId="{D9E41BD0-1CD8-3A42-BD91-E606C88412C8}" dt="2024-12-26T20:20:50.224" v="373" actId="2696"/>
        <pc:sldMkLst>
          <pc:docMk/>
          <pc:sldMk cId="3351684478" sldId="11710"/>
        </pc:sldMkLst>
      </pc:sldChg>
      <pc:sldChg chg="del">
        <pc:chgData name="Gregory Rakness" userId="e762933e-c412-4afc-9c3c-ec92fae47034" providerId="ADAL" clId="{D9E41BD0-1CD8-3A42-BD91-E606C88412C8}" dt="2024-12-26T20:20:51.307" v="374" actId="2696"/>
        <pc:sldMkLst>
          <pc:docMk/>
          <pc:sldMk cId="3539425789" sldId="11711"/>
        </pc:sldMkLst>
      </pc:sldChg>
      <pc:sldChg chg="addSp delSp modSp new mod ord">
        <pc:chgData name="Gregory Rakness" userId="e762933e-c412-4afc-9c3c-ec92fae47034" providerId="ADAL" clId="{D9E41BD0-1CD8-3A42-BD91-E606C88412C8}" dt="2024-12-27T14:58:22.864" v="1076" actId="1076"/>
        <pc:sldMkLst>
          <pc:docMk/>
          <pc:sldMk cId="4062768262" sldId="11712"/>
        </pc:sldMkLst>
      </pc:sldChg>
    </pc:docChg>
  </pc:docChgLst>
  <pc:docChgLst>
    <pc:chgData name="Gregory Rakness" userId="e762933e-c412-4afc-9c3c-ec92fae47034" providerId="ADAL" clId="{07EB3D75-BCD3-5C4B-BAAD-77A1AC8C6461}"/>
    <pc:docChg chg="custSel modSld">
      <pc:chgData name="Gregory Rakness" userId="e762933e-c412-4afc-9c3c-ec92fae47034" providerId="ADAL" clId="{07EB3D75-BCD3-5C4B-BAAD-77A1AC8C6461}" dt="2024-11-22T14:11:33.217" v="495" actId="20577"/>
      <pc:docMkLst>
        <pc:docMk/>
      </pc:docMkLst>
      <pc:sldChg chg="modSp mod">
        <pc:chgData name="Gregory Rakness" userId="e762933e-c412-4afc-9c3c-ec92fae47034" providerId="ADAL" clId="{07EB3D75-BCD3-5C4B-BAAD-77A1AC8C6461}" dt="2024-11-22T14:11:33.217" v="49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7EB3D75-BCD3-5C4B-BAAD-77A1AC8C6461}" dt="2024-11-21T20:56:22.855" v="5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7EB3D75-BCD3-5C4B-BAAD-77A1AC8C6461}" dt="2024-11-21T20:56:13.344" v="29" actId="20577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07EB3D75-BCD3-5C4B-BAAD-77A1AC8C6461}" dt="2024-11-22T14:11:33.217" v="49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mod">
        <pc:chgData name="Gregory Rakness" userId="e762933e-c412-4afc-9c3c-ec92fae47034" providerId="ADAL" clId="{07EB3D75-BCD3-5C4B-BAAD-77A1AC8C6461}" dt="2024-11-21T21:01:30.353" v="309" actId="20577"/>
        <pc:sldMkLst>
          <pc:docMk/>
          <pc:sldMk cId="3107841722" sldId="6454"/>
        </pc:sldMkLst>
      </pc:sldChg>
      <pc:sldChg chg="addSp modSp mod">
        <pc:chgData name="Gregory Rakness" userId="e762933e-c412-4afc-9c3c-ec92fae47034" providerId="ADAL" clId="{07EB3D75-BCD3-5C4B-BAAD-77A1AC8C6461}" dt="2024-11-21T21:13:15.063" v="486" actId="20577"/>
        <pc:sldMkLst>
          <pc:docMk/>
          <pc:sldMk cId="4100178849" sldId="6455"/>
        </pc:sldMkLst>
      </pc:sldChg>
      <pc:sldChg chg="modSp mod">
        <pc:chgData name="Gregory Rakness" userId="e762933e-c412-4afc-9c3c-ec92fae47034" providerId="ADAL" clId="{07EB3D75-BCD3-5C4B-BAAD-77A1AC8C6461}" dt="2024-11-21T21:12:42.176" v="426" actId="5793"/>
        <pc:sldMkLst>
          <pc:docMk/>
          <pc:sldMk cId="2541429524" sldId="6456"/>
        </pc:sldMkLst>
      </pc:sldChg>
      <pc:sldChg chg="modSp mod">
        <pc:chgData name="Gregory Rakness" userId="e762933e-c412-4afc-9c3c-ec92fae47034" providerId="ADAL" clId="{07EB3D75-BCD3-5C4B-BAAD-77A1AC8C6461}" dt="2024-11-21T21:12:06.380" v="373" actId="20577"/>
        <pc:sldMkLst>
          <pc:docMk/>
          <pc:sldMk cId="1471690968" sldId="6457"/>
        </pc:sldMkLst>
      </pc:sldChg>
    </pc:docChg>
  </pc:docChgLst>
  <pc:docChgLst>
    <pc:chgData name="Gregory Rakness" userId="e762933e-c412-4afc-9c3c-ec92fae47034" providerId="ADAL" clId="{0B88046F-6BE2-B944-AB64-2826E1654917}"/>
    <pc:docChg chg="custSel addSld delSld modSld sldOrd">
      <pc:chgData name="Gregory Rakness" userId="e762933e-c412-4afc-9c3c-ec92fae47034" providerId="ADAL" clId="{0B88046F-6BE2-B944-AB64-2826E1654917}" dt="2024-12-13T14:34:20.632" v="675" actId="14100"/>
      <pc:docMkLst>
        <pc:docMk/>
      </pc:docMkLst>
      <pc:sldChg chg="addSp modSp mod">
        <pc:chgData name="Gregory Rakness" userId="e762933e-c412-4afc-9c3c-ec92fae47034" providerId="ADAL" clId="{0B88046F-6BE2-B944-AB64-2826E1654917}" dt="2024-12-13T14:31:52.409" v="65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B88046F-6BE2-B944-AB64-2826E1654917}" dt="2024-12-12T21:33:41.204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B88046F-6BE2-B944-AB64-2826E1654917}" dt="2024-12-12T21:33:55.150" v="39" actId="20577"/>
          <ac:spMkLst>
            <pc:docMk/>
            <pc:sldMk cId="2577052944" sldId="6131"/>
            <ac:spMk id="5" creationId="{53142B73-5FD6-797D-9CC4-642CDB4A6DDB}"/>
          </ac:spMkLst>
        </pc:spChg>
        <pc:spChg chg="add mod">
          <ac:chgData name="Gregory Rakness" userId="e762933e-c412-4afc-9c3c-ec92fae47034" providerId="ADAL" clId="{0B88046F-6BE2-B944-AB64-2826E1654917}" dt="2024-12-13T14:31:52.409" v="657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0B88046F-6BE2-B944-AB64-2826E1654917}" dt="2024-12-12T21:41:07.219" v="464" actId="2696"/>
        <pc:sldMkLst>
          <pc:docMk/>
          <pc:sldMk cId="747412170" sldId="6452"/>
        </pc:sldMkLst>
      </pc:sldChg>
      <pc:sldChg chg="addSp modSp mod chgLayout">
        <pc:chgData name="Gregory Rakness" userId="e762933e-c412-4afc-9c3c-ec92fae47034" providerId="ADAL" clId="{0B88046F-6BE2-B944-AB64-2826E1654917}" dt="2024-12-13T14:34:20.632" v="675" actId="14100"/>
        <pc:sldMkLst>
          <pc:docMk/>
          <pc:sldMk cId="4021967316" sldId="6458"/>
        </pc:sldMkLst>
      </pc:sldChg>
      <pc:sldChg chg="del">
        <pc:chgData name="Gregory Rakness" userId="e762933e-c412-4afc-9c3c-ec92fae47034" providerId="ADAL" clId="{0B88046F-6BE2-B944-AB64-2826E1654917}" dt="2024-12-12T21:41:08.314" v="465" actId="2696"/>
        <pc:sldMkLst>
          <pc:docMk/>
          <pc:sldMk cId="1345784169" sldId="6459"/>
        </pc:sldMkLst>
      </pc:sldChg>
      <pc:sldChg chg="new del">
        <pc:chgData name="Gregory Rakness" userId="e762933e-c412-4afc-9c3c-ec92fae47034" providerId="ADAL" clId="{0B88046F-6BE2-B944-AB64-2826E1654917}" dt="2024-12-13T13:55:07.910" v="604" actId="2696"/>
        <pc:sldMkLst>
          <pc:docMk/>
          <pc:sldMk cId="1964067419" sldId="6459"/>
        </pc:sldMkLst>
      </pc:sldChg>
      <pc:sldChg chg="del">
        <pc:chgData name="Gregory Rakness" userId="e762933e-c412-4afc-9c3c-ec92fae47034" providerId="ADAL" clId="{0B88046F-6BE2-B944-AB64-2826E1654917}" dt="2024-12-12T21:41:09.046" v="466" actId="2696"/>
        <pc:sldMkLst>
          <pc:docMk/>
          <pc:sldMk cId="1877487594" sldId="6460"/>
        </pc:sldMkLst>
      </pc:sldChg>
      <pc:sldChg chg="del">
        <pc:chgData name="Gregory Rakness" userId="e762933e-c412-4afc-9c3c-ec92fae47034" providerId="ADAL" clId="{0B88046F-6BE2-B944-AB64-2826E1654917}" dt="2024-12-12T21:41:16.143" v="467" actId="2696"/>
        <pc:sldMkLst>
          <pc:docMk/>
          <pc:sldMk cId="2223048794" sldId="6461"/>
        </pc:sldMkLst>
      </pc:sldChg>
      <pc:sldChg chg="new del ord">
        <pc:chgData name="Gregory Rakness" userId="e762933e-c412-4afc-9c3c-ec92fae47034" providerId="ADAL" clId="{0B88046F-6BE2-B944-AB64-2826E1654917}" dt="2024-12-12T21:39:14.060" v="455" actId="2696"/>
        <pc:sldMkLst>
          <pc:docMk/>
          <pc:sldMk cId="3045048666" sldId="6462"/>
        </pc:sldMkLst>
      </pc:sldChg>
      <pc:sldChg chg="new del">
        <pc:chgData name="Gregory Rakness" userId="e762933e-c412-4afc-9c3c-ec92fae47034" providerId="ADAL" clId="{0B88046F-6BE2-B944-AB64-2826E1654917}" dt="2024-12-12T21:39:04.394" v="453" actId="2696"/>
        <pc:sldMkLst>
          <pc:docMk/>
          <pc:sldMk cId="1039823586" sldId="64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21-Nov-2024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 Rakness (FNAL)             AD Friday 9am meeting     07-Feb-2025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8165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07-Feb-2025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FF601-06E4-FEF9-C1BA-6C44FC2B479F}"/>
              </a:ext>
            </a:extLst>
          </p:cNvPr>
          <p:cNvSpPr txBox="1"/>
          <p:nvPr/>
        </p:nvSpPr>
        <p:spPr>
          <a:xfrm>
            <a:off x="4063700" y="5789236"/>
            <a:ext cx="49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https://indico.fnal.gov/event/68165/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13CA49-2640-9459-9147-4465BE66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3104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Dump resistor mods complete</a:t>
            </a:r>
          </a:p>
          <a:p>
            <a:pPr lvl="1"/>
            <a:r>
              <a:rPr lang="en-US" dirty="0"/>
              <a:t>Setting up equipment for testing at D0</a:t>
            </a:r>
          </a:p>
          <a:p>
            <a:endParaRPr lang="en-US" dirty="0"/>
          </a:p>
          <a:p>
            <a:r>
              <a:rPr lang="en-US" dirty="0"/>
              <a:t>Prepping a few shield blocks to install in hatch </a:t>
            </a:r>
          </a:p>
          <a:p>
            <a:pPr lvl="1"/>
            <a:r>
              <a:rPr lang="en-US" dirty="0"/>
              <a:t>For Project Detector Key Performance Parameter, these are the “ceiling” for tracker and calo and the “floor” for Cosmic Ray Veto</a:t>
            </a:r>
          </a:p>
          <a:p>
            <a:pPr lvl="1"/>
            <a:r>
              <a:rPr lang="en-US" dirty="0"/>
              <a:t>Prep = clean and paint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B7B86E-EE2A-AA59-1AB3-9BB7E0A8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work at Mu2e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13F4B-D6A8-6AD8-46F6-E2379AD7A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A948D-8387-545E-7038-B1DA76169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Diagram&#10;&#10;AI-generated content may be incorrect.">
            <a:extLst>
              <a:ext uri="{FF2B5EF4-FFF2-40B4-BE49-F238E27FC236}">
                <a16:creationId xmlns:a16="http://schemas.microsoft.com/office/drawing/2014/main" id="{29C2EB04-50D2-8C77-4688-87637BE4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26" y="3330468"/>
            <a:ext cx="7613347" cy="2833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15E14-6FA4-F080-E688-8F0C224B5E06}"/>
              </a:ext>
            </a:extLst>
          </p:cNvPr>
          <p:cNvSpPr txBox="1"/>
          <p:nvPr/>
        </p:nvSpPr>
        <p:spPr>
          <a:xfrm>
            <a:off x="7691718" y="3411854"/>
            <a:ext cx="78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5BB3C-1513-8E39-E03F-60EDC0500B76}"/>
              </a:ext>
            </a:extLst>
          </p:cNvPr>
          <p:cNvSpPr txBox="1"/>
          <p:nvPr/>
        </p:nvSpPr>
        <p:spPr>
          <a:xfrm>
            <a:off x="7504412" y="5219262"/>
            <a:ext cx="139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Trk + Calo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EB61B-E902-CDCF-0B6E-4FD55EFC9557}"/>
              </a:ext>
            </a:extLst>
          </p:cNvPr>
          <p:cNvSpPr txBox="1"/>
          <p:nvPr/>
        </p:nvSpPr>
        <p:spPr>
          <a:xfrm>
            <a:off x="422846" y="5932868"/>
            <a:ext cx="375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From Sam Grant (mu2e-docdb-51523)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2E8264-0769-D912-4F31-7D439607E866}"/>
              </a:ext>
            </a:extLst>
          </p:cNvPr>
          <p:cNvCxnSpPr>
            <a:cxnSpLocks/>
          </p:cNvCxnSpPr>
          <p:nvPr/>
        </p:nvCxnSpPr>
        <p:spPr>
          <a:xfrm>
            <a:off x="422846" y="4044880"/>
            <a:ext cx="128762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1EDE81-C302-4584-3594-CE7D37BFC6CB}"/>
              </a:ext>
            </a:extLst>
          </p:cNvPr>
          <p:cNvSpPr txBox="1"/>
          <p:nvPr/>
        </p:nvSpPr>
        <p:spPr>
          <a:xfrm>
            <a:off x="10755" y="3593051"/>
            <a:ext cx="93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blocks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911DBB-C081-C5CA-59CA-05387ACE6A88}"/>
              </a:ext>
            </a:extLst>
          </p:cNvPr>
          <p:cNvCxnSpPr/>
          <p:nvPr/>
        </p:nvCxnSpPr>
        <p:spPr>
          <a:xfrm flipV="1">
            <a:off x="422846" y="3927309"/>
            <a:ext cx="0" cy="119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7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92F6EC-54FD-9BD3-5753-8E404F6B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G-blocks in the hatch!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F07BA-AEE0-E1C1-E61E-D15B70255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3A38D-D3F6-87C6-27F6-517CC0F62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Content Placeholder 9" descr="A picture containing indoor, open&#10;&#10;AI-generated content may be incorrect.">
            <a:extLst>
              <a:ext uri="{FF2B5EF4-FFF2-40B4-BE49-F238E27FC236}">
                <a16:creationId xmlns:a16="http://schemas.microsoft.com/office/drawing/2014/main" id="{CCE44D82-50DE-2F85-640B-FE41CB5ED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588" y="1062239"/>
            <a:ext cx="4416289" cy="50593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7FB5A7-89EE-66D3-6DAA-E4CD632282FC}"/>
              </a:ext>
            </a:extLst>
          </p:cNvPr>
          <p:cNvSpPr txBox="1"/>
          <p:nvPr/>
        </p:nvSpPr>
        <p:spPr>
          <a:xfrm>
            <a:off x="5244352" y="1809590"/>
            <a:ext cx="4082528" cy="379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Other preparations to bring over Calorimeter and Tracker include…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Access techniques for tracker and calorimeter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Investigating environment (since Mu2e is not a clean room, where Calorimeter and Tracker have been living for years)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CCCDF-2AC0-6940-EAC4-0CD86BC8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Geneva" charset="0"/>
              </a:rPr>
              <a:t>18-Feb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:  Replace Automatic Transfer Switch at MC1</a:t>
            </a:r>
          </a:p>
          <a:p>
            <a:pPr lvl="1"/>
            <a:r>
              <a:rPr lang="en-US" dirty="0">
                <a:ea typeface="Geneva" charset="0"/>
              </a:rPr>
              <a:t>To automatically switch to backup power for Mu2e </a:t>
            </a:r>
            <a:r>
              <a:rPr lang="en-US" dirty="0" err="1">
                <a:ea typeface="Geneva" charset="0"/>
              </a:rPr>
              <a:t>cryo</a:t>
            </a:r>
            <a:r>
              <a:rPr lang="en-US" dirty="0">
                <a:ea typeface="Geneva" charset="0"/>
              </a:rPr>
              <a:t> plant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Week of 17-Feb:  </a:t>
            </a:r>
            <a:r>
              <a:rPr lang="en-US" dirty="0"/>
              <a:t>restart Extinction Monitor Filter installation</a:t>
            </a:r>
          </a:p>
          <a:p>
            <a:pPr lvl="1"/>
            <a:r>
              <a:rPr lang="en-US" dirty="0"/>
              <a:t>Requires coordination of AD experts, contracted riggers, PPD alignment, and scientists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Finally</a:t>
            </a:r>
            <a:r>
              <a:rPr lang="en-US" dirty="0"/>
              <a:t> ordered cable to monitor sump level via ACNET</a:t>
            </a:r>
          </a:p>
          <a:p>
            <a:pPr lvl="1"/>
            <a:r>
              <a:rPr lang="en-US" dirty="0"/>
              <a:t>Thanks to Jim Morgan for his advice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7D770F-6294-992E-9F00-B93FA510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76902-0723-1029-B270-79585C6FB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07-Feb-2025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C27B0-4885-55B9-D97F-F4843B70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409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64236</TotalTime>
  <Words>226</Words>
  <Application>Microsoft Macintosh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Geneva</vt:lpstr>
      <vt:lpstr>Helvetica</vt:lpstr>
      <vt:lpstr>Helvetica Neue</vt:lpstr>
      <vt:lpstr>Fermilab_PPT_090815</vt:lpstr>
      <vt:lpstr>PowerPoint Presentation</vt:lpstr>
      <vt:lpstr>Some of the work at Mu2e</vt:lpstr>
      <vt:lpstr>G-blocks in the hatch!</vt:lpstr>
      <vt:lpstr>Incoming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944</cp:revision>
  <cp:lastPrinted>2020-11-05T17:47:55Z</cp:lastPrinted>
  <dcterms:created xsi:type="dcterms:W3CDTF">2020-01-09T15:14:09Z</dcterms:created>
  <dcterms:modified xsi:type="dcterms:W3CDTF">2025-02-07T14:33:10Z</dcterms:modified>
</cp:coreProperties>
</file>