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81" autoAdjust="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8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2/7/2025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2/7/2025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2/7/2025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2/7/2025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2/7/2025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2/7/2025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2/7/2025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2/7/2025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2/7/2025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2/7/2025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2/7/2025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2/7/2025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AM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Keymonty Bullock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Friday February 7, 2025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749-1C6A-44F8-A0E3-3ACB4D19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974" y="1050208"/>
            <a:ext cx="4671254" cy="521689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Monitored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Supported MTA and Booster studies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Booster trim and GMPS load trip.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dirty="0"/>
              <a:t>Experts investigating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endParaRPr lang="en-US" sz="1800" b="1" dirty="0"/>
          </a:p>
          <a:p>
            <a:r>
              <a:rPr lang="en-US" sz="1800" b="1" dirty="0"/>
              <a:t>Beam disabled during booster troubleshooting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8A2D8-D114-4F0E-94C2-723C7EFA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Wednesday…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2/7/2025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Bullock | 9 AM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5" name="Picture 4" descr="A graph with numbers and lines&#10;&#10;AI-generated content may be incorrect.">
            <a:extLst>
              <a:ext uri="{FF2B5EF4-FFF2-40B4-BE49-F238E27FC236}">
                <a16:creationId xmlns:a16="http://schemas.microsoft.com/office/drawing/2014/main" id="{2040F3F1-1765-DC0D-6AA3-752FD543FF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439549" y="1160153"/>
            <a:ext cx="4814395" cy="459450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842</TotalTime>
  <Words>44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9 AM Meeting</vt:lpstr>
      <vt:lpstr>Since Wednesday…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Maxwell Monningh</dc:creator>
  <cp:lastModifiedBy>bd-cap-ccdesk</cp:lastModifiedBy>
  <cp:revision>111</cp:revision>
  <cp:lastPrinted>2014-01-20T19:40:21Z</cp:lastPrinted>
  <dcterms:created xsi:type="dcterms:W3CDTF">2019-06-21T13:10:56Z</dcterms:created>
  <dcterms:modified xsi:type="dcterms:W3CDTF">2025-02-07T14:26:54Z</dcterms:modified>
</cp:coreProperties>
</file>