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2/7/2025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Keymonty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 February 7,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671254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Monitored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Supported MTA and Booster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Booster trim and GMPS load trip.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Experts investigating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b="1" dirty="0"/>
          </a:p>
          <a:p>
            <a:r>
              <a:rPr lang="en-US" sz="1800" b="1" dirty="0"/>
              <a:t>Beam disabled during booster troubleshooting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2/7/2025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2040F3F1-1765-DC0D-6AA3-752FD543F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439549" y="1160153"/>
            <a:ext cx="4814395" cy="45945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842</TotalTime>
  <Words>44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111</cp:revision>
  <cp:lastPrinted>2014-01-20T19:40:21Z</cp:lastPrinted>
  <dcterms:created xsi:type="dcterms:W3CDTF">2019-06-21T13:10:56Z</dcterms:created>
  <dcterms:modified xsi:type="dcterms:W3CDTF">2025-02-07T14:26:54Z</dcterms:modified>
</cp:coreProperties>
</file>