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3" r:id="rId12"/>
    <p:sldId id="264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26" autoAdjust="0"/>
  </p:normalViewPr>
  <p:slideViewPr>
    <p:cSldViewPr>
      <p:cViewPr varScale="1">
        <p:scale>
          <a:sx n="100" d="100"/>
          <a:sy n="100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773044C-C331-4E54-AA1F-5E38D151D956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2675E4A-108C-4F49-8298-CF0A7D80B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044C-C331-4E54-AA1F-5E38D151D956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75E4A-108C-4F49-8298-CF0A7D80B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044C-C331-4E54-AA1F-5E38D151D956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75E4A-108C-4F49-8298-CF0A7D80B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773044C-C331-4E54-AA1F-5E38D151D956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2675E4A-108C-4F49-8298-CF0A7D80BB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773044C-C331-4E54-AA1F-5E38D151D956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2675E4A-108C-4F49-8298-CF0A7D80B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044C-C331-4E54-AA1F-5E38D151D956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75E4A-108C-4F49-8298-CF0A7D80BB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044C-C331-4E54-AA1F-5E38D151D956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75E4A-108C-4F49-8298-CF0A7D80BB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773044C-C331-4E54-AA1F-5E38D151D956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2675E4A-108C-4F49-8298-CF0A7D80BB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044C-C331-4E54-AA1F-5E38D151D956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75E4A-108C-4F49-8298-CF0A7D80B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773044C-C331-4E54-AA1F-5E38D151D956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2675E4A-108C-4F49-8298-CF0A7D80BB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773044C-C331-4E54-AA1F-5E38D151D956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2675E4A-108C-4F49-8298-CF0A7D80BB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773044C-C331-4E54-AA1F-5E38D151D956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2675E4A-108C-4F49-8298-CF0A7D80B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Status and plan for ASTA drive laser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Jinhao</a:t>
            </a:r>
            <a:r>
              <a:rPr lang="en-US" dirty="0" smtClean="0"/>
              <a:t> </a:t>
            </a:r>
            <a:r>
              <a:rPr lang="en-US" dirty="0" err="1" smtClean="0"/>
              <a:t>Ruan</a:t>
            </a:r>
            <a:r>
              <a:rPr lang="en-US" dirty="0" smtClean="0"/>
              <a:t>, D. Edstrom Jr., Todd Johnson, J. </a:t>
            </a:r>
            <a:r>
              <a:rPr lang="en-US" dirty="0" err="1" smtClean="0"/>
              <a:t>Santucci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655638"/>
          </a:xfrm>
        </p:spPr>
        <p:txBody>
          <a:bodyPr/>
          <a:lstStyle/>
          <a:p>
            <a:r>
              <a:rPr lang="en-US" dirty="0" smtClean="0"/>
              <a:t>System Performance: UV section</a:t>
            </a:r>
            <a:endParaRPr lang="en-US" dirty="0"/>
          </a:p>
        </p:txBody>
      </p:sp>
      <p:pic>
        <p:nvPicPr>
          <p:cNvPr id="5123" name="Picture 3" descr="C:\Documents and Settings\ruanjh\Desktop\u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8311019" cy="50558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655638"/>
          </a:xfrm>
        </p:spPr>
        <p:txBody>
          <a:bodyPr/>
          <a:lstStyle/>
          <a:p>
            <a:r>
              <a:rPr lang="en-US" dirty="0" smtClean="0"/>
              <a:t>System Performance</a:t>
            </a:r>
            <a:endParaRPr lang="en-US" dirty="0"/>
          </a:p>
        </p:txBody>
      </p:sp>
      <p:pic>
        <p:nvPicPr>
          <p:cNvPr id="3077" name="Picture 5" descr="C:\Documents and Settings\ruanjh\My Documents\My Work\paper\temp\IPAC13\digitizer-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762000"/>
            <a:ext cx="74168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Laser is up running with 3MHz pulse train and 5Hz repetition frequency</a:t>
            </a:r>
          </a:p>
          <a:p>
            <a:r>
              <a:rPr lang="en-US" dirty="0" smtClean="0"/>
              <a:t>User interface is set up</a:t>
            </a:r>
          </a:p>
          <a:p>
            <a:r>
              <a:rPr lang="en-US" dirty="0" smtClean="0"/>
              <a:t>The longest flat pulse could be easily up to 200~300</a:t>
            </a:r>
            <a:r>
              <a:rPr lang="en-US" dirty="0" smtClean="0">
                <a:sym typeface="Symbol"/>
              </a:rPr>
              <a:t></a:t>
            </a:r>
            <a:r>
              <a:rPr lang="en-US" dirty="0" smtClean="0"/>
              <a:t>s. Some extensive tuning (~3-4 hours) would be  needed  for 500~600</a:t>
            </a:r>
            <a:r>
              <a:rPr lang="en-US" dirty="0" smtClean="0">
                <a:sym typeface="Symbol"/>
              </a:rPr>
              <a:t></a:t>
            </a:r>
            <a:r>
              <a:rPr lang="en-US" dirty="0" smtClean="0"/>
              <a:t>s long pulse train with lower </a:t>
            </a:r>
            <a:r>
              <a:rPr lang="en-US" dirty="0" err="1" smtClean="0"/>
              <a:t>chargies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 future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Establish 1ms long pulse operation (by the end of this year)</a:t>
            </a:r>
          </a:p>
          <a:p>
            <a:r>
              <a:rPr lang="en-US" dirty="0" smtClean="0"/>
              <a:t>Clean up the longitudinal structure we observed during the initial commissioning</a:t>
            </a:r>
          </a:p>
          <a:p>
            <a:r>
              <a:rPr lang="en-US" dirty="0" smtClean="0"/>
              <a:t>Setup energy calibration and QE monitoring for the </a:t>
            </a:r>
            <a:r>
              <a:rPr lang="en-US" dirty="0" err="1" smtClean="0"/>
              <a:t>CsTe</a:t>
            </a:r>
            <a:r>
              <a:rPr lang="en-US" dirty="0" smtClean="0"/>
              <a:t> cathode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Upgrade the 3MHz operation to 9 MHz operation </a:t>
            </a:r>
          </a:p>
          <a:p>
            <a:r>
              <a:rPr lang="en-US" dirty="0" smtClean="0"/>
              <a:t>Explore the possibility of running 81.25MHz bunch train to further test the SRF CM.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Outline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/>
              <a:t>System Diagram</a:t>
            </a:r>
          </a:p>
          <a:p>
            <a:r>
              <a:rPr lang="en-US" sz="2800" dirty="0" smtClean="0"/>
              <a:t>System Performance</a:t>
            </a:r>
            <a:endParaRPr lang="en-US" dirty="0" smtClean="0"/>
          </a:p>
          <a:p>
            <a:r>
              <a:rPr lang="en-US" sz="2800" dirty="0" smtClean="0"/>
              <a:t>Next Stage plan</a:t>
            </a:r>
          </a:p>
          <a:p>
            <a:r>
              <a:rPr lang="en-US" sz="2800" dirty="0" smtClean="0"/>
              <a:t>Future upgrade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Diagram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8974137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Interface</a:t>
            </a:r>
            <a:endParaRPr lang="en-US" dirty="0"/>
          </a:p>
        </p:txBody>
      </p:sp>
      <p:pic>
        <p:nvPicPr>
          <p:cNvPr id="4" name="Picture 3" descr="AD118188-LT2013050208585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1" y="1676400"/>
            <a:ext cx="8590959" cy="426816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579438"/>
          </a:xfrm>
        </p:spPr>
        <p:txBody>
          <a:bodyPr/>
          <a:lstStyle/>
          <a:p>
            <a:r>
              <a:rPr lang="en-US" dirty="0" smtClean="0"/>
              <a:t>System Performance: Seed Laser</a:t>
            </a:r>
            <a:endParaRPr lang="en-US" dirty="0"/>
          </a:p>
        </p:txBody>
      </p:sp>
      <p:pic>
        <p:nvPicPr>
          <p:cNvPr id="4" name="Picture 3" descr="tempfi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990600"/>
            <a:ext cx="6324600" cy="47434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579438"/>
          </a:xfrm>
        </p:spPr>
        <p:txBody>
          <a:bodyPr/>
          <a:lstStyle/>
          <a:p>
            <a:r>
              <a:rPr lang="en-US" dirty="0" smtClean="0"/>
              <a:t>System Performance: Seed Laser</a:t>
            </a:r>
            <a:endParaRPr lang="en-US" dirty="0"/>
          </a:p>
        </p:txBody>
      </p:sp>
      <p:pic>
        <p:nvPicPr>
          <p:cNvPr id="3" name="Picture 2" descr="N934X555_3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800" y="1066800"/>
            <a:ext cx="6553200" cy="5105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731838"/>
          </a:xfrm>
        </p:spPr>
        <p:txBody>
          <a:bodyPr/>
          <a:lstStyle/>
          <a:p>
            <a:r>
              <a:rPr lang="en-US" dirty="0" smtClean="0"/>
              <a:t>System Performance: Seed Laser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838200"/>
            <a:ext cx="7200900" cy="532240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655638"/>
          </a:xfrm>
        </p:spPr>
        <p:txBody>
          <a:bodyPr/>
          <a:lstStyle/>
          <a:p>
            <a:r>
              <a:rPr lang="en-US" dirty="0" smtClean="0"/>
              <a:t>System Performance: Amplifier</a:t>
            </a:r>
            <a:endParaRPr lang="en-US" dirty="0"/>
          </a:p>
        </p:txBody>
      </p:sp>
      <p:pic>
        <p:nvPicPr>
          <p:cNvPr id="3" name="Picture 2" descr="scope_30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5400" y="990600"/>
            <a:ext cx="621792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655638"/>
          </a:xfrm>
        </p:spPr>
        <p:txBody>
          <a:bodyPr/>
          <a:lstStyle/>
          <a:p>
            <a:r>
              <a:rPr lang="en-US" dirty="0" smtClean="0"/>
              <a:t>System Performance: UV section</a:t>
            </a:r>
            <a:endParaRPr lang="en-US" dirty="0"/>
          </a:p>
        </p:txBody>
      </p:sp>
      <p:pic>
        <p:nvPicPr>
          <p:cNvPr id="4100" name="Picture 4" descr="http://www-bd.fnal.gov/synoptic/display/NML/Laser/UV.png"/>
          <p:cNvPicPr>
            <a:picLocks noChangeAspect="1" noChangeArrowheads="1"/>
          </p:cNvPicPr>
          <p:nvPr/>
        </p:nvPicPr>
        <p:blipFill>
          <a:blip r:embed="rId2" cstate="print"/>
          <a:srcRect r="36281" b="4167"/>
          <a:stretch>
            <a:fillRect/>
          </a:stretch>
        </p:blipFill>
        <p:spPr bwMode="auto">
          <a:xfrm>
            <a:off x="228600" y="1295400"/>
            <a:ext cx="4114800" cy="3962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4101" name="Picture 5" descr="C:\Documents and Settings\ruanjh\My Documents\My Work\paper\temp\IPAC13\crystal sca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219200"/>
            <a:ext cx="4143375" cy="4067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142</TotalTime>
  <Words>182</Words>
  <Application>Microsoft Office PowerPoint</Application>
  <PresentationFormat>On-screen Show (4:3)</PresentationFormat>
  <Paragraphs>27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Oriel</vt:lpstr>
      <vt:lpstr>Status and plan for ASTA drive laser system</vt:lpstr>
      <vt:lpstr>Outline</vt:lpstr>
      <vt:lpstr>System Diagram</vt:lpstr>
      <vt:lpstr>User Interface</vt:lpstr>
      <vt:lpstr>System Performance: Seed Laser</vt:lpstr>
      <vt:lpstr>System Performance: Seed Laser</vt:lpstr>
      <vt:lpstr>System Performance: Seed Laser</vt:lpstr>
      <vt:lpstr>System Performance: Amplifier</vt:lpstr>
      <vt:lpstr>System Performance: UV section</vt:lpstr>
      <vt:lpstr>System Performance: UV section</vt:lpstr>
      <vt:lpstr>System Performance</vt:lpstr>
      <vt:lpstr>Current Status</vt:lpstr>
      <vt:lpstr>Near future plan</vt:lpstr>
      <vt:lpstr>Future plan</vt:lpstr>
    </vt:vector>
  </TitlesOfParts>
  <Company>Fermilab | Accelerator Division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and plan for ASTA drive laser system</dc:title>
  <dc:creator>Jinhao Ruan</dc:creator>
  <cp:lastModifiedBy>mbruce</cp:lastModifiedBy>
  <cp:revision>3</cp:revision>
  <dcterms:created xsi:type="dcterms:W3CDTF">2013-07-22T13:43:00Z</dcterms:created>
  <dcterms:modified xsi:type="dcterms:W3CDTF">2013-07-22T17:01:58Z</dcterms:modified>
</cp:coreProperties>
</file>