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2" r:id="rId1"/>
  </p:sldMasterIdLst>
  <p:notesMasterIdLst>
    <p:notesMasterId r:id="rId30"/>
  </p:notesMasterIdLst>
  <p:handoutMasterIdLst>
    <p:handoutMasterId r:id="rId31"/>
  </p:handoutMasterIdLst>
  <p:sldIdLst>
    <p:sldId id="258" r:id="rId2"/>
    <p:sldId id="394" r:id="rId3"/>
    <p:sldId id="295" r:id="rId4"/>
    <p:sldId id="396" r:id="rId5"/>
    <p:sldId id="397" r:id="rId6"/>
    <p:sldId id="398" r:id="rId7"/>
    <p:sldId id="399" r:id="rId8"/>
    <p:sldId id="400" r:id="rId9"/>
    <p:sldId id="402" r:id="rId10"/>
    <p:sldId id="404" r:id="rId11"/>
    <p:sldId id="422" r:id="rId12"/>
    <p:sldId id="406" r:id="rId13"/>
    <p:sldId id="418" r:id="rId14"/>
    <p:sldId id="419" r:id="rId15"/>
    <p:sldId id="420" r:id="rId16"/>
    <p:sldId id="322" r:id="rId17"/>
    <p:sldId id="383" r:id="rId18"/>
    <p:sldId id="392" r:id="rId19"/>
    <p:sldId id="386" r:id="rId20"/>
    <p:sldId id="276" r:id="rId21"/>
    <p:sldId id="277" r:id="rId22"/>
    <p:sldId id="337" r:id="rId23"/>
    <p:sldId id="316" r:id="rId24"/>
    <p:sldId id="415" r:id="rId25"/>
    <p:sldId id="423" r:id="rId26"/>
    <p:sldId id="417" r:id="rId27"/>
    <p:sldId id="410" r:id="rId28"/>
    <p:sldId id="333" r:id="rId29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  <a:srgbClr val="FF0000"/>
    <a:srgbClr val="FFFF00"/>
    <a:srgbClr val="FFFFCC"/>
    <a:srgbClr val="0033CC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52881" autoAdjust="0"/>
  </p:normalViewPr>
  <p:slideViewPr>
    <p:cSldViewPr>
      <p:cViewPr>
        <p:scale>
          <a:sx n="87" d="100"/>
          <a:sy n="87" d="100"/>
        </p:scale>
        <p:origin x="-654" y="348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2556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9xw\Desktop\September20-2013\SCL%20LW%20Visua%20Sept20-2013.xls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9xw\Desktop\SCL%20LW%20Visua.xls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9xw\Desktop\September20-2013\SCL%20LW%20Visua%20Sept13-2012.xls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huang\reference\laser%20wire%20longitudinal%20beam\paper\ao%20paper\Feb3%202013%20longitudinal%20beam%20profile\Feb3%2000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1065482796892344E-2"/>
          <c:y val="4.7308319738988587E-2"/>
          <c:w val="0.94561598224195342"/>
          <c:h val="0.93800978792822187"/>
        </c:manualLayout>
      </c:layout>
      <c:scatterChart>
        <c:scatterStyle val="lineMarker"/>
        <c:varyColors val="0"/>
        <c:ser>
          <c:idx val="0"/>
          <c:order val="0"/>
          <c:tx>
            <c:strRef>
              <c:f>Horizontal!$M$10</c:f>
              <c:strCache>
                <c:ptCount val="1"/>
                <c:pt idx="0">
                  <c:v>LW1H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4"/>
            <c:spPr>
              <a:ln>
                <a:noFill/>
              </a:ln>
            </c:spPr>
          </c:marker>
          <c:xVal>
            <c:numRef>
              <c:f>Horizontal!$L$11:$L$81</c:f>
              <c:numCache>
                <c:formatCode>General</c:formatCode>
                <c:ptCount val="71"/>
                <c:pt idx="0">
                  <c:v>0</c:v>
                </c:pt>
                <c:pt idx="1">
                  <c:v>9.1826801383791366E-3</c:v>
                </c:pt>
                <c:pt idx="2">
                  <c:v>1.836536027675827E-2</c:v>
                </c:pt>
                <c:pt idx="3">
                  <c:v>2.754804041513741E-2</c:v>
                </c:pt>
                <c:pt idx="4">
                  <c:v>3.6730720553516547E-2</c:v>
                </c:pt>
                <c:pt idx="5">
                  <c:v>4.5913400691895687E-2</c:v>
                </c:pt>
                <c:pt idx="6">
                  <c:v>5.5096080830274827E-2</c:v>
                </c:pt>
                <c:pt idx="7">
                  <c:v>6.4278760968653939E-2</c:v>
                </c:pt>
                <c:pt idx="8">
                  <c:v>7.3461441107033093E-2</c:v>
                </c:pt>
                <c:pt idx="9">
                  <c:v>8.2644121245412219E-2</c:v>
                </c:pt>
                <c:pt idx="10">
                  <c:v>9.1826801383791373E-2</c:v>
                </c:pt>
                <c:pt idx="11">
                  <c:v>0.10100948152217047</c:v>
                </c:pt>
                <c:pt idx="12">
                  <c:v>0.11019216166054964</c:v>
                </c:pt>
                <c:pt idx="13">
                  <c:v>0.11937484179892875</c:v>
                </c:pt>
                <c:pt idx="14">
                  <c:v>0.12855752193730788</c:v>
                </c:pt>
                <c:pt idx="15">
                  <c:v>0.13774020207568699</c:v>
                </c:pt>
                <c:pt idx="16">
                  <c:v>0.14692288221406616</c:v>
                </c:pt>
                <c:pt idx="17">
                  <c:v>0.1561055623524453</c:v>
                </c:pt>
                <c:pt idx="18">
                  <c:v>0.16528824249082447</c:v>
                </c:pt>
                <c:pt idx="19">
                  <c:v>0.17447092262920352</c:v>
                </c:pt>
                <c:pt idx="20">
                  <c:v>0.18365360276758266</c:v>
                </c:pt>
                <c:pt idx="21">
                  <c:v>0.19283628290596186</c:v>
                </c:pt>
                <c:pt idx="22">
                  <c:v>0.20201896304434094</c:v>
                </c:pt>
                <c:pt idx="23">
                  <c:v>0.21120164318272014</c:v>
                </c:pt>
                <c:pt idx="24">
                  <c:v>0.22038432332109925</c:v>
                </c:pt>
                <c:pt idx="25">
                  <c:v>0.22956700345947839</c:v>
                </c:pt>
                <c:pt idx="26">
                  <c:v>0.23874968359785753</c:v>
                </c:pt>
                <c:pt idx="27">
                  <c:v>0.2479323637362367</c:v>
                </c:pt>
                <c:pt idx="28">
                  <c:v>0.25711504387461581</c:v>
                </c:pt>
                <c:pt idx="29">
                  <c:v>0.26629772401299484</c:v>
                </c:pt>
                <c:pt idx="30">
                  <c:v>0.27548040415137398</c:v>
                </c:pt>
                <c:pt idx="31">
                  <c:v>0.28466308428975318</c:v>
                </c:pt>
                <c:pt idx="32">
                  <c:v>0.29384576442813226</c:v>
                </c:pt>
                <c:pt idx="33">
                  <c:v>0.3030284445665114</c:v>
                </c:pt>
                <c:pt idx="34">
                  <c:v>0.3122111247048906</c:v>
                </c:pt>
                <c:pt idx="35">
                  <c:v>0.32139380484326974</c:v>
                </c:pt>
                <c:pt idx="36">
                  <c:v>0.33057648498164893</c:v>
                </c:pt>
                <c:pt idx="37">
                  <c:v>0.33975916512002802</c:v>
                </c:pt>
                <c:pt idx="38">
                  <c:v>0.34894184525840716</c:v>
                </c:pt>
                <c:pt idx="39">
                  <c:v>0.35812452539678635</c:v>
                </c:pt>
                <c:pt idx="40">
                  <c:v>0.36730720553516538</c:v>
                </c:pt>
                <c:pt idx="41">
                  <c:v>0.37648988567354463</c:v>
                </c:pt>
                <c:pt idx="42">
                  <c:v>0.38567256581192372</c:v>
                </c:pt>
                <c:pt idx="43">
                  <c:v>0.39485524595030286</c:v>
                </c:pt>
                <c:pt idx="44">
                  <c:v>0.40403792608868189</c:v>
                </c:pt>
                <c:pt idx="45">
                  <c:v>0.41322060622706114</c:v>
                </c:pt>
                <c:pt idx="46">
                  <c:v>0.42240328636544028</c:v>
                </c:pt>
                <c:pt idx="47">
                  <c:v>0.43158596650381936</c:v>
                </c:pt>
                <c:pt idx="48">
                  <c:v>0.44076864664219845</c:v>
                </c:pt>
                <c:pt idx="49">
                  <c:v>0.44995132678057759</c:v>
                </c:pt>
                <c:pt idx="50">
                  <c:v>0.45913400691895667</c:v>
                </c:pt>
                <c:pt idx="51">
                  <c:v>0.46831668705733587</c:v>
                </c:pt>
                <c:pt idx="52">
                  <c:v>0.47749936719571501</c:v>
                </c:pt>
                <c:pt idx="53">
                  <c:v>0.4866820473340942</c:v>
                </c:pt>
                <c:pt idx="54">
                  <c:v>0.4958647274724734</c:v>
                </c:pt>
                <c:pt idx="55">
                  <c:v>0.50504740761085243</c:v>
                </c:pt>
                <c:pt idx="56">
                  <c:v>0.5142300877492314</c:v>
                </c:pt>
                <c:pt idx="57">
                  <c:v>0.52341276788761026</c:v>
                </c:pt>
                <c:pt idx="58">
                  <c:v>0.53259544802598979</c:v>
                </c:pt>
                <c:pt idx="59">
                  <c:v>0.54177812816436888</c:v>
                </c:pt>
                <c:pt idx="60">
                  <c:v>0.55096080830274796</c:v>
                </c:pt>
                <c:pt idx="61">
                  <c:v>0.56014348844112727</c:v>
                </c:pt>
                <c:pt idx="62">
                  <c:v>0.56932616857950624</c:v>
                </c:pt>
                <c:pt idx="63">
                  <c:v>0.57850884871788544</c:v>
                </c:pt>
                <c:pt idx="64">
                  <c:v>0.58769152885626452</c:v>
                </c:pt>
                <c:pt idx="65">
                  <c:v>0.59687420899464372</c:v>
                </c:pt>
                <c:pt idx="66">
                  <c:v>0.6060568891330228</c:v>
                </c:pt>
                <c:pt idx="67">
                  <c:v>0.615239569271402</c:v>
                </c:pt>
                <c:pt idx="68">
                  <c:v>0.62442224940978119</c:v>
                </c:pt>
                <c:pt idx="69">
                  <c:v>0.6336049295481605</c:v>
                </c:pt>
                <c:pt idx="70">
                  <c:v>0.64278760968653958</c:v>
                </c:pt>
              </c:numCache>
            </c:numRef>
          </c:xVal>
          <c:yVal>
            <c:numRef>
              <c:f>Horizontal!$M$11:$M$81</c:f>
              <c:numCache>
                <c:formatCode>General</c:formatCode>
                <c:ptCount val="71"/>
                <c:pt idx="0">
                  <c:v>3.1094987784111957E-2</c:v>
                </c:pt>
                <c:pt idx="1">
                  <c:v>1.9904710122220892E-2</c:v>
                </c:pt>
                <c:pt idx="2">
                  <c:v>5.1113624472502043E-3</c:v>
                </c:pt>
                <c:pt idx="3">
                  <c:v>-9.4577437408904102E-4</c:v>
                </c:pt>
                <c:pt idx="4">
                  <c:v>-1.5763800610793147E-2</c:v>
                </c:pt>
                <c:pt idx="5">
                  <c:v>-2.3351008259604566E-2</c:v>
                </c:pt>
                <c:pt idx="6">
                  <c:v>-2.864310966720772E-2</c:v>
                </c:pt>
                <c:pt idx="7">
                  <c:v>-3.8821566298028458E-2</c:v>
                </c:pt>
                <c:pt idx="8">
                  <c:v>-4.1275633106288054E-2</c:v>
                </c:pt>
                <c:pt idx="9">
                  <c:v>-5.1454089737108799E-2</c:v>
                </c:pt>
                <c:pt idx="10">
                  <c:v>-3.5399235245301752E-2</c:v>
                </c:pt>
                <c:pt idx="11">
                  <c:v>-1.1126419696265133E-2</c:v>
                </c:pt>
                <c:pt idx="12">
                  <c:v>-8.175881484905308E-3</c:v>
                </c:pt>
                <c:pt idx="13">
                  <c:v>1.7108755095201635E-2</c:v>
                </c:pt>
                <c:pt idx="14">
                  <c:v>7.7634377830635426E-2</c:v>
                </c:pt>
                <c:pt idx="15">
                  <c:v>0.12453743448922018</c:v>
                </c:pt>
                <c:pt idx="16">
                  <c:v>0.17452531136448271</c:v>
                </c:pt>
                <c:pt idx="17">
                  <c:v>0.23092961429043501</c:v>
                </c:pt>
                <c:pt idx="18">
                  <c:v>0.28476734679611126</c:v>
                </c:pt>
                <c:pt idx="19">
                  <c:v>0.36997153126496746</c:v>
                </c:pt>
                <c:pt idx="20">
                  <c:v>0.44513154110832043</c:v>
                </c:pt>
                <c:pt idx="21">
                  <c:v>0.5570626079344726</c:v>
                </c:pt>
                <c:pt idx="22">
                  <c:v>0.63609715196997318</c:v>
                </c:pt>
                <c:pt idx="23">
                  <c:v>0.62927497973489788</c:v>
                </c:pt>
                <c:pt idx="24">
                  <c:v>0.6445401202512353</c:v>
                </c:pt>
                <c:pt idx="25">
                  <c:v>0.71587495302590809</c:v>
                </c:pt>
                <c:pt idx="26">
                  <c:v>0.71161935121110853</c:v>
                </c:pt>
                <c:pt idx="27">
                  <c:v>0.69527125414693258</c:v>
                </c:pt>
                <c:pt idx="28">
                  <c:v>0.69358222275240877</c:v>
                </c:pt>
                <c:pt idx="29">
                  <c:v>0.64613913790412081</c:v>
                </c:pt>
                <c:pt idx="30">
                  <c:v>0.52643722430037221</c:v>
                </c:pt>
                <c:pt idx="31">
                  <c:v>0.45071250770558208</c:v>
                </c:pt>
                <c:pt idx="32">
                  <c:v>0.39608796139286834</c:v>
                </c:pt>
                <c:pt idx="33">
                  <c:v>0.29208161305157626</c:v>
                </c:pt>
                <c:pt idx="34">
                  <c:v>0.2155918610430502</c:v>
                </c:pt>
                <c:pt idx="35">
                  <c:v>0.13934889465185815</c:v>
                </c:pt>
                <c:pt idx="36">
                  <c:v>7.055885390415978E-2</c:v>
                </c:pt>
                <c:pt idx="37">
                  <c:v>-8.1249868514770854E-2</c:v>
                </c:pt>
                <c:pt idx="38">
                  <c:v>-0.12587959732544887</c:v>
                </c:pt>
                <c:pt idx="39">
                  <c:v>-0.21266030957681212</c:v>
                </c:pt>
                <c:pt idx="40">
                  <c:v>-0.26602624924112162</c:v>
                </c:pt>
                <c:pt idx="41">
                  <c:v>-0.31808422513355994</c:v>
                </c:pt>
                <c:pt idx="42">
                  <c:v>-0.34393356846510365</c:v>
                </c:pt>
                <c:pt idx="43">
                  <c:v>-0.39036483228232166</c:v>
                </c:pt>
                <c:pt idx="44">
                  <c:v>-0.42265528022628857</c:v>
                </c:pt>
                <c:pt idx="45">
                  <c:v>-0.44514833916208713</c:v>
                </c:pt>
                <c:pt idx="46">
                  <c:v>-0.46097818642986144</c:v>
                </c:pt>
                <c:pt idx="47">
                  <c:v>-0.48041110371071549</c:v>
                </c:pt>
                <c:pt idx="48">
                  <c:v>-0.4872332759457908</c:v>
                </c:pt>
                <c:pt idx="49">
                  <c:v>-0.50306312321356517</c:v>
                </c:pt>
                <c:pt idx="50">
                  <c:v>-0.51528990046825984</c:v>
                </c:pt>
                <c:pt idx="51">
                  <c:v>-0.52522157148174642</c:v>
                </c:pt>
                <c:pt idx="52">
                  <c:v>-0.53769513435377592</c:v>
                </c:pt>
                <c:pt idx="53">
                  <c:v>-0.55456148121435356</c:v>
                </c:pt>
                <c:pt idx="54">
                  <c:v>-0.561901903245831</c:v>
                </c:pt>
                <c:pt idx="55">
                  <c:v>-0.57388189488319163</c:v>
                </c:pt>
                <c:pt idx="56">
                  <c:v>-0.58122231691466852</c:v>
                </c:pt>
                <c:pt idx="57">
                  <c:v>-0.59189434478015779</c:v>
                </c:pt>
                <c:pt idx="58">
                  <c:v>-0.6041211220348528</c:v>
                </c:pt>
                <c:pt idx="59">
                  <c:v>-0.61405279304833904</c:v>
                </c:pt>
                <c:pt idx="60">
                  <c:v>-0.62780964113050619</c:v>
                </c:pt>
                <c:pt idx="61">
                  <c:v>-0.63438502774824723</c:v>
                </c:pt>
                <c:pt idx="62">
                  <c:v>-0.64868480418854957</c:v>
                </c:pt>
                <c:pt idx="63">
                  <c:v>-0.66039333164684244</c:v>
                </c:pt>
                <c:pt idx="64">
                  <c:v>-0.67030032409859552</c:v>
                </c:pt>
                <c:pt idx="65">
                  <c:v>-0.68484688615623202</c:v>
                </c:pt>
                <c:pt idx="66">
                  <c:v>-0.69166905839130743</c:v>
                </c:pt>
                <c:pt idx="67">
                  <c:v>-0.69979919439825422</c:v>
                </c:pt>
                <c:pt idx="68">
                  <c:v>-0.71483932769055891</c:v>
                </c:pt>
                <c:pt idx="69">
                  <c:v>-0.72477099870404549</c:v>
                </c:pt>
                <c:pt idx="70">
                  <c:v>-0.73699777595874028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Horizontal!$O$10</c:f>
              <c:strCache>
                <c:ptCount val="1"/>
                <c:pt idx="0">
                  <c:v>LW2H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4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Horizontal!$N$11:$N$81</c:f>
              <c:numCache>
                <c:formatCode>General</c:formatCode>
                <c:ptCount val="71"/>
                <c:pt idx="0">
                  <c:v>0.64278760968653958</c:v>
                </c:pt>
                <c:pt idx="1">
                  <c:v>0.65197028982491845</c:v>
                </c:pt>
                <c:pt idx="2">
                  <c:v>0.66115296996329753</c:v>
                </c:pt>
                <c:pt idx="3">
                  <c:v>0.67033565010167695</c:v>
                </c:pt>
                <c:pt idx="4">
                  <c:v>0.67951833024005592</c:v>
                </c:pt>
                <c:pt idx="5">
                  <c:v>0.68870101037843534</c:v>
                </c:pt>
                <c:pt idx="6">
                  <c:v>0.69788369051681431</c:v>
                </c:pt>
                <c:pt idx="7">
                  <c:v>0.70706637065519351</c:v>
                </c:pt>
                <c:pt idx="8">
                  <c:v>0.71624905079357282</c:v>
                </c:pt>
                <c:pt idx="9">
                  <c:v>0.72543173093195157</c:v>
                </c:pt>
                <c:pt idx="10">
                  <c:v>0.73461441107033065</c:v>
                </c:pt>
                <c:pt idx="11">
                  <c:v>0.74379709120870985</c:v>
                </c:pt>
                <c:pt idx="12">
                  <c:v>0.75297977134708916</c:v>
                </c:pt>
                <c:pt idx="13">
                  <c:v>0.76216245148546813</c:v>
                </c:pt>
                <c:pt idx="14">
                  <c:v>0.77134513162384732</c:v>
                </c:pt>
                <c:pt idx="15">
                  <c:v>0.78052781176222619</c:v>
                </c:pt>
                <c:pt idx="16">
                  <c:v>0.78971049190060549</c:v>
                </c:pt>
                <c:pt idx="17">
                  <c:v>0.7988931720389848</c:v>
                </c:pt>
                <c:pt idx="18">
                  <c:v>0.80807585217736388</c:v>
                </c:pt>
                <c:pt idx="19">
                  <c:v>0.81725853231574297</c:v>
                </c:pt>
                <c:pt idx="20">
                  <c:v>0.82644121245412216</c:v>
                </c:pt>
                <c:pt idx="21">
                  <c:v>0.83562389259250147</c:v>
                </c:pt>
                <c:pt idx="22">
                  <c:v>0.84480657273088045</c:v>
                </c:pt>
                <c:pt idx="23">
                  <c:v>0.85398925286925953</c:v>
                </c:pt>
                <c:pt idx="24">
                  <c:v>0.86317193300763861</c:v>
                </c:pt>
                <c:pt idx="25">
                  <c:v>0.87235461314601781</c:v>
                </c:pt>
                <c:pt idx="26">
                  <c:v>0.88153729328439701</c:v>
                </c:pt>
                <c:pt idx="27">
                  <c:v>0.8907199734227762</c:v>
                </c:pt>
                <c:pt idx="28">
                  <c:v>0.89990265356115529</c:v>
                </c:pt>
                <c:pt idx="29">
                  <c:v>0.90908533369953448</c:v>
                </c:pt>
                <c:pt idx="30">
                  <c:v>0.91826801383791323</c:v>
                </c:pt>
                <c:pt idx="31">
                  <c:v>0.92745069397629254</c:v>
                </c:pt>
                <c:pt idx="32">
                  <c:v>0.93663337411467162</c:v>
                </c:pt>
                <c:pt idx="33">
                  <c:v>0.94581605425305082</c:v>
                </c:pt>
                <c:pt idx="34">
                  <c:v>0.95499873439143002</c:v>
                </c:pt>
                <c:pt idx="35">
                  <c:v>0.96418141452980932</c:v>
                </c:pt>
                <c:pt idx="36">
                  <c:v>0.9733640946681883</c:v>
                </c:pt>
                <c:pt idx="37">
                  <c:v>0.98254677480656716</c:v>
                </c:pt>
                <c:pt idx="38">
                  <c:v>0.99172945494494635</c:v>
                </c:pt>
                <c:pt idx="39">
                  <c:v>1.0009121350833259</c:v>
                </c:pt>
                <c:pt idx="40">
                  <c:v>1.0100948152217046</c:v>
                </c:pt>
                <c:pt idx="41">
                  <c:v>1.0192774953600838</c:v>
                </c:pt>
                <c:pt idx="42">
                  <c:v>1.028460175498463</c:v>
                </c:pt>
                <c:pt idx="43">
                  <c:v>1.0376428556368422</c:v>
                </c:pt>
                <c:pt idx="44">
                  <c:v>1.0468255357752214</c:v>
                </c:pt>
                <c:pt idx="45">
                  <c:v>1.0560082159136004</c:v>
                </c:pt>
                <c:pt idx="46">
                  <c:v>1.0651908960519794</c:v>
                </c:pt>
                <c:pt idx="47">
                  <c:v>1.0743735761903588</c:v>
                </c:pt>
                <c:pt idx="48">
                  <c:v>1.083556256328738</c:v>
                </c:pt>
                <c:pt idx="49">
                  <c:v>1.0927389364671172</c:v>
                </c:pt>
                <c:pt idx="50">
                  <c:v>1.1019216166054955</c:v>
                </c:pt>
                <c:pt idx="51">
                  <c:v>1.1111042967438751</c:v>
                </c:pt>
                <c:pt idx="52">
                  <c:v>1.1202869768822545</c:v>
                </c:pt>
                <c:pt idx="53">
                  <c:v>1.1294696570206331</c:v>
                </c:pt>
                <c:pt idx="54">
                  <c:v>1.1386523371590125</c:v>
                </c:pt>
                <c:pt idx="55">
                  <c:v>1.1478350172973915</c:v>
                </c:pt>
                <c:pt idx="56">
                  <c:v>1.1570176974357709</c:v>
                </c:pt>
                <c:pt idx="57">
                  <c:v>1.1662003775741498</c:v>
                </c:pt>
                <c:pt idx="58">
                  <c:v>1.1753830577125293</c:v>
                </c:pt>
                <c:pt idx="59">
                  <c:v>1.1845657378509082</c:v>
                </c:pt>
                <c:pt idx="60">
                  <c:v>1.1937484179892874</c:v>
                </c:pt>
                <c:pt idx="61">
                  <c:v>1.2029310981276662</c:v>
                </c:pt>
                <c:pt idx="62">
                  <c:v>1.2121137782660458</c:v>
                </c:pt>
                <c:pt idx="63">
                  <c:v>1.2212964584044244</c:v>
                </c:pt>
                <c:pt idx="64">
                  <c:v>1.230479138542804</c:v>
                </c:pt>
                <c:pt idx="65">
                  <c:v>1.2396618186811827</c:v>
                </c:pt>
                <c:pt idx="66">
                  <c:v>1.2488444988195619</c:v>
                </c:pt>
                <c:pt idx="67">
                  <c:v>1.2580271789579416</c:v>
                </c:pt>
                <c:pt idx="68">
                  <c:v>1.2672098590963206</c:v>
                </c:pt>
                <c:pt idx="69">
                  <c:v>1.2763925392346995</c:v>
                </c:pt>
                <c:pt idx="70">
                  <c:v>1.2855752193730785</c:v>
                </c:pt>
              </c:numCache>
            </c:numRef>
          </c:xVal>
          <c:yVal>
            <c:numRef>
              <c:f>Horizontal!$O$11:$O$81</c:f>
              <c:numCache>
                <c:formatCode>General</c:formatCode>
                <c:ptCount val="71"/>
                <c:pt idx="0">
                  <c:v>0.24632614685106574</c:v>
                </c:pt>
                <c:pt idx="1">
                  <c:v>0.2347307542058289</c:v>
                </c:pt>
                <c:pt idx="2">
                  <c:v>0.22467974512648872</c:v>
                </c:pt>
                <c:pt idx="3">
                  <c:v>0.21729066349992415</c:v>
                </c:pt>
                <c:pt idx="4">
                  <c:v>0.20958339229445658</c:v>
                </c:pt>
                <c:pt idx="5">
                  <c:v>0.20365332629798516</c:v>
                </c:pt>
                <c:pt idx="6">
                  <c:v>0.20750176931171138</c:v>
                </c:pt>
                <c:pt idx="7">
                  <c:v>0.21991804879151547</c:v>
                </c:pt>
                <c:pt idx="8">
                  <c:v>0.26483622964807141</c:v>
                </c:pt>
                <c:pt idx="9">
                  <c:v>0.31606387703263605</c:v>
                </c:pt>
                <c:pt idx="10">
                  <c:v>0.43729323177591672</c:v>
                </c:pt>
                <c:pt idx="11">
                  <c:v>0.55496817610120464</c:v>
                </c:pt>
                <c:pt idx="12">
                  <c:v>0.75210514721650334</c:v>
                </c:pt>
                <c:pt idx="13">
                  <c:v>0.90689186145192213</c:v>
                </c:pt>
                <c:pt idx="14">
                  <c:v>1.0245668057772104</c:v>
                </c:pt>
                <c:pt idx="15">
                  <c:v>1.0572773718138928</c:v>
                </c:pt>
                <c:pt idx="16">
                  <c:v>1.0429346837800766</c:v>
                </c:pt>
                <c:pt idx="17">
                  <c:v>1.0479161921235558</c:v>
                </c:pt>
                <c:pt idx="18">
                  <c:v>1.0062557646326804</c:v>
                </c:pt>
                <c:pt idx="19">
                  <c:v>0.91988582094517879</c:v>
                </c:pt>
                <c:pt idx="20">
                  <c:v>0.7468596616958787</c:v>
                </c:pt>
                <c:pt idx="21">
                  <c:v>0.57075249603622225</c:v>
                </c:pt>
                <c:pt idx="22">
                  <c:v>0.36684642619043301</c:v>
                </c:pt>
                <c:pt idx="23">
                  <c:v>0.2187166613099534</c:v>
                </c:pt>
                <c:pt idx="24">
                  <c:v>9.6212798613340519E-2</c:v>
                </c:pt>
                <c:pt idx="25">
                  <c:v>2.1809887381176077E-2</c:v>
                </c:pt>
                <c:pt idx="26">
                  <c:v>-1.742919502146046E-2</c:v>
                </c:pt>
                <c:pt idx="27">
                  <c:v>-4.0906252186230903E-2</c:v>
                </c:pt>
                <c:pt idx="28">
                  <c:v>-5.5481761863146704E-2</c:v>
                </c:pt>
                <c:pt idx="29">
                  <c:v>-7.0553957712009119E-2</c:v>
                </c:pt>
                <c:pt idx="30">
                  <c:v>-8.1901007271272502E-2</c:v>
                </c:pt>
                <c:pt idx="31">
                  <c:v>-9.2192598715149537E-2</c:v>
                </c:pt>
                <c:pt idx="32">
                  <c:v>-0.10492105669013929</c:v>
                </c:pt>
                <c:pt idx="33">
                  <c:v>-0.11780472909386243</c:v>
                </c:pt>
                <c:pt idx="34">
                  <c:v>-0.12818168847354269</c:v>
                </c:pt>
                <c:pt idx="35">
                  <c:v>-0.1366960747084234</c:v>
                </c:pt>
                <c:pt idx="36">
                  <c:v>-0.14974272226231644</c:v>
                </c:pt>
                <c:pt idx="37">
                  <c:v>-0.16068621430687324</c:v>
                </c:pt>
                <c:pt idx="38">
                  <c:v>-0.17155209913706343</c:v>
                </c:pt>
                <c:pt idx="39">
                  <c:v>-0.18273617354615682</c:v>
                </c:pt>
                <c:pt idx="40">
                  <c:v>-0.19327610807600706</c:v>
                </c:pt>
                <c:pt idx="41">
                  <c:v>-0.20446018248510076</c:v>
                </c:pt>
                <c:pt idx="42">
                  <c:v>-0.21475953465041434</c:v>
                </c:pt>
                <c:pt idx="43">
                  <c:v>-0.22626955935984763</c:v>
                </c:pt>
                <c:pt idx="44">
                  <c:v>-0.23826074879835415</c:v>
                </c:pt>
                <c:pt idx="45">
                  <c:v>-0.24847473302786452</c:v>
                </c:pt>
                <c:pt idx="46">
                  <c:v>-0.2594182250724214</c:v>
                </c:pt>
                <c:pt idx="47">
                  <c:v>-0.27158015038253436</c:v>
                </c:pt>
                <c:pt idx="48">
                  <c:v>-0.28227529934111795</c:v>
                </c:pt>
                <c:pt idx="49">
                  <c:v>-0.29233406914189503</c:v>
                </c:pt>
                <c:pt idx="50">
                  <c:v>-0.30424765136603504</c:v>
                </c:pt>
                <c:pt idx="51">
                  <c:v>-0.3142210532310088</c:v>
                </c:pt>
                <c:pt idx="52">
                  <c:v>-0.32604926751934543</c:v>
                </c:pt>
                <c:pt idx="53">
                  <c:v>-0.33618564453448913</c:v>
                </c:pt>
                <c:pt idx="54">
                  <c:v>-0.3469661614288761</c:v>
                </c:pt>
                <c:pt idx="55">
                  <c:v>-0.3585615540741125</c:v>
                </c:pt>
                <c:pt idx="56">
                  <c:v>-0.3692567030326962</c:v>
                </c:pt>
                <c:pt idx="57">
                  <c:v>-0.37995961271271633</c:v>
                </c:pt>
                <c:pt idx="58">
                  <c:v>-0.38936648191281398</c:v>
                </c:pt>
                <c:pt idx="59">
                  <c:v>-0.40152064650149022</c:v>
                </c:pt>
                <c:pt idx="60">
                  <c:v>-0.41157941630226735</c:v>
                </c:pt>
                <c:pt idx="61">
                  <c:v>-0.42365597367657709</c:v>
                </c:pt>
                <c:pt idx="62">
                  <c:v>-0.43282226051213774</c:v>
                </c:pt>
                <c:pt idx="63">
                  <c:v>-0.44416931007140109</c:v>
                </c:pt>
                <c:pt idx="64">
                  <c:v>-0.45478685181561801</c:v>
                </c:pt>
                <c:pt idx="65">
                  <c:v>-0.46573034386017492</c:v>
                </c:pt>
                <c:pt idx="66">
                  <c:v>-0.47578135293951496</c:v>
                </c:pt>
                <c:pt idx="67">
                  <c:v>-0.48600309789046225</c:v>
                </c:pt>
                <c:pt idx="68">
                  <c:v>-0.4993679350232586</c:v>
                </c:pt>
                <c:pt idx="69">
                  <c:v>-0.50877480422335564</c:v>
                </c:pt>
                <c:pt idx="70">
                  <c:v>-0.51931473875320566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Horizontal!$Q$10</c:f>
              <c:strCache>
                <c:ptCount val="1"/>
                <c:pt idx="0">
                  <c:v>LW3H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4"/>
            <c:spPr>
              <a:solidFill>
                <a:schemeClr val="tx1"/>
              </a:solidFill>
              <a:ln>
                <a:noFill/>
              </a:ln>
            </c:spPr>
          </c:marker>
          <c:xVal>
            <c:numRef>
              <c:f>Horizontal!$P$11:$P$81</c:f>
              <c:numCache>
                <c:formatCode>General</c:formatCode>
                <c:ptCount val="71"/>
                <c:pt idx="0">
                  <c:v>1.2855752193730785</c:v>
                </c:pt>
                <c:pt idx="1">
                  <c:v>1.2947578995114581</c:v>
                </c:pt>
                <c:pt idx="2">
                  <c:v>1.3039405796498369</c:v>
                </c:pt>
                <c:pt idx="3">
                  <c:v>1.3131232597882159</c:v>
                </c:pt>
                <c:pt idx="4">
                  <c:v>1.3223059399265955</c:v>
                </c:pt>
                <c:pt idx="5">
                  <c:v>1.3314886200649743</c:v>
                </c:pt>
                <c:pt idx="6">
                  <c:v>1.3406713002033537</c:v>
                </c:pt>
                <c:pt idx="7">
                  <c:v>1.3498539803417329</c:v>
                </c:pt>
                <c:pt idx="8">
                  <c:v>1.3590366604801118</c:v>
                </c:pt>
                <c:pt idx="9">
                  <c:v>1.3682193406184908</c:v>
                </c:pt>
                <c:pt idx="10">
                  <c:v>1.3774020207568702</c:v>
                </c:pt>
                <c:pt idx="11">
                  <c:v>1.3865847008952494</c:v>
                </c:pt>
                <c:pt idx="12">
                  <c:v>1.3957673810336282</c:v>
                </c:pt>
                <c:pt idx="13">
                  <c:v>1.4049500611720078</c:v>
                </c:pt>
                <c:pt idx="14">
                  <c:v>1.4141327413103868</c:v>
                </c:pt>
                <c:pt idx="15">
                  <c:v>1.4233154214487662</c:v>
                </c:pt>
                <c:pt idx="16">
                  <c:v>1.432498101587145</c:v>
                </c:pt>
                <c:pt idx="17">
                  <c:v>1.4416807817255239</c:v>
                </c:pt>
                <c:pt idx="18">
                  <c:v>1.4508634618639031</c:v>
                </c:pt>
                <c:pt idx="19">
                  <c:v>1.4600461420022819</c:v>
                </c:pt>
                <c:pt idx="20">
                  <c:v>1.4692288221406611</c:v>
                </c:pt>
                <c:pt idx="21">
                  <c:v>1.4784115022790403</c:v>
                </c:pt>
                <c:pt idx="22">
                  <c:v>1.487594182417419</c:v>
                </c:pt>
                <c:pt idx="23">
                  <c:v>1.4967768625557989</c:v>
                </c:pt>
                <c:pt idx="24">
                  <c:v>1.5059595426941776</c:v>
                </c:pt>
                <c:pt idx="25">
                  <c:v>1.5151422228325571</c:v>
                </c:pt>
                <c:pt idx="26">
                  <c:v>1.524324902970936</c:v>
                </c:pt>
                <c:pt idx="27">
                  <c:v>1.5335075831093152</c:v>
                </c:pt>
                <c:pt idx="28">
                  <c:v>1.5426902632476942</c:v>
                </c:pt>
                <c:pt idx="29">
                  <c:v>1.5518729433860738</c:v>
                </c:pt>
                <c:pt idx="30">
                  <c:v>1.5610556235244526</c:v>
                </c:pt>
                <c:pt idx="31">
                  <c:v>1.570238303662832</c:v>
                </c:pt>
                <c:pt idx="32">
                  <c:v>1.5794209838012114</c:v>
                </c:pt>
                <c:pt idx="33">
                  <c:v>1.5886036639395902</c:v>
                </c:pt>
                <c:pt idx="34">
                  <c:v>1.5977863440779694</c:v>
                </c:pt>
                <c:pt idx="35">
                  <c:v>1.6069690242163486</c:v>
                </c:pt>
                <c:pt idx="36">
                  <c:v>1.6161517043547278</c:v>
                </c:pt>
                <c:pt idx="37">
                  <c:v>1.6253343844931063</c:v>
                </c:pt>
                <c:pt idx="38">
                  <c:v>1.6345170646314862</c:v>
                </c:pt>
                <c:pt idx="39">
                  <c:v>1.6436997447698647</c:v>
                </c:pt>
                <c:pt idx="40">
                  <c:v>1.6528824249082446</c:v>
                </c:pt>
                <c:pt idx="41">
                  <c:v>1.6620651050466235</c:v>
                </c:pt>
                <c:pt idx="42">
                  <c:v>1.6712477851850025</c:v>
                </c:pt>
                <c:pt idx="43">
                  <c:v>1.6804304653233817</c:v>
                </c:pt>
                <c:pt idx="44">
                  <c:v>1.6896131454617609</c:v>
                </c:pt>
                <c:pt idx="45">
                  <c:v>1.6987958256001399</c:v>
                </c:pt>
                <c:pt idx="46">
                  <c:v>1.7079785057385191</c:v>
                </c:pt>
                <c:pt idx="47">
                  <c:v>1.717161185876898</c:v>
                </c:pt>
                <c:pt idx="48">
                  <c:v>1.7263438660152777</c:v>
                </c:pt>
                <c:pt idx="49">
                  <c:v>1.7355265461536564</c:v>
                </c:pt>
                <c:pt idx="50">
                  <c:v>1.7447092262920356</c:v>
                </c:pt>
                <c:pt idx="51">
                  <c:v>1.7538919064304146</c:v>
                </c:pt>
                <c:pt idx="52">
                  <c:v>1.7630745865687942</c:v>
                </c:pt>
                <c:pt idx="53">
                  <c:v>1.7722572667071732</c:v>
                </c:pt>
                <c:pt idx="54">
                  <c:v>1.7814399468455522</c:v>
                </c:pt>
                <c:pt idx="55">
                  <c:v>1.7906226269839312</c:v>
                </c:pt>
                <c:pt idx="56">
                  <c:v>1.7998053071223099</c:v>
                </c:pt>
                <c:pt idx="57">
                  <c:v>1.8089879872606891</c:v>
                </c:pt>
                <c:pt idx="58">
                  <c:v>1.8181706673990683</c:v>
                </c:pt>
                <c:pt idx="59">
                  <c:v>1.8273533475374475</c:v>
                </c:pt>
                <c:pt idx="60">
                  <c:v>1.8365360276758267</c:v>
                </c:pt>
                <c:pt idx="61">
                  <c:v>1.8457187078142059</c:v>
                </c:pt>
                <c:pt idx="62">
                  <c:v>1.8549013879525849</c:v>
                </c:pt>
                <c:pt idx="63">
                  <c:v>1.8640840680909641</c:v>
                </c:pt>
                <c:pt idx="64">
                  <c:v>1.873266748229343</c:v>
                </c:pt>
                <c:pt idx="65">
                  <c:v>1.8824494283677229</c:v>
                </c:pt>
                <c:pt idx="66">
                  <c:v>1.8916321085061019</c:v>
                </c:pt>
                <c:pt idx="67">
                  <c:v>1.9008147886444804</c:v>
                </c:pt>
                <c:pt idx="68">
                  <c:v>1.9099974687828598</c:v>
                </c:pt>
                <c:pt idx="69">
                  <c:v>1.9191801489212392</c:v>
                </c:pt>
                <c:pt idx="70">
                  <c:v>1.9283628290596182</c:v>
                </c:pt>
              </c:numCache>
            </c:numRef>
          </c:xVal>
          <c:yVal>
            <c:numRef>
              <c:f>Horizontal!$Q$11:$Q$81</c:f>
              <c:numCache>
                <c:formatCode>General</c:formatCode>
                <c:ptCount val="71"/>
                <c:pt idx="0">
                  <c:v>0.48534601887353701</c:v>
                </c:pt>
                <c:pt idx="1">
                  <c:v>0.47249364332970939</c:v>
                </c:pt>
                <c:pt idx="2">
                  <c:v>0.46155015128515259</c:v>
                </c:pt>
                <c:pt idx="3">
                  <c:v>0.44938418932839136</c:v>
                </c:pt>
                <c:pt idx="4">
                  <c:v>0.440545698950839</c:v>
                </c:pt>
                <c:pt idx="5">
                  <c:v>0.42953683418370409</c:v>
                </c:pt>
                <c:pt idx="6">
                  <c:v>0.41839068669915636</c:v>
                </c:pt>
                <c:pt idx="7">
                  <c:v>0.40710725649719481</c:v>
                </c:pt>
                <c:pt idx="8">
                  <c:v>0.39745814435967797</c:v>
                </c:pt>
                <c:pt idx="9">
                  <c:v>0.38773712222732559</c:v>
                </c:pt>
                <c:pt idx="10">
                  <c:v>0.37502202940091106</c:v>
                </c:pt>
                <c:pt idx="11">
                  <c:v>0.3647584136711633</c:v>
                </c:pt>
                <c:pt idx="12">
                  <c:v>0.35368417618145076</c:v>
                </c:pt>
                <c:pt idx="13">
                  <c:v>0.34287142958204953</c:v>
                </c:pt>
                <c:pt idx="14">
                  <c:v>0.33308503472711931</c:v>
                </c:pt>
                <c:pt idx="15">
                  <c:v>0.32316789442703381</c:v>
                </c:pt>
                <c:pt idx="16">
                  <c:v>0.31304156141469913</c:v>
                </c:pt>
                <c:pt idx="17">
                  <c:v>0.30386967015200017</c:v>
                </c:pt>
                <c:pt idx="18">
                  <c:v>0.29435130345963884</c:v>
                </c:pt>
                <c:pt idx="19">
                  <c:v>0.29015427638510866</c:v>
                </c:pt>
                <c:pt idx="20">
                  <c:v>0.2846563321312805</c:v>
                </c:pt>
                <c:pt idx="21">
                  <c:v>0.28031548506707915</c:v>
                </c:pt>
                <c:pt idx="22">
                  <c:v>0.27883796325178462</c:v>
                </c:pt>
                <c:pt idx="23">
                  <c:v>0.27634062696427636</c:v>
                </c:pt>
                <c:pt idx="24">
                  <c:v>0.28412641993825283</c:v>
                </c:pt>
                <c:pt idx="25">
                  <c:v>0.29429178001406031</c:v>
                </c:pt>
                <c:pt idx="26">
                  <c:v>0.31535477294358316</c:v>
                </c:pt>
                <c:pt idx="27">
                  <c:v>0.34635441970492808</c:v>
                </c:pt>
                <c:pt idx="28">
                  <c:v>0.39935198761369517</c:v>
                </c:pt>
                <c:pt idx="29">
                  <c:v>0.43669278846508469</c:v>
                </c:pt>
                <c:pt idx="30">
                  <c:v>0.53231990876682012</c:v>
                </c:pt>
                <c:pt idx="31">
                  <c:v>0.70237387372335491</c:v>
                </c:pt>
                <c:pt idx="32">
                  <c:v>0.84682788051843261</c:v>
                </c:pt>
                <c:pt idx="33">
                  <c:v>1.033499591554238</c:v>
                </c:pt>
                <c:pt idx="34">
                  <c:v>1.0958323842471118</c:v>
                </c:pt>
                <c:pt idx="35">
                  <c:v>1.0467504458506798</c:v>
                </c:pt>
                <c:pt idx="36">
                  <c:v>0.98017476689243443</c:v>
                </c:pt>
                <c:pt idx="37">
                  <c:v>0.78040216568196819</c:v>
                </c:pt>
                <c:pt idx="38">
                  <c:v>0.62325257959221292</c:v>
                </c:pt>
                <c:pt idx="39">
                  <c:v>0.46556039990506182</c:v>
                </c:pt>
                <c:pt idx="40">
                  <c:v>0.33313477749422205</c:v>
                </c:pt>
                <c:pt idx="41">
                  <c:v>0.2612442961904029</c:v>
                </c:pt>
                <c:pt idx="42">
                  <c:v>0.19160263654325993</c:v>
                </c:pt>
                <c:pt idx="43">
                  <c:v>0.14851537680721011</c:v>
                </c:pt>
                <c:pt idx="44">
                  <c:v>0.10004794200300939</c:v>
                </c:pt>
                <c:pt idx="45">
                  <c:v>6.4524306269208256E-2</c:v>
                </c:pt>
                <c:pt idx="46">
                  <c:v>3.968911067687355E-2</c:v>
                </c:pt>
                <c:pt idx="47">
                  <c:v>8.3166428267613703E-3</c:v>
                </c:pt>
                <c:pt idx="48">
                  <c:v>-1.5564111015937692E-2</c:v>
                </c:pt>
                <c:pt idx="49">
                  <c:v>-3.3933944345330154E-2</c:v>
                </c:pt>
                <c:pt idx="50">
                  <c:v>-4.8825948833584487E-2</c:v>
                </c:pt>
                <c:pt idx="51">
                  <c:v>-6.7051962173305682E-2</c:v>
                </c:pt>
                <c:pt idx="52">
                  <c:v>-7.8407302370102627E-2</c:v>
                </c:pt>
                <c:pt idx="53">
                  <c:v>-9.2004926951317248E-2</c:v>
                </c:pt>
                <c:pt idx="54">
                  <c:v>-0.10573983424994493</c:v>
                </c:pt>
                <c:pt idx="55">
                  <c:v>-0.11627801541451978</c:v>
                </c:pt>
                <c:pt idx="56">
                  <c:v>-0.12830669465386757</c:v>
                </c:pt>
                <c:pt idx="57">
                  <c:v>-0.13877296582360674</c:v>
                </c:pt>
                <c:pt idx="58">
                  <c:v>-0.14849398795595906</c:v>
                </c:pt>
                <c:pt idx="59">
                  <c:v>-0.1622942679771647</c:v>
                </c:pt>
                <c:pt idx="60">
                  <c:v>-0.1728978218643169</c:v>
                </c:pt>
                <c:pt idx="61">
                  <c:v>-0.18166440224703398</c:v>
                </c:pt>
                <c:pt idx="62">
                  <c:v>-0.19424221235603506</c:v>
                </c:pt>
                <c:pt idx="63">
                  <c:v>-0.20382595177097421</c:v>
                </c:pt>
                <c:pt idx="64">
                  <c:v>-0.21551469285291752</c:v>
                </c:pt>
                <c:pt idx="65">
                  <c:v>-0.2268700330497149</c:v>
                </c:pt>
                <c:pt idx="66">
                  <c:v>-0.23733630421945365</c:v>
                </c:pt>
                <c:pt idx="67">
                  <c:v>-0.2487570171388285</c:v>
                </c:pt>
                <c:pt idx="68">
                  <c:v>-0.26058304093818524</c:v>
                </c:pt>
                <c:pt idx="69">
                  <c:v>-0.27118659482533758</c:v>
                </c:pt>
                <c:pt idx="70">
                  <c:v>-0.28185552143506781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Horizontal!$S$10</c:f>
              <c:strCache>
                <c:ptCount val="1"/>
                <c:pt idx="0">
                  <c:v>LW4H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4"/>
            <c:spPr>
              <a:solidFill>
                <a:srgbClr val="00B050"/>
              </a:solidFill>
              <a:ln>
                <a:noFill/>
              </a:ln>
            </c:spPr>
          </c:marker>
          <c:xVal>
            <c:numRef>
              <c:f>Horizontal!$R$11:$R$81</c:f>
              <c:numCache>
                <c:formatCode>General</c:formatCode>
                <c:ptCount val="71"/>
                <c:pt idx="0">
                  <c:v>1.9283628290596182</c:v>
                </c:pt>
                <c:pt idx="1">
                  <c:v>1.9375455091979972</c:v>
                </c:pt>
                <c:pt idx="2">
                  <c:v>1.9467281893363764</c:v>
                </c:pt>
                <c:pt idx="3">
                  <c:v>1.9559108694747553</c:v>
                </c:pt>
                <c:pt idx="4">
                  <c:v>1.9650935496131343</c:v>
                </c:pt>
                <c:pt idx="5">
                  <c:v>1.9742762297515142</c:v>
                </c:pt>
                <c:pt idx="6">
                  <c:v>1.9834589098898929</c:v>
                </c:pt>
                <c:pt idx="7">
                  <c:v>1.9926415900282719</c:v>
                </c:pt>
                <c:pt idx="8">
                  <c:v>2.0018242701666518</c:v>
                </c:pt>
                <c:pt idx="9">
                  <c:v>2.0110069503050303</c:v>
                </c:pt>
                <c:pt idx="10">
                  <c:v>2.0201896304434093</c:v>
                </c:pt>
                <c:pt idx="11">
                  <c:v>2.0293723105817887</c:v>
                </c:pt>
                <c:pt idx="12">
                  <c:v>2.0385549907201677</c:v>
                </c:pt>
                <c:pt idx="13">
                  <c:v>2.0477376708585475</c:v>
                </c:pt>
                <c:pt idx="14">
                  <c:v>2.0569203509969265</c:v>
                </c:pt>
                <c:pt idx="15">
                  <c:v>2.066103031135305</c:v>
                </c:pt>
                <c:pt idx="16">
                  <c:v>2.075285711273684</c:v>
                </c:pt>
                <c:pt idx="17">
                  <c:v>2.0844683914120634</c:v>
                </c:pt>
                <c:pt idx="18">
                  <c:v>2.0936510715504428</c:v>
                </c:pt>
                <c:pt idx="19">
                  <c:v>2.1028337516888214</c:v>
                </c:pt>
                <c:pt idx="20">
                  <c:v>2.1120164318272003</c:v>
                </c:pt>
                <c:pt idx="21">
                  <c:v>2.1211991119655802</c:v>
                </c:pt>
                <c:pt idx="22">
                  <c:v>2.1303817921039596</c:v>
                </c:pt>
                <c:pt idx="23">
                  <c:v>2.1395644722423386</c:v>
                </c:pt>
                <c:pt idx="24">
                  <c:v>2.148747152380718</c:v>
                </c:pt>
                <c:pt idx="25">
                  <c:v>2.157929832519097</c:v>
                </c:pt>
                <c:pt idx="26">
                  <c:v>2.1671125126574764</c:v>
                </c:pt>
                <c:pt idx="27">
                  <c:v>2.176295192795854</c:v>
                </c:pt>
                <c:pt idx="28">
                  <c:v>2.1854778729342343</c:v>
                </c:pt>
                <c:pt idx="29">
                  <c:v>2.1946605530726133</c:v>
                </c:pt>
                <c:pt idx="30">
                  <c:v>2.2038432332109918</c:v>
                </c:pt>
                <c:pt idx="31">
                  <c:v>2.2130259133493713</c:v>
                </c:pt>
                <c:pt idx="32">
                  <c:v>2.2222085934877507</c:v>
                </c:pt>
                <c:pt idx="33">
                  <c:v>2.2313912736261301</c:v>
                </c:pt>
                <c:pt idx="34">
                  <c:v>2.2405739537645086</c:v>
                </c:pt>
                <c:pt idx="35">
                  <c:v>2.2497566339028872</c:v>
                </c:pt>
                <c:pt idx="36">
                  <c:v>2.258939314041267</c:v>
                </c:pt>
                <c:pt idx="37">
                  <c:v>2.2681219941796464</c:v>
                </c:pt>
                <c:pt idx="38">
                  <c:v>2.277304674318025</c:v>
                </c:pt>
                <c:pt idx="39">
                  <c:v>2.2864873544564048</c:v>
                </c:pt>
                <c:pt idx="40">
                  <c:v>2.2956700345947829</c:v>
                </c:pt>
                <c:pt idx="41">
                  <c:v>2.3048527147331623</c:v>
                </c:pt>
                <c:pt idx="42">
                  <c:v>2.3140353948715413</c:v>
                </c:pt>
                <c:pt idx="43">
                  <c:v>2.3232180750099207</c:v>
                </c:pt>
                <c:pt idx="44">
                  <c:v>2.3324007551482997</c:v>
                </c:pt>
                <c:pt idx="45">
                  <c:v>2.3415834352866787</c:v>
                </c:pt>
                <c:pt idx="46">
                  <c:v>2.3507661154250576</c:v>
                </c:pt>
                <c:pt idx="47">
                  <c:v>2.3599487955634366</c:v>
                </c:pt>
                <c:pt idx="48">
                  <c:v>2.3691314757018169</c:v>
                </c:pt>
                <c:pt idx="49">
                  <c:v>2.3783141558401959</c:v>
                </c:pt>
                <c:pt idx="50">
                  <c:v>2.3874968359785749</c:v>
                </c:pt>
                <c:pt idx="51">
                  <c:v>2.3966795161169538</c:v>
                </c:pt>
                <c:pt idx="52">
                  <c:v>2.4058621962553333</c:v>
                </c:pt>
                <c:pt idx="53">
                  <c:v>2.4150448763937118</c:v>
                </c:pt>
                <c:pt idx="54">
                  <c:v>2.4242275565320917</c:v>
                </c:pt>
                <c:pt idx="55">
                  <c:v>2.4334102366704702</c:v>
                </c:pt>
                <c:pt idx="56">
                  <c:v>2.4425929168088487</c:v>
                </c:pt>
                <c:pt idx="57">
                  <c:v>2.4517755969472281</c:v>
                </c:pt>
                <c:pt idx="58">
                  <c:v>2.460958277085608</c:v>
                </c:pt>
                <c:pt idx="59">
                  <c:v>2.470140957223987</c:v>
                </c:pt>
                <c:pt idx="60">
                  <c:v>2.4793236373623659</c:v>
                </c:pt>
                <c:pt idx="61">
                  <c:v>2.4885063175007454</c:v>
                </c:pt>
                <c:pt idx="62">
                  <c:v>2.4976889976391239</c:v>
                </c:pt>
                <c:pt idx="63">
                  <c:v>2.5068716777775037</c:v>
                </c:pt>
                <c:pt idx="64">
                  <c:v>2.5160543579158827</c:v>
                </c:pt>
                <c:pt idx="65">
                  <c:v>2.5252370380542621</c:v>
                </c:pt>
                <c:pt idx="66">
                  <c:v>2.5344197181926411</c:v>
                </c:pt>
                <c:pt idx="67">
                  <c:v>2.5436023983310201</c:v>
                </c:pt>
                <c:pt idx="68">
                  <c:v>2.5527850784693991</c:v>
                </c:pt>
                <c:pt idx="69">
                  <c:v>2.5619677586077794</c:v>
                </c:pt>
                <c:pt idx="70">
                  <c:v>2.5711504387461575</c:v>
                </c:pt>
              </c:numCache>
            </c:numRef>
          </c:xVal>
          <c:yVal>
            <c:numRef>
              <c:f>Horizontal!$S$11:$S$81</c:f>
              <c:numCache>
                <c:formatCode>General</c:formatCode>
                <c:ptCount val="71"/>
                <c:pt idx="0">
                  <c:v>0.76951843534894815</c:v>
                </c:pt>
                <c:pt idx="1">
                  <c:v>0.77769023742203836</c:v>
                </c:pt>
                <c:pt idx="2">
                  <c:v>0.74909968655395232</c:v>
                </c:pt>
                <c:pt idx="3">
                  <c:v>0.7499209003917483</c:v>
                </c:pt>
                <c:pt idx="4">
                  <c:v>0.72868093775895659</c:v>
                </c:pt>
                <c:pt idx="5">
                  <c:v>0.71185509277322334</c:v>
                </c:pt>
                <c:pt idx="6">
                  <c:v>0.72002689484631333</c:v>
                </c:pt>
                <c:pt idx="7">
                  <c:v>0.70761516750763898</c:v>
                </c:pt>
                <c:pt idx="8">
                  <c:v>0.69960814605131749</c:v>
                </c:pt>
                <c:pt idx="9">
                  <c:v>0.6842599481244076</c:v>
                </c:pt>
                <c:pt idx="10">
                  <c:v>0.66890233843279223</c:v>
                </c:pt>
                <c:pt idx="11">
                  <c:v>0.65649061109411755</c:v>
                </c:pt>
                <c:pt idx="12">
                  <c:v>0.64996123669661965</c:v>
                </c:pt>
                <c:pt idx="13">
                  <c:v>0.63165774465206248</c:v>
                </c:pt>
                <c:pt idx="14">
                  <c:v>0.62512837025456469</c:v>
                </c:pt>
                <c:pt idx="15">
                  <c:v>0.60388840762177254</c:v>
                </c:pt>
                <c:pt idx="16">
                  <c:v>0.59294491557721563</c:v>
                </c:pt>
                <c:pt idx="17">
                  <c:v>0.60259436470912897</c:v>
                </c:pt>
                <c:pt idx="18">
                  <c:v>0.5754720491351607</c:v>
                </c:pt>
                <c:pt idx="19">
                  <c:v>0.58364385120825102</c:v>
                </c:pt>
                <c:pt idx="20">
                  <c:v>0.55946741798722355</c:v>
                </c:pt>
                <c:pt idx="21">
                  <c:v>0.55146980829560777</c:v>
                </c:pt>
                <c:pt idx="22">
                  <c:v>0.53611219860399206</c:v>
                </c:pt>
                <c:pt idx="23">
                  <c:v>0.5281051771476708</c:v>
                </c:pt>
                <c:pt idx="24">
                  <c:v>0.50981109686782</c:v>
                </c:pt>
                <c:pt idx="25">
                  <c:v>0.50328172247032166</c:v>
                </c:pt>
                <c:pt idx="26">
                  <c:v>0.50851705395517666</c:v>
                </c:pt>
                <c:pt idx="27">
                  <c:v>0.51080650308709064</c:v>
                </c:pt>
                <c:pt idx="28">
                  <c:v>0.53367948163076939</c:v>
                </c:pt>
                <c:pt idx="29">
                  <c:v>0.58303716605680034</c:v>
                </c:pt>
                <c:pt idx="30">
                  <c:v>0.61180190930636169</c:v>
                </c:pt>
                <c:pt idx="31">
                  <c:v>0.67291488785003939</c:v>
                </c:pt>
                <c:pt idx="32">
                  <c:v>0.72226316051136485</c:v>
                </c:pt>
                <c:pt idx="33">
                  <c:v>0.77014319787857277</c:v>
                </c:pt>
                <c:pt idx="34">
                  <c:v>0.84008441171636894</c:v>
                </c:pt>
                <c:pt idx="35">
                  <c:v>0.89826091967181221</c:v>
                </c:pt>
                <c:pt idx="36">
                  <c:v>0.94025860409784379</c:v>
                </c:pt>
                <c:pt idx="37">
                  <c:v>0.99695746499446347</c:v>
                </c:pt>
                <c:pt idx="38">
                  <c:v>1.0271904435381418</c:v>
                </c:pt>
                <c:pt idx="39">
                  <c:v>1.0780163632582911</c:v>
                </c:pt>
                <c:pt idx="40">
                  <c:v>1.1008893418019696</c:v>
                </c:pt>
                <c:pt idx="41">
                  <c:v>1.1752446732868242</c:v>
                </c:pt>
                <c:pt idx="42">
                  <c:v>1.1466541224187383</c:v>
                </c:pt>
                <c:pt idx="43">
                  <c:v>1.2121812186094754</c:v>
                </c:pt>
                <c:pt idx="44">
                  <c:v>1.2159389030355068</c:v>
                </c:pt>
                <c:pt idx="45">
                  <c:v>1.2094095286380089</c:v>
                </c:pt>
                <c:pt idx="46">
                  <c:v>1.1190589777699227</c:v>
                </c:pt>
                <c:pt idx="47">
                  <c:v>1.0875225445488954</c:v>
                </c:pt>
                <c:pt idx="48">
                  <c:v>1.0383484642690441</c:v>
                </c:pt>
                <c:pt idx="49">
                  <c:v>1.00092967810684</c:v>
                </c:pt>
                <c:pt idx="50">
                  <c:v>0.9414591272387538</c:v>
                </c:pt>
                <c:pt idx="51">
                  <c:v>0.88345681166478562</c:v>
                </c:pt>
                <c:pt idx="52">
                  <c:v>0.82692273138493455</c:v>
                </c:pt>
                <c:pt idx="53">
                  <c:v>0.76156982757567182</c:v>
                </c:pt>
                <c:pt idx="54">
                  <c:v>0.67562398258993839</c:v>
                </c:pt>
                <c:pt idx="55">
                  <c:v>0.61173931407479354</c:v>
                </c:pt>
                <c:pt idx="56">
                  <c:v>0.55373699850082492</c:v>
                </c:pt>
                <c:pt idx="57">
                  <c:v>0.48103350645626802</c:v>
                </c:pt>
                <c:pt idx="58">
                  <c:v>0.41861707323524044</c:v>
                </c:pt>
                <c:pt idx="59">
                  <c:v>0.30914181648480105</c:v>
                </c:pt>
                <c:pt idx="60">
                  <c:v>0.2496712656167146</c:v>
                </c:pt>
                <c:pt idx="61">
                  <c:v>0.21225247945451153</c:v>
                </c:pt>
                <c:pt idx="62">
                  <c:v>0.14101722270407224</c:v>
                </c:pt>
                <c:pt idx="63">
                  <c:v>0.11830902477716256</c:v>
                </c:pt>
                <c:pt idx="64">
                  <c:v>8.3836120967899996E-2</c:v>
                </c:pt>
                <c:pt idx="65">
                  <c:v>7.1424393629224703E-2</c:v>
                </c:pt>
                <c:pt idx="66">
                  <c:v>6.3417372172903455E-2</c:v>
                </c:pt>
                <c:pt idx="67">
                  <c:v>5.3942115422464181E-2</c:v>
                </c:pt>
                <c:pt idx="68">
                  <c:v>3.417979984849584E-2</c:v>
                </c:pt>
                <c:pt idx="69">
                  <c:v>4.381983721570349E-2</c:v>
                </c:pt>
                <c:pt idx="70">
                  <c:v>1.5238698112323146E-2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Horizontal!$U$10</c:f>
              <c:strCache>
                <c:ptCount val="1"/>
                <c:pt idx="0">
                  <c:v>LW12H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4"/>
            <c:spPr>
              <a:solidFill>
                <a:schemeClr val="tx2"/>
              </a:solidFill>
              <a:ln>
                <a:noFill/>
              </a:ln>
            </c:spPr>
          </c:marker>
          <c:xVal>
            <c:numRef>
              <c:f>Horizontal!$T$11:$T$81</c:f>
              <c:numCache>
                <c:formatCode>General</c:formatCode>
                <c:ptCount val="71"/>
                <c:pt idx="0">
                  <c:v>3.213938048432698</c:v>
                </c:pt>
                <c:pt idx="1">
                  <c:v>3.2231207285710775</c:v>
                </c:pt>
                <c:pt idx="2">
                  <c:v>3.2323034087094551</c:v>
                </c:pt>
                <c:pt idx="3">
                  <c:v>3.2414860888478345</c:v>
                </c:pt>
                <c:pt idx="4">
                  <c:v>3.2506687689862135</c:v>
                </c:pt>
                <c:pt idx="5">
                  <c:v>3.2598514491245925</c:v>
                </c:pt>
                <c:pt idx="6">
                  <c:v>3.2690341292629719</c:v>
                </c:pt>
                <c:pt idx="7">
                  <c:v>3.2782168094013509</c:v>
                </c:pt>
                <c:pt idx="8">
                  <c:v>3.2873994895397298</c:v>
                </c:pt>
                <c:pt idx="9">
                  <c:v>3.2965821696781084</c:v>
                </c:pt>
                <c:pt idx="10">
                  <c:v>3.3057648498164882</c:v>
                </c:pt>
                <c:pt idx="11">
                  <c:v>3.3149475299548667</c:v>
                </c:pt>
                <c:pt idx="12">
                  <c:v>3.3241302100932466</c:v>
                </c:pt>
                <c:pt idx="13">
                  <c:v>3.3333128902316251</c:v>
                </c:pt>
                <c:pt idx="14">
                  <c:v>3.3424955703700046</c:v>
                </c:pt>
                <c:pt idx="15">
                  <c:v>3.3516782505083835</c:v>
                </c:pt>
                <c:pt idx="16">
                  <c:v>3.3608609306467625</c:v>
                </c:pt>
                <c:pt idx="17">
                  <c:v>3.370043610785141</c:v>
                </c:pt>
                <c:pt idx="18">
                  <c:v>3.3792262909235209</c:v>
                </c:pt>
                <c:pt idx="19">
                  <c:v>3.3884089710619003</c:v>
                </c:pt>
                <c:pt idx="20">
                  <c:v>3.3975916512002797</c:v>
                </c:pt>
                <c:pt idx="21">
                  <c:v>3.4067743313386587</c:v>
                </c:pt>
                <c:pt idx="22">
                  <c:v>3.4159570114770381</c:v>
                </c:pt>
                <c:pt idx="23">
                  <c:v>3.4251396916154171</c:v>
                </c:pt>
                <c:pt idx="24">
                  <c:v>3.4343223717537952</c:v>
                </c:pt>
                <c:pt idx="25">
                  <c:v>3.4435050518921755</c:v>
                </c:pt>
                <c:pt idx="26">
                  <c:v>3.4526877320305545</c:v>
                </c:pt>
                <c:pt idx="27">
                  <c:v>3.4618704121689339</c:v>
                </c:pt>
                <c:pt idx="28">
                  <c:v>3.4710530923073133</c:v>
                </c:pt>
                <c:pt idx="29">
                  <c:v>3.4802357724456923</c:v>
                </c:pt>
                <c:pt idx="30">
                  <c:v>3.4894184525840708</c:v>
                </c:pt>
                <c:pt idx="31">
                  <c:v>3.4986011327224502</c:v>
                </c:pt>
                <c:pt idx="32">
                  <c:v>3.5077838128608292</c:v>
                </c:pt>
                <c:pt idx="33">
                  <c:v>3.5169664929992073</c:v>
                </c:pt>
                <c:pt idx="34">
                  <c:v>3.5261491731375871</c:v>
                </c:pt>
                <c:pt idx="35">
                  <c:v>3.535331853275967</c:v>
                </c:pt>
                <c:pt idx="36">
                  <c:v>3.5445145334143455</c:v>
                </c:pt>
                <c:pt idx="37">
                  <c:v>3.5536972135527245</c:v>
                </c:pt>
                <c:pt idx="38">
                  <c:v>3.5628798936911035</c:v>
                </c:pt>
                <c:pt idx="39">
                  <c:v>3.5720625738294824</c:v>
                </c:pt>
                <c:pt idx="40">
                  <c:v>3.5812452539678614</c:v>
                </c:pt>
                <c:pt idx="41">
                  <c:v>3.5904279341062408</c:v>
                </c:pt>
                <c:pt idx="42">
                  <c:v>3.5996106142446198</c:v>
                </c:pt>
                <c:pt idx="43">
                  <c:v>3.6087932943829997</c:v>
                </c:pt>
                <c:pt idx="44">
                  <c:v>3.6179759745213782</c:v>
                </c:pt>
                <c:pt idx="45">
                  <c:v>3.6271586546597581</c:v>
                </c:pt>
                <c:pt idx="46">
                  <c:v>3.6363413347981366</c:v>
                </c:pt>
                <c:pt idx="47">
                  <c:v>3.6455240149365173</c:v>
                </c:pt>
                <c:pt idx="48">
                  <c:v>3.654706695074895</c:v>
                </c:pt>
                <c:pt idx="49">
                  <c:v>3.6638893752132744</c:v>
                </c:pt>
                <c:pt idx="50">
                  <c:v>3.6730720553516538</c:v>
                </c:pt>
                <c:pt idx="51">
                  <c:v>3.6822547354900332</c:v>
                </c:pt>
                <c:pt idx="52">
                  <c:v>3.6914374156284118</c:v>
                </c:pt>
                <c:pt idx="53">
                  <c:v>3.7006200957667912</c:v>
                </c:pt>
                <c:pt idx="54">
                  <c:v>3.7098027759051702</c:v>
                </c:pt>
                <c:pt idx="55">
                  <c:v>3.7189854560435487</c:v>
                </c:pt>
                <c:pt idx="56">
                  <c:v>3.7281681361819281</c:v>
                </c:pt>
                <c:pt idx="57">
                  <c:v>3.7373508163203075</c:v>
                </c:pt>
                <c:pt idx="58">
                  <c:v>3.7465334964586865</c:v>
                </c:pt>
                <c:pt idx="59">
                  <c:v>3.7557161765970655</c:v>
                </c:pt>
                <c:pt idx="60">
                  <c:v>3.7648988567354449</c:v>
                </c:pt>
                <c:pt idx="61">
                  <c:v>3.7740815368738243</c:v>
                </c:pt>
                <c:pt idx="62">
                  <c:v>3.7832642170122042</c:v>
                </c:pt>
                <c:pt idx="63">
                  <c:v>3.7924468971505823</c:v>
                </c:pt>
                <c:pt idx="64">
                  <c:v>3.8016295772889617</c:v>
                </c:pt>
                <c:pt idx="65">
                  <c:v>3.8108122574273406</c:v>
                </c:pt>
                <c:pt idx="66">
                  <c:v>3.8199949375657192</c:v>
                </c:pt>
                <c:pt idx="67">
                  <c:v>3.829177617704099</c:v>
                </c:pt>
                <c:pt idx="68">
                  <c:v>3.8383602978424785</c:v>
                </c:pt>
                <c:pt idx="69">
                  <c:v>3.847542977980857</c:v>
                </c:pt>
                <c:pt idx="70">
                  <c:v>3.8567256581192364</c:v>
                </c:pt>
              </c:numCache>
            </c:numRef>
          </c:xVal>
          <c:yVal>
            <c:numRef>
              <c:f>Horizontal!$U$11:$U$81</c:f>
              <c:numCache>
                <c:formatCode>General</c:formatCode>
                <c:ptCount val="71"/>
                <c:pt idx="0">
                  <c:v>1.1808022832915241</c:v>
                </c:pt>
                <c:pt idx="1">
                  <c:v>1.1718818053523863</c:v>
                </c:pt>
                <c:pt idx="2">
                  <c:v>1.1584234654978824</c:v>
                </c:pt>
                <c:pt idx="3">
                  <c:v>1.1490297136166516</c:v>
                </c:pt>
                <c:pt idx="4">
                  <c:v>1.1377985452543513</c:v>
                </c:pt>
                <c:pt idx="5">
                  <c:v>1.1324601014651767</c:v>
                </c:pt>
                <c:pt idx="6">
                  <c:v>1.1165889924941168</c:v>
                </c:pt>
                <c:pt idx="7">
                  <c:v>1.109608009729441</c:v>
                </c:pt>
                <c:pt idx="8">
                  <c:v>1.0975973313448697</c:v>
                </c:pt>
                <c:pt idx="9">
                  <c:v>1.0862733641703948</c:v>
                </c:pt>
                <c:pt idx="10">
                  <c:v>1.076294979772459</c:v>
                </c:pt>
                <c:pt idx="11">
                  <c:v>1.065731962857821</c:v>
                </c:pt>
                <c:pt idx="12">
                  <c:v>1.0534428880367239</c:v>
                </c:pt>
                <c:pt idx="13">
                  <c:v>1.0439470574620995</c:v>
                </c:pt>
                <c:pt idx="14">
                  <c:v>1.0329014867241504</c:v>
                </c:pt>
                <c:pt idx="15">
                  <c:v>1.021957994679594</c:v>
                </c:pt>
                <c:pt idx="16">
                  <c:v>1.0139191054561205</c:v>
                </c:pt>
                <c:pt idx="17">
                  <c:v>1.0030684122237383</c:v>
                </c:pt>
                <c:pt idx="18">
                  <c:v>0.99638438565802356</c:v>
                </c:pt>
                <c:pt idx="19">
                  <c:v>0.98746390771888659</c:v>
                </c:pt>
                <c:pt idx="20">
                  <c:v>0.97884038597871026</c:v>
                </c:pt>
                <c:pt idx="21">
                  <c:v>0.9786337165028236</c:v>
                </c:pt>
                <c:pt idx="22">
                  <c:v>0.97203320886806732</c:v>
                </c:pt>
                <c:pt idx="23">
                  <c:v>0.96379944213902591</c:v>
                </c:pt>
                <c:pt idx="24">
                  <c:v>0.95981586100760996</c:v>
                </c:pt>
                <c:pt idx="25">
                  <c:v>0.94780518262303759</c:v>
                </c:pt>
                <c:pt idx="26">
                  <c:v>0.94604877298382573</c:v>
                </c:pt>
                <c:pt idx="27">
                  <c:v>0.93935546653689372</c:v>
                </c:pt>
                <c:pt idx="28">
                  <c:v>0.94214619869426652</c:v>
                </c:pt>
                <c:pt idx="29">
                  <c:v>0.95536751734013325</c:v>
                </c:pt>
                <c:pt idx="30">
                  <c:v>0.98463375061109204</c:v>
                </c:pt>
                <c:pt idx="31">
                  <c:v>1.0218342823230315</c:v>
                </c:pt>
                <c:pt idx="32">
                  <c:v>1.0680177390535301</c:v>
                </c:pt>
                <c:pt idx="33">
                  <c:v>1.1091715001641329</c:v>
                </c:pt>
                <c:pt idx="34">
                  <c:v>1.1610620838434071</c:v>
                </c:pt>
                <c:pt idx="35">
                  <c:v>1.2274571218656658</c:v>
                </c:pt>
                <c:pt idx="36">
                  <c:v>1.3286424345724079</c:v>
                </c:pt>
                <c:pt idx="37">
                  <c:v>1.4215129737082519</c:v>
                </c:pt>
                <c:pt idx="38">
                  <c:v>1.5145876702308811</c:v>
                </c:pt>
                <c:pt idx="39">
                  <c:v>1.5699582093667257</c:v>
                </c:pt>
                <c:pt idx="40">
                  <c:v>1.6612790083392435</c:v>
                </c:pt>
                <c:pt idx="41">
                  <c:v>1.692967290607976</c:v>
                </c:pt>
                <c:pt idx="42">
                  <c:v>1.7101511185337235</c:v>
                </c:pt>
                <c:pt idx="43">
                  <c:v>1.6980476413369765</c:v>
                </c:pt>
                <c:pt idx="44">
                  <c:v>1.663134216107564</c:v>
                </c:pt>
                <c:pt idx="45">
                  <c:v>1.6685325948870606</c:v>
                </c:pt>
                <c:pt idx="46">
                  <c:v>1.5952375809419843</c:v>
                </c:pt>
                <c:pt idx="47">
                  <c:v>1.5203000280214063</c:v>
                </c:pt>
                <c:pt idx="48">
                  <c:v>1.4482670779219129</c:v>
                </c:pt>
                <c:pt idx="49">
                  <c:v>1.2974479362856703</c:v>
                </c:pt>
                <c:pt idx="50">
                  <c:v>1.1629613855922647</c:v>
                </c:pt>
                <c:pt idx="51">
                  <c:v>1.0485843374972248</c:v>
                </c:pt>
                <c:pt idx="52">
                  <c:v>0.94919429756848162</c:v>
                </c:pt>
                <c:pt idx="53">
                  <c:v>0.85744159988175639</c:v>
                </c:pt>
                <c:pt idx="54">
                  <c:v>0.77931176782235201</c:v>
                </c:pt>
                <c:pt idx="55">
                  <c:v>0.70679626389954742</c:v>
                </c:pt>
                <c:pt idx="56">
                  <c:v>0.65157845856620089</c:v>
                </c:pt>
                <c:pt idx="57">
                  <c:v>0.62555515954317298</c:v>
                </c:pt>
                <c:pt idx="58">
                  <c:v>0.60465435495221698</c:v>
                </c:pt>
                <c:pt idx="59">
                  <c:v>0.58046847241025823</c:v>
                </c:pt>
                <c:pt idx="60">
                  <c:v>0.56788244139020072</c:v>
                </c:pt>
                <c:pt idx="61">
                  <c:v>0.5519092537257474</c:v>
                </c:pt>
                <c:pt idx="62">
                  <c:v>0.53188075796923762</c:v>
                </c:pt>
                <c:pt idx="63">
                  <c:v>0.51881217312586958</c:v>
                </c:pt>
                <c:pt idx="64">
                  <c:v>0.50496407826022771</c:v>
                </c:pt>
                <c:pt idx="65">
                  <c:v>0.48841553796028953</c:v>
                </c:pt>
                <c:pt idx="66">
                  <c:v>0.47206187516591763</c:v>
                </c:pt>
                <c:pt idx="67">
                  <c:v>0.45956864295803529</c:v>
                </c:pt>
                <c:pt idx="68">
                  <c:v>0.44572982797361244</c:v>
                </c:pt>
                <c:pt idx="69">
                  <c:v>0.43255916443685122</c:v>
                </c:pt>
                <c:pt idx="70">
                  <c:v>0.42161567239229397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Horizontal!$W$10</c:f>
              <c:strCache>
                <c:ptCount val="1"/>
                <c:pt idx="0">
                  <c:v>LW13H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4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Horizontal!$V$11:$V$81</c:f>
              <c:numCache>
                <c:formatCode>General</c:formatCode>
                <c:ptCount val="71"/>
                <c:pt idx="0">
                  <c:v>3.8567256581192364</c:v>
                </c:pt>
                <c:pt idx="1">
                  <c:v>3.8659083382576154</c:v>
                </c:pt>
                <c:pt idx="2">
                  <c:v>3.8750910183959948</c:v>
                </c:pt>
                <c:pt idx="3">
                  <c:v>3.8842736985343738</c:v>
                </c:pt>
                <c:pt idx="4">
                  <c:v>3.8934563786727532</c:v>
                </c:pt>
                <c:pt idx="5">
                  <c:v>3.9026390588111322</c:v>
                </c:pt>
                <c:pt idx="6">
                  <c:v>3.9118217389495111</c:v>
                </c:pt>
                <c:pt idx="7">
                  <c:v>3.9210044190878897</c:v>
                </c:pt>
                <c:pt idx="8">
                  <c:v>3.9301870992262686</c:v>
                </c:pt>
                <c:pt idx="9">
                  <c:v>3.9393697793646476</c:v>
                </c:pt>
                <c:pt idx="10">
                  <c:v>3.9485524595030275</c:v>
                </c:pt>
                <c:pt idx="11">
                  <c:v>3.9577351396414069</c:v>
                </c:pt>
                <c:pt idx="12">
                  <c:v>3.9669178197797854</c:v>
                </c:pt>
                <c:pt idx="13">
                  <c:v>3.9761004999181644</c:v>
                </c:pt>
                <c:pt idx="14">
                  <c:v>3.9852831800565438</c:v>
                </c:pt>
                <c:pt idx="15">
                  <c:v>3.9944658601949228</c:v>
                </c:pt>
                <c:pt idx="16">
                  <c:v>4.0036485403333035</c:v>
                </c:pt>
                <c:pt idx="17">
                  <c:v>4.0128312204716803</c:v>
                </c:pt>
                <c:pt idx="18">
                  <c:v>4.0220139006100606</c:v>
                </c:pt>
                <c:pt idx="19">
                  <c:v>4.03119658074844</c:v>
                </c:pt>
                <c:pt idx="20">
                  <c:v>4.0403792608868185</c:v>
                </c:pt>
                <c:pt idx="21">
                  <c:v>4.049561941025198</c:v>
                </c:pt>
                <c:pt idx="22">
                  <c:v>4.0587446211635774</c:v>
                </c:pt>
                <c:pt idx="23">
                  <c:v>4.067927301301955</c:v>
                </c:pt>
                <c:pt idx="24">
                  <c:v>4.0771099814403362</c:v>
                </c:pt>
                <c:pt idx="25">
                  <c:v>4.0862926615787138</c:v>
                </c:pt>
                <c:pt idx="26">
                  <c:v>4.0954753417170933</c:v>
                </c:pt>
                <c:pt idx="27">
                  <c:v>4.1046580218554718</c:v>
                </c:pt>
                <c:pt idx="28">
                  <c:v>4.1138407019938521</c:v>
                </c:pt>
                <c:pt idx="29">
                  <c:v>4.1230233821322324</c:v>
                </c:pt>
                <c:pt idx="30">
                  <c:v>4.13220606227061</c:v>
                </c:pt>
                <c:pt idx="31">
                  <c:v>4.1413887424089895</c:v>
                </c:pt>
                <c:pt idx="32">
                  <c:v>4.1505714225473689</c:v>
                </c:pt>
                <c:pt idx="33">
                  <c:v>4.1597541026857465</c:v>
                </c:pt>
                <c:pt idx="34">
                  <c:v>4.1689367828241277</c:v>
                </c:pt>
                <c:pt idx="35">
                  <c:v>4.1781194629625062</c:v>
                </c:pt>
                <c:pt idx="36">
                  <c:v>4.1873021431008857</c:v>
                </c:pt>
                <c:pt idx="37">
                  <c:v>4.1964848232392633</c:v>
                </c:pt>
                <c:pt idx="38">
                  <c:v>4.2056675033776436</c:v>
                </c:pt>
                <c:pt idx="39">
                  <c:v>4.2148501835160221</c:v>
                </c:pt>
                <c:pt idx="40">
                  <c:v>4.2240328636544007</c:v>
                </c:pt>
                <c:pt idx="41">
                  <c:v>4.2332155437927801</c:v>
                </c:pt>
                <c:pt idx="42">
                  <c:v>4.2423982239311604</c:v>
                </c:pt>
                <c:pt idx="43">
                  <c:v>4.2515809040695389</c:v>
                </c:pt>
                <c:pt idx="44">
                  <c:v>4.2607635842079183</c:v>
                </c:pt>
                <c:pt idx="45">
                  <c:v>4.2699462643462969</c:v>
                </c:pt>
                <c:pt idx="46">
                  <c:v>4.2791289444846781</c:v>
                </c:pt>
                <c:pt idx="47">
                  <c:v>4.2883116246230566</c:v>
                </c:pt>
                <c:pt idx="48">
                  <c:v>4.2974943047614351</c:v>
                </c:pt>
                <c:pt idx="49">
                  <c:v>4.3066769848998145</c:v>
                </c:pt>
                <c:pt idx="50">
                  <c:v>4.3158596650381922</c:v>
                </c:pt>
                <c:pt idx="51">
                  <c:v>4.3250423451765725</c:v>
                </c:pt>
                <c:pt idx="52">
                  <c:v>4.334225025314951</c:v>
                </c:pt>
                <c:pt idx="53">
                  <c:v>4.3434077054533313</c:v>
                </c:pt>
                <c:pt idx="54">
                  <c:v>4.352590385591709</c:v>
                </c:pt>
                <c:pt idx="55">
                  <c:v>4.3617730657300884</c:v>
                </c:pt>
                <c:pt idx="56">
                  <c:v>4.3709557458684678</c:v>
                </c:pt>
                <c:pt idx="57">
                  <c:v>4.3801384260068454</c:v>
                </c:pt>
                <c:pt idx="58">
                  <c:v>4.3893211061452266</c:v>
                </c:pt>
                <c:pt idx="59">
                  <c:v>4.3985037862836061</c:v>
                </c:pt>
                <c:pt idx="60">
                  <c:v>4.4076864664219828</c:v>
                </c:pt>
                <c:pt idx="61">
                  <c:v>4.4168691465603658</c:v>
                </c:pt>
                <c:pt idx="62">
                  <c:v>4.4260518266987416</c:v>
                </c:pt>
                <c:pt idx="63">
                  <c:v>4.4352345068371219</c:v>
                </c:pt>
                <c:pt idx="64">
                  <c:v>4.4444171869755005</c:v>
                </c:pt>
                <c:pt idx="65">
                  <c:v>4.4535998671138799</c:v>
                </c:pt>
                <c:pt idx="66">
                  <c:v>4.4627825472522575</c:v>
                </c:pt>
                <c:pt idx="67">
                  <c:v>4.4719652273906387</c:v>
                </c:pt>
                <c:pt idx="68">
                  <c:v>4.4811479075290173</c:v>
                </c:pt>
                <c:pt idx="69">
                  <c:v>4.4903305876673967</c:v>
                </c:pt>
                <c:pt idx="70">
                  <c:v>4.4995132678057743</c:v>
                </c:pt>
              </c:numCache>
            </c:numRef>
          </c:xVal>
          <c:yVal>
            <c:numRef>
              <c:f>Horizontal!$W$11:$W$81</c:f>
              <c:numCache>
                <c:formatCode>General</c:formatCode>
                <c:ptCount val="71"/>
                <c:pt idx="0">
                  <c:v>1.4288453532340728</c:v>
                </c:pt>
                <c:pt idx="1">
                  <c:v>1.4187872889684794</c:v>
                </c:pt>
                <c:pt idx="2">
                  <c:v>1.406072941365996</c:v>
                </c:pt>
                <c:pt idx="3">
                  <c:v>1.3950121034712164</c:v>
                </c:pt>
                <c:pt idx="4">
                  <c:v>1.3891891576182527</c:v>
                </c:pt>
                <c:pt idx="5">
                  <c:v>1.3765708202568627</c:v>
                </c:pt>
                <c:pt idx="6">
                  <c:v>1.366960803783033</c:v>
                </c:pt>
                <c:pt idx="7">
                  <c:v>1.3590256326260377</c:v>
                </c:pt>
                <c:pt idx="8">
                  <c:v>1.348188818627138</c:v>
                </c:pt>
                <c:pt idx="9">
                  <c:v>1.3421311810737282</c:v>
                </c:pt>
                <c:pt idx="10">
                  <c:v>1.3406393638744871</c:v>
                </c:pt>
                <c:pt idx="11">
                  <c:v>1.3326935249129257</c:v>
                </c:pt>
                <c:pt idx="12">
                  <c:v>1.33241783743419</c:v>
                </c:pt>
                <c:pt idx="13">
                  <c:v>1.3351398030384478</c:v>
                </c:pt>
                <c:pt idx="14">
                  <c:v>1.3379791144929314</c:v>
                </c:pt>
                <c:pt idx="15">
                  <c:v>1.3345884280809754</c:v>
                </c:pt>
                <c:pt idx="16">
                  <c:v>1.338206489268764</c:v>
                </c:pt>
                <c:pt idx="17">
                  <c:v>1.3413765026647866</c:v>
                </c:pt>
                <c:pt idx="18">
                  <c:v>1.3453252657941153</c:v>
                </c:pt>
                <c:pt idx="19">
                  <c:v>1.3697135424715559</c:v>
                </c:pt>
                <c:pt idx="20">
                  <c:v>1.3928856894284927</c:v>
                </c:pt>
                <c:pt idx="21">
                  <c:v>1.4329449710131221</c:v>
                </c:pt>
                <c:pt idx="22">
                  <c:v>1.4721188248187906</c:v>
                </c:pt>
                <c:pt idx="23">
                  <c:v>1.5209577095610902</c:v>
                </c:pt>
                <c:pt idx="24">
                  <c:v>1.5960287257307437</c:v>
                </c:pt>
                <c:pt idx="25">
                  <c:v>1.6753135247038951</c:v>
                </c:pt>
                <c:pt idx="26">
                  <c:v>1.7824946326166664</c:v>
                </c:pt>
                <c:pt idx="27">
                  <c:v>1.8462257725328524</c:v>
                </c:pt>
                <c:pt idx="28">
                  <c:v>1.9186298375610489</c:v>
                </c:pt>
                <c:pt idx="29">
                  <c:v>1.9485760404172818</c:v>
                </c:pt>
                <c:pt idx="30">
                  <c:v>1.9988657465805337</c:v>
                </c:pt>
                <c:pt idx="31">
                  <c:v>2.0235847251995156</c:v>
                </c:pt>
                <c:pt idx="32">
                  <c:v>2.0535415958603136</c:v>
                </c:pt>
                <c:pt idx="33">
                  <c:v>2.0171447221217091</c:v>
                </c:pt>
                <c:pt idx="34">
                  <c:v>1.9762033636380656</c:v>
                </c:pt>
                <c:pt idx="35">
                  <c:v>1.9091365517727279</c:v>
                </c:pt>
                <c:pt idx="36">
                  <c:v>1.8454087627364917</c:v>
                </c:pt>
                <c:pt idx="37">
                  <c:v>1.7444610035701089</c:v>
                </c:pt>
                <c:pt idx="38">
                  <c:v>1.6488364788820702</c:v>
                </c:pt>
                <c:pt idx="39">
                  <c:v>1.5336685362294487</c:v>
                </c:pt>
                <c:pt idx="40">
                  <c:v>1.404152396435798</c:v>
                </c:pt>
                <c:pt idx="41">
                  <c:v>1.3209771996760724</c:v>
                </c:pt>
                <c:pt idx="42">
                  <c:v>1.2343563020415855</c:v>
                </c:pt>
                <c:pt idx="43">
                  <c:v>1.1549681759027257</c:v>
                </c:pt>
                <c:pt idx="44">
                  <c:v>1.0923498385413348</c:v>
                </c:pt>
                <c:pt idx="45">
                  <c:v>1.0499576586367392</c:v>
                </c:pt>
                <c:pt idx="46">
                  <c:v>1.0277916361889392</c:v>
                </c:pt>
                <c:pt idx="47">
                  <c:v>1.0075138151492895</c:v>
                </c:pt>
                <c:pt idx="48">
                  <c:v>0.98557181659737225</c:v>
                </c:pt>
                <c:pt idx="49">
                  <c:v>0.95885064159996691</c:v>
                </c:pt>
                <c:pt idx="50">
                  <c:v>0.93578852356863873</c:v>
                </c:pt>
                <c:pt idx="51">
                  <c:v>0.91372917916649687</c:v>
                </c:pt>
                <c:pt idx="52">
                  <c:v>0.88956827726488918</c:v>
                </c:pt>
                <c:pt idx="53">
                  <c:v>0.8676262787129706</c:v>
                </c:pt>
                <c:pt idx="54">
                  <c:v>0.85389848967673487</c:v>
                </c:pt>
                <c:pt idx="55">
                  <c:v>0.83595691783699966</c:v>
                </c:pt>
                <c:pt idx="56">
                  <c:v>0.82123702297614276</c:v>
                </c:pt>
                <c:pt idx="57">
                  <c:v>0.81218173233973634</c:v>
                </c:pt>
                <c:pt idx="58">
                  <c:v>0.79701378968711456</c:v>
                </c:pt>
                <c:pt idx="59">
                  <c:v>0.7868490473758627</c:v>
                </c:pt>
                <c:pt idx="60">
                  <c:v>0.7736866519816149</c:v>
                </c:pt>
                <c:pt idx="61">
                  <c:v>0.76407663550778548</c:v>
                </c:pt>
                <c:pt idx="62">
                  <c:v>0.75102091815919647</c:v>
                </c:pt>
                <c:pt idx="63">
                  <c:v>0.73985340221875728</c:v>
                </c:pt>
                <c:pt idx="64">
                  <c:v>0.72924061211574043</c:v>
                </c:pt>
                <c:pt idx="65">
                  <c:v>0.71685696645479891</c:v>
                </c:pt>
                <c:pt idx="66">
                  <c:v>0.70702292608508632</c:v>
                </c:pt>
                <c:pt idx="67">
                  <c:v>0.69452193457392064</c:v>
                </c:pt>
                <c:pt idx="68">
                  <c:v>0.68324774058782289</c:v>
                </c:pt>
                <c:pt idx="69">
                  <c:v>0.67163217685561971</c:v>
                </c:pt>
                <c:pt idx="70">
                  <c:v>0.66002728092798169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Horizontal!$Y$10</c:f>
              <c:strCache>
                <c:ptCount val="1"/>
                <c:pt idx="0">
                  <c:v>LW14H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4"/>
            <c:spPr>
              <a:solidFill>
                <a:schemeClr val="tx1"/>
              </a:solidFill>
              <a:ln>
                <a:noFill/>
              </a:ln>
            </c:spPr>
          </c:marker>
          <c:xVal>
            <c:numRef>
              <c:f>Horizontal!$X$11:$X$81</c:f>
              <c:numCache>
                <c:formatCode>General</c:formatCode>
                <c:ptCount val="71"/>
                <c:pt idx="0">
                  <c:v>4.4995132678057743</c:v>
                </c:pt>
                <c:pt idx="1">
                  <c:v>4.5086959479441555</c:v>
                </c:pt>
                <c:pt idx="2">
                  <c:v>4.517878628082534</c:v>
                </c:pt>
                <c:pt idx="3">
                  <c:v>4.5270613082209117</c:v>
                </c:pt>
                <c:pt idx="4">
                  <c:v>4.5362439883592929</c:v>
                </c:pt>
                <c:pt idx="5">
                  <c:v>4.5454266684976705</c:v>
                </c:pt>
                <c:pt idx="6">
                  <c:v>4.554609348636049</c:v>
                </c:pt>
                <c:pt idx="7">
                  <c:v>4.5637920287744294</c:v>
                </c:pt>
                <c:pt idx="8">
                  <c:v>4.5729747089128088</c:v>
                </c:pt>
                <c:pt idx="9">
                  <c:v>4.5821573890511873</c:v>
                </c:pt>
                <c:pt idx="10">
                  <c:v>4.5913400691895676</c:v>
                </c:pt>
                <c:pt idx="11">
                  <c:v>4.6005227493279452</c:v>
                </c:pt>
                <c:pt idx="12">
                  <c:v>4.6097054294663264</c:v>
                </c:pt>
                <c:pt idx="13">
                  <c:v>4.6188881096047041</c:v>
                </c:pt>
                <c:pt idx="14">
                  <c:v>4.6280707897430835</c:v>
                </c:pt>
                <c:pt idx="15">
                  <c:v>4.6372534698814629</c:v>
                </c:pt>
                <c:pt idx="16">
                  <c:v>4.6464361500198406</c:v>
                </c:pt>
                <c:pt idx="17">
                  <c:v>4.65561883015822</c:v>
                </c:pt>
                <c:pt idx="18">
                  <c:v>4.6648015102965985</c:v>
                </c:pt>
                <c:pt idx="19">
                  <c:v>4.6739841904349788</c:v>
                </c:pt>
                <c:pt idx="20">
                  <c:v>4.6831668705733573</c:v>
                </c:pt>
                <c:pt idx="21">
                  <c:v>4.6923495507117376</c:v>
                </c:pt>
                <c:pt idx="22">
                  <c:v>4.7015322308501162</c:v>
                </c:pt>
                <c:pt idx="23">
                  <c:v>4.7107149109884947</c:v>
                </c:pt>
                <c:pt idx="24">
                  <c:v>4.719897591126875</c:v>
                </c:pt>
                <c:pt idx="25">
                  <c:v>4.7290802712652518</c:v>
                </c:pt>
                <c:pt idx="26">
                  <c:v>4.7382629514036347</c:v>
                </c:pt>
                <c:pt idx="27">
                  <c:v>4.7474456315420115</c:v>
                </c:pt>
                <c:pt idx="28">
                  <c:v>4.7566283116803927</c:v>
                </c:pt>
                <c:pt idx="29">
                  <c:v>4.7658109918187694</c:v>
                </c:pt>
                <c:pt idx="30">
                  <c:v>4.7749936719571497</c:v>
                </c:pt>
                <c:pt idx="31">
                  <c:v>4.7841763520955283</c:v>
                </c:pt>
                <c:pt idx="32">
                  <c:v>4.7933590322339086</c:v>
                </c:pt>
                <c:pt idx="33">
                  <c:v>4.8025417123722871</c:v>
                </c:pt>
                <c:pt idx="34">
                  <c:v>4.8117243925106683</c:v>
                </c:pt>
                <c:pt idx="35">
                  <c:v>4.8209070726490442</c:v>
                </c:pt>
                <c:pt idx="36">
                  <c:v>4.8300897527874254</c:v>
                </c:pt>
                <c:pt idx="37">
                  <c:v>4.8392724329258039</c:v>
                </c:pt>
                <c:pt idx="38">
                  <c:v>4.8484551130641824</c:v>
                </c:pt>
                <c:pt idx="39">
                  <c:v>4.8576377932025627</c:v>
                </c:pt>
                <c:pt idx="40">
                  <c:v>4.8668204733409395</c:v>
                </c:pt>
                <c:pt idx="41">
                  <c:v>4.8760031534793207</c:v>
                </c:pt>
                <c:pt idx="42">
                  <c:v>4.8851858336176974</c:v>
                </c:pt>
                <c:pt idx="43">
                  <c:v>4.8943685137560777</c:v>
                </c:pt>
                <c:pt idx="44">
                  <c:v>4.903551193894458</c:v>
                </c:pt>
                <c:pt idx="45">
                  <c:v>4.9127338740328375</c:v>
                </c:pt>
                <c:pt idx="46">
                  <c:v>4.9219165541712151</c:v>
                </c:pt>
                <c:pt idx="47">
                  <c:v>4.9310992343095963</c:v>
                </c:pt>
                <c:pt idx="48">
                  <c:v>4.9402819144479739</c:v>
                </c:pt>
                <c:pt idx="49">
                  <c:v>4.9494645945863533</c:v>
                </c:pt>
                <c:pt idx="50">
                  <c:v>4.9586472747247328</c:v>
                </c:pt>
                <c:pt idx="51">
                  <c:v>4.9678299548631113</c:v>
                </c:pt>
                <c:pt idx="52">
                  <c:v>4.9770126350014907</c:v>
                </c:pt>
                <c:pt idx="53">
                  <c:v>4.9861953151398701</c:v>
                </c:pt>
                <c:pt idx="54">
                  <c:v>4.9953779952782495</c:v>
                </c:pt>
                <c:pt idx="55">
                  <c:v>5.0045606754166281</c:v>
                </c:pt>
                <c:pt idx="56">
                  <c:v>5.0137433555550075</c:v>
                </c:pt>
                <c:pt idx="57">
                  <c:v>5.022926035693386</c:v>
                </c:pt>
                <c:pt idx="58">
                  <c:v>5.0321087158317663</c:v>
                </c:pt>
                <c:pt idx="59">
                  <c:v>5.0412913959701466</c:v>
                </c:pt>
                <c:pt idx="60">
                  <c:v>5.0504740761085216</c:v>
                </c:pt>
                <c:pt idx="61">
                  <c:v>5.0596567562469019</c:v>
                </c:pt>
                <c:pt idx="62">
                  <c:v>5.0688394363852805</c:v>
                </c:pt>
                <c:pt idx="63">
                  <c:v>5.0780221165236625</c:v>
                </c:pt>
                <c:pt idx="64">
                  <c:v>5.0872047966620402</c:v>
                </c:pt>
                <c:pt idx="65">
                  <c:v>5.0963874768004187</c:v>
                </c:pt>
                <c:pt idx="66">
                  <c:v>5.1055701569387963</c:v>
                </c:pt>
                <c:pt idx="67">
                  <c:v>5.1147528370771767</c:v>
                </c:pt>
                <c:pt idx="68">
                  <c:v>5.1239355172155543</c:v>
                </c:pt>
                <c:pt idx="69">
                  <c:v>5.1331181973539364</c:v>
                </c:pt>
                <c:pt idx="70">
                  <c:v>5.142300877492314</c:v>
                </c:pt>
              </c:numCache>
            </c:numRef>
          </c:xVal>
          <c:yVal>
            <c:numRef>
              <c:f>Horizontal!$Y$11:$Y$81</c:f>
              <c:numCache>
                <c:formatCode>General</c:formatCode>
                <c:ptCount val="71"/>
                <c:pt idx="0">
                  <c:v>1.663548230654003</c:v>
                </c:pt>
                <c:pt idx="1">
                  <c:v>1.6517771492751461</c:v>
                </c:pt>
                <c:pt idx="2">
                  <c:v>1.6387136681139556</c:v>
                </c:pt>
                <c:pt idx="3">
                  <c:v>1.6249359660204237</c:v>
                </c:pt>
                <c:pt idx="4">
                  <c:v>1.6128134425954928</c:v>
                </c:pt>
                <c:pt idx="5">
                  <c:v>1.602459466241124</c:v>
                </c:pt>
                <c:pt idx="6">
                  <c:v>1.5919807846445977</c:v>
                </c:pt>
                <c:pt idx="7">
                  <c:v>1.5792687455294814</c:v>
                </c:pt>
                <c:pt idx="8">
                  <c:v>1.5700938005554839</c:v>
                </c:pt>
                <c:pt idx="9">
                  <c:v>1.5565541721060665</c:v>
                </c:pt>
                <c:pt idx="10">
                  <c:v>1.5464382693958101</c:v>
                </c:pt>
                <c:pt idx="11">
                  <c:v>1.5343157459708794</c:v>
                </c:pt>
                <c:pt idx="12">
                  <c:v>1.5277369374017447</c:v>
                </c:pt>
                <c:pt idx="13">
                  <c:v>1.5149115298846683</c:v>
                </c:pt>
                <c:pt idx="14">
                  <c:v>1.5017233434813233</c:v>
                </c:pt>
                <c:pt idx="15">
                  <c:v>1.494906461268074</c:v>
                </c:pt>
                <c:pt idx="16">
                  <c:v>1.4843257481097865</c:v>
                </c:pt>
                <c:pt idx="17">
                  <c:v>1.469482383037839</c:v>
                </c:pt>
                <c:pt idx="18">
                  <c:v>1.4579493753030959</c:v>
                </c:pt>
                <c:pt idx="19">
                  <c:v>1.4494886512614407</c:v>
                </c:pt>
                <c:pt idx="20">
                  <c:v>1.4370033489502425</c:v>
                </c:pt>
                <c:pt idx="21">
                  <c:v>1.4248808255253111</c:v>
                </c:pt>
                <c:pt idx="22">
                  <c:v>1.4150029964591695</c:v>
                </c:pt>
                <c:pt idx="23">
                  <c:v>1.4065422724175141</c:v>
                </c:pt>
                <c:pt idx="24">
                  <c:v>1.3934674544161292</c:v>
                </c:pt>
                <c:pt idx="25">
                  <c:v>1.383238183303914</c:v>
                </c:pt>
                <c:pt idx="26">
                  <c:v>1.3721699860172019</c:v>
                </c:pt>
                <c:pt idx="27">
                  <c:v>1.3612264939726442</c:v>
                </c:pt>
                <c:pt idx="28">
                  <c:v>1.3511105912623886</c:v>
                </c:pt>
                <c:pt idx="29">
                  <c:v>1.3408813201501726</c:v>
                </c:pt>
                <c:pt idx="30">
                  <c:v>1.3281579441948603</c:v>
                </c:pt>
                <c:pt idx="31">
                  <c:v>1.3212276935796525</c:v>
                </c:pt>
                <c:pt idx="32">
                  <c:v>1.3135945588722986</c:v>
                </c:pt>
                <c:pt idx="33">
                  <c:v>1.3041815402541888</c:v>
                </c:pt>
                <c:pt idx="34">
                  <c:v>1.3023415308869402</c:v>
                </c:pt>
                <c:pt idx="35">
                  <c:v>1.2989483744128529</c:v>
                </c:pt>
                <c:pt idx="36">
                  <c:v>1.3085585736434642</c:v>
                </c:pt>
                <c:pt idx="37">
                  <c:v>1.327374287113146</c:v>
                </c:pt>
                <c:pt idx="38">
                  <c:v>1.3440586746259993</c:v>
                </c:pt>
                <c:pt idx="39">
                  <c:v>1.3797662799875736</c:v>
                </c:pt>
                <c:pt idx="40">
                  <c:v>1.3962239306965085</c:v>
                </c:pt>
                <c:pt idx="41">
                  <c:v>1.4156291598563768</c:v>
                </c:pt>
                <c:pt idx="42">
                  <c:v>1.4714029723646946</c:v>
                </c:pt>
                <c:pt idx="43">
                  <c:v>1.5349765309277938</c:v>
                </c:pt>
                <c:pt idx="44">
                  <c:v>1.6314949471001776</c:v>
                </c:pt>
                <c:pt idx="45">
                  <c:v>1.7060539038131037</c:v>
                </c:pt>
                <c:pt idx="46">
                  <c:v>1.8241803373988743</c:v>
                </c:pt>
                <c:pt idx="47">
                  <c:v>1.946569422898305</c:v>
                </c:pt>
                <c:pt idx="48">
                  <c:v>2.022182705749449</c:v>
                </c:pt>
                <c:pt idx="49">
                  <c:v>2.0854048222664745</c:v>
                </c:pt>
                <c:pt idx="50">
                  <c:v>2.0738718145317292</c:v>
                </c:pt>
                <c:pt idx="51">
                  <c:v>2.0795708038947551</c:v>
                </c:pt>
                <c:pt idx="52">
                  <c:v>2.0380405170016598</c:v>
                </c:pt>
                <c:pt idx="53">
                  <c:v>1.9225940320312904</c:v>
                </c:pt>
                <c:pt idx="54">
                  <c:v>1.8164664297019526</c:v>
                </c:pt>
                <c:pt idx="55">
                  <c:v>1.7321849184301146</c:v>
                </c:pt>
                <c:pt idx="56">
                  <c:v>1.5801204396269874</c:v>
                </c:pt>
                <c:pt idx="57">
                  <c:v>1.4677349015095116</c:v>
                </c:pt>
                <c:pt idx="58">
                  <c:v>1.3755516126211311</c:v>
                </c:pt>
                <c:pt idx="59">
                  <c:v>1.2590281278321518</c:v>
                </c:pt>
                <c:pt idx="60">
                  <c:v>1.1995516229089453</c:v>
                </c:pt>
                <c:pt idx="61">
                  <c:v>1.1581347044178063</c:v>
                </c:pt>
                <c:pt idx="62">
                  <c:v>1.0993724204269413</c:v>
                </c:pt>
                <c:pt idx="63">
                  <c:v>1.0516975661476664</c:v>
                </c:pt>
                <c:pt idx="64">
                  <c:v>1.016549920284862</c:v>
                </c:pt>
                <c:pt idx="65">
                  <c:v>0.98162901122597479</c:v>
                </c:pt>
                <c:pt idx="66">
                  <c:v>0.96490373068150981</c:v>
                </c:pt>
                <c:pt idx="67">
                  <c:v>0.9407301461283365</c:v>
                </c:pt>
                <c:pt idx="68">
                  <c:v>0.92848291746125067</c:v>
                </c:pt>
                <c:pt idx="69">
                  <c:v>0.91447847856380104</c:v>
                </c:pt>
                <c:pt idx="70">
                  <c:v>0.89880752415755361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Horizontal!$AA$10</c:f>
              <c:strCache>
                <c:ptCount val="1"/>
                <c:pt idx="0">
                  <c:v>LW15H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4"/>
            <c:spPr>
              <a:solidFill>
                <a:srgbClr val="00B050"/>
              </a:solidFill>
              <a:ln>
                <a:noFill/>
              </a:ln>
            </c:spPr>
          </c:marker>
          <c:xVal>
            <c:numRef>
              <c:f>Horizontal!$Z$11:$Z$81</c:f>
              <c:numCache>
                <c:formatCode>General</c:formatCode>
                <c:ptCount val="71"/>
                <c:pt idx="0">
                  <c:v>5.142300877492314</c:v>
                </c:pt>
                <c:pt idx="1">
                  <c:v>5.1514835576306934</c:v>
                </c:pt>
                <c:pt idx="2">
                  <c:v>5.160666237769072</c:v>
                </c:pt>
                <c:pt idx="3">
                  <c:v>5.1698489179074505</c:v>
                </c:pt>
                <c:pt idx="4">
                  <c:v>5.1790315980458317</c:v>
                </c:pt>
                <c:pt idx="5">
                  <c:v>5.1882142781842084</c:v>
                </c:pt>
                <c:pt idx="6">
                  <c:v>5.1973969583225887</c:v>
                </c:pt>
                <c:pt idx="7">
                  <c:v>5.2065796384609691</c:v>
                </c:pt>
                <c:pt idx="8">
                  <c:v>5.2157623185993485</c:v>
                </c:pt>
                <c:pt idx="9">
                  <c:v>5.2249449987377261</c:v>
                </c:pt>
                <c:pt idx="10">
                  <c:v>5.2341276788761055</c:v>
                </c:pt>
                <c:pt idx="11">
                  <c:v>5.2433103590144849</c:v>
                </c:pt>
                <c:pt idx="12">
                  <c:v>5.2524930391528653</c:v>
                </c:pt>
                <c:pt idx="13">
                  <c:v>5.2616757192912429</c:v>
                </c:pt>
                <c:pt idx="14">
                  <c:v>5.2708583994296232</c:v>
                </c:pt>
                <c:pt idx="15">
                  <c:v>5.2800410795680017</c:v>
                </c:pt>
                <c:pt idx="16">
                  <c:v>5.2892237597063811</c:v>
                </c:pt>
                <c:pt idx="17">
                  <c:v>5.2984064398447597</c:v>
                </c:pt>
                <c:pt idx="18">
                  <c:v>5.3075891199831391</c:v>
                </c:pt>
                <c:pt idx="19">
                  <c:v>5.3167718001215185</c:v>
                </c:pt>
                <c:pt idx="20">
                  <c:v>5.325954480259897</c:v>
                </c:pt>
                <c:pt idx="21">
                  <c:v>5.3351371603982765</c:v>
                </c:pt>
                <c:pt idx="22">
                  <c:v>5.344319840536655</c:v>
                </c:pt>
                <c:pt idx="23">
                  <c:v>5.3535025206750344</c:v>
                </c:pt>
                <c:pt idx="24">
                  <c:v>5.3626852008134138</c:v>
                </c:pt>
                <c:pt idx="25">
                  <c:v>5.3718678809517932</c:v>
                </c:pt>
                <c:pt idx="26">
                  <c:v>5.3810505610901727</c:v>
                </c:pt>
                <c:pt idx="27">
                  <c:v>5.3902332412285512</c:v>
                </c:pt>
                <c:pt idx="28">
                  <c:v>5.3994159213669297</c:v>
                </c:pt>
                <c:pt idx="29">
                  <c:v>5.40859860150531</c:v>
                </c:pt>
                <c:pt idx="30">
                  <c:v>5.4177812816436894</c:v>
                </c:pt>
                <c:pt idx="31">
                  <c:v>5.4269639617820689</c:v>
                </c:pt>
                <c:pt idx="32">
                  <c:v>5.4361466419204474</c:v>
                </c:pt>
                <c:pt idx="33">
                  <c:v>5.4453293220588286</c:v>
                </c:pt>
                <c:pt idx="34">
                  <c:v>5.4545120021972044</c:v>
                </c:pt>
                <c:pt idx="35">
                  <c:v>5.4636946823355856</c:v>
                </c:pt>
                <c:pt idx="36">
                  <c:v>5.4728773624739633</c:v>
                </c:pt>
                <c:pt idx="37">
                  <c:v>5.4820600426123436</c:v>
                </c:pt>
                <c:pt idx="38">
                  <c:v>5.4912427227507239</c:v>
                </c:pt>
                <c:pt idx="39">
                  <c:v>5.5004254028891015</c:v>
                </c:pt>
                <c:pt idx="40">
                  <c:v>5.509608083027481</c:v>
                </c:pt>
                <c:pt idx="41">
                  <c:v>5.5187907631658595</c:v>
                </c:pt>
                <c:pt idx="42">
                  <c:v>5.527973443304238</c:v>
                </c:pt>
                <c:pt idx="43">
                  <c:v>5.5371561234426174</c:v>
                </c:pt>
                <c:pt idx="44">
                  <c:v>5.5463388035809968</c:v>
                </c:pt>
                <c:pt idx="45">
                  <c:v>5.5555214837193763</c:v>
                </c:pt>
                <c:pt idx="46">
                  <c:v>5.5647041638577539</c:v>
                </c:pt>
                <c:pt idx="47">
                  <c:v>5.5738868439961342</c:v>
                </c:pt>
                <c:pt idx="48">
                  <c:v>5.5830695241345136</c:v>
                </c:pt>
                <c:pt idx="49">
                  <c:v>5.5922522042728922</c:v>
                </c:pt>
                <c:pt idx="50">
                  <c:v>5.6014348844112707</c:v>
                </c:pt>
                <c:pt idx="51">
                  <c:v>5.6106175645496492</c:v>
                </c:pt>
                <c:pt idx="52">
                  <c:v>5.6198002446880295</c:v>
                </c:pt>
                <c:pt idx="53">
                  <c:v>5.6289829248264063</c:v>
                </c:pt>
                <c:pt idx="54">
                  <c:v>5.6381656049647884</c:v>
                </c:pt>
                <c:pt idx="55">
                  <c:v>5.6473482851031696</c:v>
                </c:pt>
                <c:pt idx="56">
                  <c:v>5.6565309652415463</c:v>
                </c:pt>
                <c:pt idx="57">
                  <c:v>5.6657136453799257</c:v>
                </c:pt>
                <c:pt idx="58">
                  <c:v>5.6748963255183051</c:v>
                </c:pt>
                <c:pt idx="59">
                  <c:v>5.6840790056566854</c:v>
                </c:pt>
                <c:pt idx="60">
                  <c:v>5.693261685795064</c:v>
                </c:pt>
                <c:pt idx="61">
                  <c:v>5.7024443659334425</c:v>
                </c:pt>
                <c:pt idx="62">
                  <c:v>5.7116270460718219</c:v>
                </c:pt>
                <c:pt idx="63">
                  <c:v>5.7208097262102005</c:v>
                </c:pt>
                <c:pt idx="64">
                  <c:v>5.7299924063485799</c:v>
                </c:pt>
                <c:pt idx="65">
                  <c:v>5.7391750864869575</c:v>
                </c:pt>
                <c:pt idx="66">
                  <c:v>5.7483577666253378</c:v>
                </c:pt>
                <c:pt idx="67">
                  <c:v>5.7575404467637163</c:v>
                </c:pt>
                <c:pt idx="68">
                  <c:v>5.7667231269020967</c:v>
                </c:pt>
                <c:pt idx="69">
                  <c:v>5.7759058070404743</c:v>
                </c:pt>
                <c:pt idx="70">
                  <c:v>5.7850884871788555</c:v>
                </c:pt>
              </c:numCache>
            </c:numRef>
          </c:xVal>
          <c:yVal>
            <c:numRef>
              <c:f>Horizontal!$AA$11:$AA$81</c:f>
              <c:numCache>
                <c:formatCode>General</c:formatCode>
                <c:ptCount val="71"/>
                <c:pt idx="0">
                  <c:v>1.8975852758860594</c:v>
                </c:pt>
                <c:pt idx="1">
                  <c:v>1.8891319961087945</c:v>
                </c:pt>
                <c:pt idx="2">
                  <c:v>1.8774960386209258</c:v>
                </c:pt>
                <c:pt idx="3">
                  <c:v>1.8643419838150301</c:v>
                </c:pt>
                <c:pt idx="4">
                  <c:v>1.854090957213784</c:v>
                </c:pt>
                <c:pt idx="5">
                  <c:v>1.8439730970439441</c:v>
                </c:pt>
                <c:pt idx="6">
                  <c:v>1.8334557375798877</c:v>
                </c:pt>
                <c:pt idx="7">
                  <c:v>1.8229250614726888</c:v>
                </c:pt>
                <c:pt idx="8">
                  <c:v>1.8136461498207066</c:v>
                </c:pt>
                <c:pt idx="9">
                  <c:v>1.8008915943090285</c:v>
                </c:pt>
                <c:pt idx="10">
                  <c:v>1.790094585339018</c:v>
                </c:pt>
                <c:pt idx="11">
                  <c:v>1.7776196793332923</c:v>
                </c:pt>
                <c:pt idx="12">
                  <c:v>1.7689000666932164</c:v>
                </c:pt>
                <c:pt idx="13">
                  <c:v>1.7604467869159512</c:v>
                </c:pt>
                <c:pt idx="14">
                  <c:v>1.7447892031996215</c:v>
                </c:pt>
                <c:pt idx="15">
                  <c:v>1.7374545214461687</c:v>
                </c:pt>
                <c:pt idx="16">
                  <c:v>1.7258185639583004</c:v>
                </c:pt>
                <c:pt idx="17">
                  <c:v>1.7183373991302988</c:v>
                </c:pt>
                <c:pt idx="18">
                  <c:v>1.710310251933532</c:v>
                </c:pt>
                <c:pt idx="19">
                  <c:v>1.7196213741058228</c:v>
                </c:pt>
                <c:pt idx="20">
                  <c:v>1.7382275131902518</c:v>
                </c:pt>
                <c:pt idx="21">
                  <c:v>1.7634786572018371</c:v>
                </c:pt>
                <c:pt idx="22">
                  <c:v>1.7902745318177327</c:v>
                </c:pt>
                <c:pt idx="23">
                  <c:v>1.8213583655249002</c:v>
                </c:pt>
                <c:pt idx="24">
                  <c:v>1.8579952394216974</c:v>
                </c:pt>
                <c:pt idx="25">
                  <c:v>1.9453951569704484</c:v>
                </c:pt>
                <c:pt idx="26">
                  <c:v>2.0531961718105975</c:v>
                </c:pt>
                <c:pt idx="27">
                  <c:v>2.1541923820058999</c:v>
                </c:pt>
                <c:pt idx="28">
                  <c:v>2.3117976421918804</c:v>
                </c:pt>
                <c:pt idx="29">
                  <c:v>2.3825517558148874</c:v>
                </c:pt>
                <c:pt idx="30">
                  <c:v>2.4846665640339998</c:v>
                </c:pt>
                <c:pt idx="31">
                  <c:v>2.5323962016669146</c:v>
                </c:pt>
                <c:pt idx="32">
                  <c:v>2.5165921348760398</c:v>
                </c:pt>
                <c:pt idx="33">
                  <c:v>2.4300500597223125</c:v>
                </c:pt>
                <c:pt idx="34">
                  <c:v>2.2867790847896421</c:v>
                </c:pt>
                <c:pt idx="35">
                  <c:v>2.1552800223932587</c:v>
                </c:pt>
                <c:pt idx="36">
                  <c:v>2.0043786109410271</c:v>
                </c:pt>
                <c:pt idx="37">
                  <c:v>1.8701230034145411</c:v>
                </c:pt>
                <c:pt idx="38">
                  <c:v>1.7561086934617631</c:v>
                </c:pt>
                <c:pt idx="39">
                  <c:v>1.6735882445364958</c:v>
                </c:pt>
                <c:pt idx="40">
                  <c:v>1.5969004853068116</c:v>
                </c:pt>
                <c:pt idx="41">
                  <c:v>1.5461402302718696</c:v>
                </c:pt>
                <c:pt idx="42">
                  <c:v>1.4956596247428804</c:v>
                </c:pt>
                <c:pt idx="43">
                  <c:v>1.4543408696946223</c:v>
                </c:pt>
                <c:pt idx="44">
                  <c:v>1.4271643896616764</c:v>
                </c:pt>
                <c:pt idx="45">
                  <c:v>1.4102550414901325</c:v>
                </c:pt>
                <c:pt idx="46">
                  <c:v>1.3969545036096891</c:v>
                </c:pt>
                <c:pt idx="47">
                  <c:v>1.3861574946396795</c:v>
                </c:pt>
                <c:pt idx="48">
                  <c:v>1.3711923763666629</c:v>
                </c:pt>
                <c:pt idx="49">
                  <c:v>1.3606617002594636</c:v>
                </c:pt>
                <c:pt idx="50">
                  <c:v>1.3516624381134337</c:v>
                </c:pt>
                <c:pt idx="51">
                  <c:v>1.3384950666643984</c:v>
                </c:pt>
                <c:pt idx="52">
                  <c:v>1.3283905231376982</c:v>
                </c:pt>
                <c:pt idx="53">
                  <c:v>1.3182726629678598</c:v>
                </c:pt>
                <c:pt idx="54">
                  <c:v>1.3080216363666128</c:v>
                </c:pt>
                <c:pt idx="55">
                  <c:v>1.2969449778906481</c:v>
                </c:pt>
                <c:pt idx="56">
                  <c:v>1.283085140998302</c:v>
                </c:pt>
                <c:pt idx="57">
                  <c:v>1.2733934134089597</c:v>
                </c:pt>
                <c:pt idx="58">
                  <c:v>1.2616109728465477</c:v>
                </c:pt>
                <c:pt idx="59">
                  <c:v>1.2521988947631577</c:v>
                </c:pt>
                <c:pt idx="60">
                  <c:v>1.2387518738081686</c:v>
                </c:pt>
                <c:pt idx="61">
                  <c:v>1.2304450771054496</c:v>
                </c:pt>
                <c:pt idx="62">
                  <c:v>1.2175573551623662</c:v>
                </c:pt>
                <c:pt idx="63">
                  <c:v>1.2064806966864037</c:v>
                </c:pt>
                <c:pt idx="64">
                  <c:v>1.1945650896925841</c:v>
                </c:pt>
                <c:pt idx="65">
                  <c:v>1.1863914594212703</c:v>
                </c:pt>
                <c:pt idx="66">
                  <c:v>1.1728112720348758</c:v>
                </c:pt>
                <c:pt idx="67">
                  <c:v>1.1674208201799485</c:v>
                </c:pt>
                <c:pt idx="68">
                  <c:v>1.1507911215143567</c:v>
                </c:pt>
                <c:pt idx="69">
                  <c:v>1.1416453762937799</c:v>
                </c:pt>
                <c:pt idx="70">
                  <c:v>1.1323664646417984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Horizontal!$AC$10</c:f>
              <c:strCache>
                <c:ptCount val="1"/>
                <c:pt idx="0">
                  <c:v>LW32H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4"/>
            <c:spPr>
              <a:solidFill>
                <a:schemeClr val="tx2"/>
              </a:solidFill>
              <a:ln>
                <a:noFill/>
              </a:ln>
            </c:spPr>
          </c:marker>
          <c:xVal>
            <c:numRef>
              <c:f>Horizontal!$AB$11:$AB$81</c:f>
              <c:numCache>
                <c:formatCode>General</c:formatCode>
                <c:ptCount val="71"/>
                <c:pt idx="0">
                  <c:v>6.4278760968653916</c:v>
                </c:pt>
                <c:pt idx="1">
                  <c:v>6.4370587770037728</c:v>
                </c:pt>
                <c:pt idx="2">
                  <c:v>6.4462414571421531</c:v>
                </c:pt>
                <c:pt idx="3">
                  <c:v>6.4554241372805308</c:v>
                </c:pt>
                <c:pt idx="4">
                  <c:v>6.4646068174189084</c:v>
                </c:pt>
                <c:pt idx="5">
                  <c:v>6.4737894975572896</c:v>
                </c:pt>
                <c:pt idx="6">
                  <c:v>6.4829721776956681</c:v>
                </c:pt>
                <c:pt idx="7">
                  <c:v>6.4921548578340467</c:v>
                </c:pt>
                <c:pt idx="8">
                  <c:v>6.5013375379724261</c:v>
                </c:pt>
                <c:pt idx="9">
                  <c:v>6.5105202181108055</c:v>
                </c:pt>
                <c:pt idx="10">
                  <c:v>6.5197028982491858</c:v>
                </c:pt>
                <c:pt idx="11">
                  <c:v>6.5288855783875608</c:v>
                </c:pt>
                <c:pt idx="12">
                  <c:v>6.538068258525942</c:v>
                </c:pt>
                <c:pt idx="13">
                  <c:v>6.5472509386643223</c:v>
                </c:pt>
                <c:pt idx="14">
                  <c:v>6.5564336188027008</c:v>
                </c:pt>
                <c:pt idx="15">
                  <c:v>6.5656162989410793</c:v>
                </c:pt>
                <c:pt idx="16">
                  <c:v>6.5747989790794588</c:v>
                </c:pt>
                <c:pt idx="17">
                  <c:v>6.5839816592178373</c:v>
                </c:pt>
                <c:pt idx="18">
                  <c:v>6.5931643393562167</c:v>
                </c:pt>
                <c:pt idx="19">
                  <c:v>6.6023470194945979</c:v>
                </c:pt>
                <c:pt idx="20">
                  <c:v>6.6115296996329764</c:v>
                </c:pt>
                <c:pt idx="21">
                  <c:v>6.620712379771355</c:v>
                </c:pt>
                <c:pt idx="22">
                  <c:v>6.6298950599097344</c:v>
                </c:pt>
                <c:pt idx="23">
                  <c:v>6.6390777400481138</c:v>
                </c:pt>
                <c:pt idx="24">
                  <c:v>6.6482604201864923</c:v>
                </c:pt>
                <c:pt idx="25">
                  <c:v>6.6574431003248735</c:v>
                </c:pt>
                <c:pt idx="26">
                  <c:v>6.6666257804632512</c:v>
                </c:pt>
                <c:pt idx="27">
                  <c:v>6.6758084606016315</c:v>
                </c:pt>
                <c:pt idx="28">
                  <c:v>6.6849911407400091</c:v>
                </c:pt>
                <c:pt idx="29">
                  <c:v>6.6941738208783876</c:v>
                </c:pt>
                <c:pt idx="30">
                  <c:v>6.7033565010167679</c:v>
                </c:pt>
                <c:pt idx="31">
                  <c:v>6.7125391811551474</c:v>
                </c:pt>
                <c:pt idx="32">
                  <c:v>6.7217218612935268</c:v>
                </c:pt>
                <c:pt idx="33">
                  <c:v>6.7309045414319044</c:v>
                </c:pt>
                <c:pt idx="34">
                  <c:v>6.7400872215702829</c:v>
                </c:pt>
                <c:pt idx="35">
                  <c:v>6.749269901708665</c:v>
                </c:pt>
                <c:pt idx="36">
                  <c:v>6.7584525818470427</c:v>
                </c:pt>
                <c:pt idx="37">
                  <c:v>6.7676352619854194</c:v>
                </c:pt>
                <c:pt idx="38">
                  <c:v>6.7768179421238015</c:v>
                </c:pt>
                <c:pt idx="39">
                  <c:v>6.7860006222621809</c:v>
                </c:pt>
                <c:pt idx="40">
                  <c:v>6.7951833024005586</c:v>
                </c:pt>
                <c:pt idx="41">
                  <c:v>6.804365982538938</c:v>
                </c:pt>
                <c:pt idx="42">
                  <c:v>6.8135486626773165</c:v>
                </c:pt>
                <c:pt idx="43">
                  <c:v>6.822731342815695</c:v>
                </c:pt>
                <c:pt idx="44">
                  <c:v>6.8319140229540753</c:v>
                </c:pt>
                <c:pt idx="45">
                  <c:v>6.8410967030924539</c:v>
                </c:pt>
                <c:pt idx="46">
                  <c:v>6.8502793832308342</c:v>
                </c:pt>
                <c:pt idx="47">
                  <c:v>6.8594620633692127</c:v>
                </c:pt>
                <c:pt idx="48">
                  <c:v>6.8686447435075904</c:v>
                </c:pt>
                <c:pt idx="49">
                  <c:v>6.8778274236459707</c:v>
                </c:pt>
                <c:pt idx="50">
                  <c:v>6.8870101037843501</c:v>
                </c:pt>
                <c:pt idx="51">
                  <c:v>6.8961927839227304</c:v>
                </c:pt>
                <c:pt idx="52">
                  <c:v>6.9053754640611098</c:v>
                </c:pt>
                <c:pt idx="53">
                  <c:v>6.9145581441994866</c:v>
                </c:pt>
                <c:pt idx="54">
                  <c:v>6.9237408243378686</c:v>
                </c:pt>
                <c:pt idx="55">
                  <c:v>6.9329235044762463</c:v>
                </c:pt>
                <c:pt idx="56">
                  <c:v>6.9421061846146284</c:v>
                </c:pt>
                <c:pt idx="57">
                  <c:v>6.951288864753006</c:v>
                </c:pt>
                <c:pt idx="58">
                  <c:v>6.9604715448913836</c:v>
                </c:pt>
                <c:pt idx="59">
                  <c:v>6.9696542250297631</c:v>
                </c:pt>
                <c:pt idx="60">
                  <c:v>6.9788369051681425</c:v>
                </c:pt>
                <c:pt idx="61">
                  <c:v>6.9880195853065219</c:v>
                </c:pt>
                <c:pt idx="62">
                  <c:v>6.9972022654449004</c:v>
                </c:pt>
                <c:pt idx="63">
                  <c:v>7.006384945583279</c:v>
                </c:pt>
                <c:pt idx="64">
                  <c:v>7.0155676257216584</c:v>
                </c:pt>
                <c:pt idx="65">
                  <c:v>7.0247503058600378</c:v>
                </c:pt>
                <c:pt idx="66">
                  <c:v>7.0339329859984163</c:v>
                </c:pt>
                <c:pt idx="67">
                  <c:v>7.043115666136794</c:v>
                </c:pt>
                <c:pt idx="68">
                  <c:v>7.0522983462751752</c:v>
                </c:pt>
                <c:pt idx="69">
                  <c:v>7.0614810264135528</c:v>
                </c:pt>
                <c:pt idx="70">
                  <c:v>7.070663706551934</c:v>
                </c:pt>
              </c:numCache>
            </c:numRef>
          </c:xVal>
          <c:yVal>
            <c:numRef>
              <c:f>Horizontal!$AC$11:$AC$81</c:f>
              <c:numCache>
                <c:formatCode>General</c:formatCode>
                <c:ptCount val="71"/>
                <c:pt idx="0">
                  <c:v>2.3602690020418864</c:v>
                </c:pt>
                <c:pt idx="1">
                  <c:v>2.3511555060190767</c:v>
                </c:pt>
                <c:pt idx="2">
                  <c:v>2.3396020153006036</c:v>
                </c:pt>
                <c:pt idx="3">
                  <c:v>2.3312443871998219</c:v>
                </c:pt>
                <c:pt idx="4">
                  <c:v>2.3179006829818141</c:v>
                </c:pt>
                <c:pt idx="5">
                  <c:v>2.3065858873966127</c:v>
                </c:pt>
                <c:pt idx="6">
                  <c:v>2.2964380457962932</c:v>
                </c:pt>
                <c:pt idx="7">
                  <c:v>2.285640422999847</c:v>
                </c:pt>
                <c:pt idx="8">
                  <c:v>2.2752671471069958</c:v>
                </c:pt>
                <c:pt idx="9">
                  <c:v>2.2631832227590301</c:v>
                </c:pt>
                <c:pt idx="10">
                  <c:v>2.2532342937697702</c:v>
                </c:pt>
                <c:pt idx="11">
                  <c:v>2.2420521065919417</c:v>
                </c:pt>
                <c:pt idx="12">
                  <c:v>2.2292255751626895</c:v>
                </c:pt>
                <c:pt idx="13">
                  <c:v>2.2216768583468811</c:v>
                </c:pt>
                <c:pt idx="14">
                  <c:v>2.209460325591543</c:v>
                </c:pt>
                <c:pt idx="15">
                  <c:v>2.1977609656249601</c:v>
                </c:pt>
                <c:pt idx="16">
                  <c:v>2.1870959512358872</c:v>
                </c:pt>
                <c:pt idx="17">
                  <c:v>2.1779426726908651</c:v>
                </c:pt>
                <c:pt idx="18">
                  <c:v>2.163432014487976</c:v>
                </c:pt>
                <c:pt idx="19">
                  <c:v>2.1561087319647005</c:v>
                </c:pt>
                <c:pt idx="20">
                  <c:v>2.1431363312873377</c:v>
                </c:pt>
                <c:pt idx="21">
                  <c:v>2.1331874022980775</c:v>
                </c:pt>
                <c:pt idx="22">
                  <c:v>2.1234639076013533</c:v>
                </c:pt>
                <c:pt idx="23">
                  <c:v>2.113223240115873</c:v>
                </c:pt>
                <c:pt idx="24">
                  <c:v>2.1045871343596065</c:v>
                </c:pt>
                <c:pt idx="25">
                  <c:v>2.0960040719662891</c:v>
                </c:pt>
                <c:pt idx="26">
                  <c:v>2.0916910002903846</c:v>
                </c:pt>
                <c:pt idx="27">
                  <c:v>2.0928546558389844</c:v>
                </c:pt>
                <c:pt idx="28">
                  <c:v>2.1011526437042547</c:v>
                </c:pt>
                <c:pt idx="29">
                  <c:v>2.1258012481986186</c:v>
                </c:pt>
                <c:pt idx="30">
                  <c:v>2.1575046199652279</c:v>
                </c:pt>
                <c:pt idx="31">
                  <c:v>2.1870464746916545</c:v>
                </c:pt>
                <c:pt idx="32">
                  <c:v>2.2257117878453494</c:v>
                </c:pt>
                <c:pt idx="33">
                  <c:v>2.2921055189807404</c:v>
                </c:pt>
                <c:pt idx="34">
                  <c:v>2.3623714156114257</c:v>
                </c:pt>
                <c:pt idx="35">
                  <c:v>2.4471181503272472</c:v>
                </c:pt>
                <c:pt idx="36">
                  <c:v>2.5822958623670282</c:v>
                </c:pt>
                <c:pt idx="37">
                  <c:v>2.6581445729481179</c:v>
                </c:pt>
                <c:pt idx="38">
                  <c:v>2.7606475734111857</c:v>
                </c:pt>
                <c:pt idx="39">
                  <c:v>2.8412171432947555</c:v>
                </c:pt>
                <c:pt idx="40">
                  <c:v>2.8834628834475193</c:v>
                </c:pt>
                <c:pt idx="41">
                  <c:v>2.890872394983389</c:v>
                </c:pt>
                <c:pt idx="42">
                  <c:v>2.8670791482643865</c:v>
                </c:pt>
                <c:pt idx="43">
                  <c:v>2.7740510520559281</c:v>
                </c:pt>
                <c:pt idx="44">
                  <c:v>2.6763418790671984</c:v>
                </c:pt>
                <c:pt idx="45">
                  <c:v>2.5969591879774203</c:v>
                </c:pt>
                <c:pt idx="46">
                  <c:v>2.4924869862126662</c:v>
                </c:pt>
                <c:pt idx="47">
                  <c:v>2.3610289735475045</c:v>
                </c:pt>
                <c:pt idx="48">
                  <c:v>2.245033101182035</c:v>
                </c:pt>
                <c:pt idx="49">
                  <c:v>2.1481328394782806</c:v>
                </c:pt>
                <c:pt idx="50">
                  <c:v>2.0694529729475821</c:v>
                </c:pt>
                <c:pt idx="51">
                  <c:v>1.996090703552543</c:v>
                </c:pt>
                <c:pt idx="52">
                  <c:v>1.9323292828513057</c:v>
                </c:pt>
                <c:pt idx="53">
                  <c:v>1.8849052179384316</c:v>
                </c:pt>
                <c:pt idx="54">
                  <c:v>1.8324950769083286</c:v>
                </c:pt>
                <c:pt idx="55">
                  <c:v>1.8086487868263745</c:v>
                </c:pt>
                <c:pt idx="56">
                  <c:v>1.787109883032713</c:v>
                </c:pt>
                <c:pt idx="57">
                  <c:v>1.7664727164091882</c:v>
                </c:pt>
                <c:pt idx="58">
                  <c:v>1.7467240261150625</c:v>
                </c:pt>
                <c:pt idx="59">
                  <c:v>1.7310331530865517</c:v>
                </c:pt>
                <c:pt idx="60">
                  <c:v>1.7155146709876252</c:v>
                </c:pt>
                <c:pt idx="61">
                  <c:v>1.7039213977469418</c:v>
                </c:pt>
                <c:pt idx="62">
                  <c:v>1.6883631331258029</c:v>
                </c:pt>
                <c:pt idx="63">
                  <c:v>1.6806155036989365</c:v>
                </c:pt>
                <c:pt idx="64">
                  <c:v>1.6665689749218502</c:v>
                </c:pt>
                <c:pt idx="65">
                  <c:v>1.6563283074363717</c:v>
                </c:pt>
                <c:pt idx="66">
                  <c:v>1.6441117746810332</c:v>
                </c:pt>
                <c:pt idx="67">
                  <c:v>1.6338313246733416</c:v>
                </c:pt>
                <c:pt idx="68">
                  <c:v>1.622224790591918</c:v>
                </c:pt>
                <c:pt idx="69">
                  <c:v>1.6102999963328024</c:v>
                </c:pt>
                <c:pt idx="70">
                  <c:v>1.5980304202145155</c:v>
                </c:pt>
              </c:numCache>
            </c:numRef>
          </c:yVal>
          <c:smooth val="0"/>
        </c:ser>
        <c:ser>
          <c:idx val="9"/>
          <c:order val="9"/>
          <c:tx>
            <c:strRef>
              <c:f>Vertical!$M$10</c:f>
              <c:strCache>
                <c:ptCount val="1"/>
                <c:pt idx="0">
                  <c:v>LW1V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4"/>
            <c:spPr>
              <a:solidFill>
                <a:schemeClr val="tx2"/>
              </a:solidFill>
              <a:ln>
                <a:noFill/>
              </a:ln>
            </c:spPr>
          </c:marker>
          <c:xVal>
            <c:numRef>
              <c:f>Vertical!$M$11:$M$81</c:f>
              <c:numCache>
                <c:formatCode>General</c:formatCode>
                <c:ptCount val="71"/>
                <c:pt idx="0">
                  <c:v>0.81470494747312561</c:v>
                </c:pt>
                <c:pt idx="1">
                  <c:v>0.81565443915575764</c:v>
                </c:pt>
                <c:pt idx="2">
                  <c:v>0.81594659044272133</c:v>
                </c:pt>
                <c:pt idx="3">
                  <c:v>0.81337200722635339</c:v>
                </c:pt>
                <c:pt idx="4">
                  <c:v>0.81565443915575764</c:v>
                </c:pt>
                <c:pt idx="5">
                  <c:v>0.81433062863670314</c:v>
                </c:pt>
                <c:pt idx="6">
                  <c:v>0.81489667175519553</c:v>
                </c:pt>
                <c:pt idx="7">
                  <c:v>0.81556314187858137</c:v>
                </c:pt>
                <c:pt idx="8">
                  <c:v>0.81517969331444173</c:v>
                </c:pt>
                <c:pt idx="9">
                  <c:v>0.81413890435463321</c:v>
                </c:pt>
                <c:pt idx="10">
                  <c:v>0.81442192591387941</c:v>
                </c:pt>
                <c:pt idx="11">
                  <c:v>0.81470494747312561</c:v>
                </c:pt>
                <c:pt idx="12">
                  <c:v>0.81394718007256328</c:v>
                </c:pt>
                <c:pt idx="13">
                  <c:v>0.81356373150842332</c:v>
                </c:pt>
                <c:pt idx="14">
                  <c:v>0.81337200722635339</c:v>
                </c:pt>
                <c:pt idx="15">
                  <c:v>0.81337200722635339</c:v>
                </c:pt>
                <c:pt idx="16">
                  <c:v>0.81384675306766951</c:v>
                </c:pt>
                <c:pt idx="17">
                  <c:v>0.81356373150842332</c:v>
                </c:pt>
                <c:pt idx="18">
                  <c:v>0.81242251554372125</c:v>
                </c:pt>
                <c:pt idx="19">
                  <c:v>0.81328070994917723</c:v>
                </c:pt>
                <c:pt idx="20">
                  <c:v>0.81433062863670314</c:v>
                </c:pt>
                <c:pt idx="21">
                  <c:v>0.81328070994917723</c:v>
                </c:pt>
                <c:pt idx="22">
                  <c:v>0.81423020163180948</c:v>
                </c:pt>
                <c:pt idx="23">
                  <c:v>0.81156432113826493</c:v>
                </c:pt>
                <c:pt idx="24">
                  <c:v>0.81299768838993114</c:v>
                </c:pt>
                <c:pt idx="25">
                  <c:v>0.81366415851331719</c:v>
                </c:pt>
                <c:pt idx="26">
                  <c:v>0.81337200722635339</c:v>
                </c:pt>
                <c:pt idx="27">
                  <c:v>0.81423020163180948</c:v>
                </c:pt>
                <c:pt idx="28">
                  <c:v>0.81461365019594922</c:v>
                </c:pt>
                <c:pt idx="29">
                  <c:v>0.81261423982579128</c:v>
                </c:pt>
                <c:pt idx="30">
                  <c:v>0.81242251554372125</c:v>
                </c:pt>
                <c:pt idx="31">
                  <c:v>0.81394718007256328</c:v>
                </c:pt>
                <c:pt idx="32">
                  <c:v>0.81433062863670314</c:v>
                </c:pt>
                <c:pt idx="33">
                  <c:v>0.81793687108516189</c:v>
                </c:pt>
                <c:pt idx="34">
                  <c:v>0.82335992934942637</c:v>
                </c:pt>
                <c:pt idx="35">
                  <c:v>0.83106541954309532</c:v>
                </c:pt>
                <c:pt idx="36">
                  <c:v>0.83715494793074552</c:v>
                </c:pt>
                <c:pt idx="37">
                  <c:v>0.84799193473155687</c:v>
                </c:pt>
                <c:pt idx="38">
                  <c:v>0.87462335048384576</c:v>
                </c:pt>
                <c:pt idx="39">
                  <c:v>0.91560669820822793</c:v>
                </c:pt>
                <c:pt idx="40">
                  <c:v>0.98702855814314561</c:v>
                </c:pt>
                <c:pt idx="41">
                  <c:v>1.0432311619727956</c:v>
                </c:pt>
                <c:pt idx="42">
                  <c:v>1.1852258171648917</c:v>
                </c:pt>
                <c:pt idx="43">
                  <c:v>1.2579714876188637</c:v>
                </c:pt>
                <c:pt idx="44">
                  <c:v>1.3041952990531582</c:v>
                </c:pt>
                <c:pt idx="45">
                  <c:v>1.3715270409705835</c:v>
                </c:pt>
                <c:pt idx="46">
                  <c:v>1.4462721217947141</c:v>
                </c:pt>
                <c:pt idx="47">
                  <c:v>1.4101366594883855</c:v>
                </c:pt>
                <c:pt idx="48">
                  <c:v>1.3751424131467602</c:v>
                </c:pt>
                <c:pt idx="49">
                  <c:v>1.2968732574236297</c:v>
                </c:pt>
                <c:pt idx="50">
                  <c:v>1.1728550361075214</c:v>
                </c:pt>
                <c:pt idx="51">
                  <c:v>1.0843149367020719</c:v>
                </c:pt>
                <c:pt idx="52">
                  <c:v>0.98978573591386587</c:v>
                </c:pt>
                <c:pt idx="53">
                  <c:v>0.92302916684265057</c:v>
                </c:pt>
                <c:pt idx="54">
                  <c:v>0.87757225253663573</c:v>
                </c:pt>
                <c:pt idx="55">
                  <c:v>0.8505573882202071</c:v>
                </c:pt>
                <c:pt idx="56">
                  <c:v>0.83438864043230754</c:v>
                </c:pt>
                <c:pt idx="57">
                  <c:v>0.8262175341250404</c:v>
                </c:pt>
                <c:pt idx="58">
                  <c:v>0.81965325989607385</c:v>
                </c:pt>
                <c:pt idx="59">
                  <c:v>0.81803729809005554</c:v>
                </c:pt>
                <c:pt idx="60">
                  <c:v>0.81584616343782768</c:v>
                </c:pt>
                <c:pt idx="61">
                  <c:v>0.81480537447801948</c:v>
                </c:pt>
                <c:pt idx="62">
                  <c:v>0.81384675306766951</c:v>
                </c:pt>
                <c:pt idx="63">
                  <c:v>0.81433062863670314</c:v>
                </c:pt>
                <c:pt idx="64">
                  <c:v>0.81394718007256328</c:v>
                </c:pt>
                <c:pt idx="65">
                  <c:v>0.81337200722635339</c:v>
                </c:pt>
                <c:pt idx="66">
                  <c:v>0.81252294254861501</c:v>
                </c:pt>
                <c:pt idx="67">
                  <c:v>0.81622961200196753</c:v>
                </c:pt>
                <c:pt idx="68">
                  <c:v>0.81413890435463321</c:v>
                </c:pt>
                <c:pt idx="69">
                  <c:v>0.81347243423124704</c:v>
                </c:pt>
                <c:pt idx="70">
                  <c:v>0.81394718007256328</c:v>
                </c:pt>
              </c:numCache>
            </c:numRef>
          </c:xVal>
          <c:yVal>
            <c:numRef>
              <c:f>Vertical!$L$11:$L$81</c:f>
              <c:numCache>
                <c:formatCode>General</c:formatCode>
                <c:ptCount val="71"/>
                <c:pt idx="0">
                  <c:v>-2.2209275480553754</c:v>
                </c:pt>
                <c:pt idx="1">
                  <c:v>-2.2077733938935751</c:v>
                </c:pt>
                <c:pt idx="2">
                  <c:v>-2.1938358519536809</c:v>
                </c:pt>
                <c:pt idx="3">
                  <c:v>-2.1764818688704279</c:v>
                </c:pt>
                <c:pt idx="4">
                  <c:v>-2.1649162510364337</c:v>
                </c:pt>
                <c:pt idx="5">
                  <c:v>-2.1490528808087204</c:v>
                </c:pt>
                <c:pt idx="6">
                  <c:v>-2.1354417504430332</c:v>
                </c:pt>
                <c:pt idx="7">
                  <c:v>-2.1219503043212207</c:v>
                </c:pt>
                <c:pt idx="8">
                  <c:v>-2.1072076138316178</c:v>
                </c:pt>
                <c:pt idx="9">
                  <c:v>-2.0916815355639193</c:v>
                </c:pt>
                <c:pt idx="10">
                  <c:v>-2.0777331132382177</c:v>
                </c:pt>
                <c:pt idx="11">
                  <c:v>-2.0637846909125179</c:v>
                </c:pt>
                <c:pt idx="12">
                  <c:v>-2.0485959046048321</c:v>
                </c:pt>
                <c:pt idx="13">
                  <c:v>-2.0338532141152283</c:v>
                </c:pt>
                <c:pt idx="14">
                  <c:v>-2.0193390117275709</c:v>
                </c:pt>
                <c:pt idx="15">
                  <c:v>-2.0050532974418558</c:v>
                </c:pt>
                <c:pt idx="16">
                  <c:v>-1.9913333632180994</c:v>
                </c:pt>
                <c:pt idx="17">
                  <c:v>-1.9767103569723719</c:v>
                </c:pt>
                <c:pt idx="18">
                  <c:v>-1.9610645944607978</c:v>
                </c:pt>
                <c:pt idx="19">
                  <c:v>-1.9478016364409296</c:v>
                </c:pt>
                <c:pt idx="20">
                  <c:v>-1.9347671665230068</c:v>
                </c:pt>
                <c:pt idx="21">
                  <c:v>-1.9192302078695014</c:v>
                </c:pt>
                <c:pt idx="22">
                  <c:v>-1.9060760537077024</c:v>
                </c:pt>
                <c:pt idx="23">
                  <c:v>-1.8886132667663802</c:v>
                </c:pt>
                <c:pt idx="24">
                  <c:v>-1.8760357730523458</c:v>
                </c:pt>
                <c:pt idx="25">
                  <c:v>-1.8625443269305333</c:v>
                </c:pt>
                <c:pt idx="26">
                  <c:v>-1.8479104402989988</c:v>
                </c:pt>
                <c:pt idx="27">
                  <c:v>-1.834647482279131</c:v>
                </c:pt>
                <c:pt idx="28">
                  <c:v>-1.8208187441973056</c:v>
                </c:pt>
                <c:pt idx="29">
                  <c:v>-1.8041502254198851</c:v>
                </c:pt>
                <c:pt idx="30">
                  <c:v>-1.7896360230322268</c:v>
                </c:pt>
                <c:pt idx="31">
                  <c:v>-1.777167333176261</c:v>
                </c:pt>
                <c:pt idx="32">
                  <c:v>-1.7633385950944349</c:v>
                </c:pt>
                <c:pt idx="33">
                  <c:v>-1.7533506332024373</c:v>
                </c:pt>
                <c:pt idx="34">
                  <c:v>-1.7455278680860082</c:v>
                </c:pt>
                <c:pt idx="35">
                  <c:v>-1.7404251994212983</c:v>
                </c:pt>
                <c:pt idx="36">
                  <c:v>-1.7333967024687704</c:v>
                </c:pt>
                <c:pt idx="37">
                  <c:v>-1.732026006135819</c:v>
                </c:pt>
                <c:pt idx="38">
                  <c:v>-1.7494783772487652</c:v>
                </c:pt>
                <c:pt idx="39">
                  <c:v>-1.7840347148501212</c:v>
                </c:pt>
                <c:pt idx="40">
                  <c:v>-1.8548662587316052</c:v>
                </c:pt>
                <c:pt idx="41">
                  <c:v>-1.9075601994730254</c:v>
                </c:pt>
                <c:pt idx="42">
                  <c:v>-2.0624971256416678</c:v>
                </c:pt>
                <c:pt idx="43">
                  <c:v>-2.1349063254651486</c:v>
                </c:pt>
                <c:pt idx="44">
                  <c:v>-2.1757080045196528</c:v>
                </c:pt>
                <c:pt idx="45">
                  <c:v>-2.2416651355596557</c:v>
                </c:pt>
                <c:pt idx="46">
                  <c:v>-2.3164571398748421</c:v>
                </c:pt>
                <c:pt idx="47">
                  <c:v>-2.2591068585655112</c:v>
                </c:pt>
                <c:pt idx="48">
                  <c:v>-2.2031166254820373</c:v>
                </c:pt>
                <c:pt idx="49">
                  <c:v>-2.0955533636739663</c:v>
                </c:pt>
                <c:pt idx="50">
                  <c:v>-1.9334684885876354</c:v>
                </c:pt>
                <c:pt idx="51">
                  <c:v>-1.8136647927468286</c:v>
                </c:pt>
                <c:pt idx="52">
                  <c:v>-1.6867235638167111</c:v>
                </c:pt>
                <c:pt idx="53">
                  <c:v>-1.5928804685111124</c:v>
                </c:pt>
                <c:pt idx="54">
                  <c:v>-1.5244213132929574</c:v>
                </c:pt>
                <c:pt idx="55">
                  <c:v>-1.4779405374046939</c:v>
                </c:pt>
                <c:pt idx="56">
                  <c:v>-1.4443856598550009</c:v>
                </c:pt>
                <c:pt idx="57">
                  <c:v>-1.4203620002721318</c:v>
                </c:pt>
                <c:pt idx="58">
                  <c:v>-1.3982532885912733</c:v>
                </c:pt>
                <c:pt idx="59">
                  <c:v>-1.3820417460177417</c:v>
                </c:pt>
                <c:pt idx="60">
                  <c:v>-1.3651447391383769</c:v>
                </c:pt>
                <c:pt idx="61">
                  <c:v>-1.3496186608706786</c:v>
                </c:pt>
                <c:pt idx="62">
                  <c:v>-1.3341905060752421</c:v>
                </c:pt>
                <c:pt idx="63">
                  <c:v>-1.3204814522372921</c:v>
                </c:pt>
                <c:pt idx="64">
                  <c:v>-1.3057387617476892</c:v>
                </c:pt>
                <c:pt idx="65">
                  <c:v>-1.2907675831561418</c:v>
                </c:pt>
                <c:pt idx="66">
                  <c:v>-1.2754699929903877</c:v>
                </c:pt>
                <c:pt idx="67">
                  <c:v>-1.2656017153422654</c:v>
                </c:pt>
                <c:pt idx="68">
                  <c:v>-1.2488243927067761</c:v>
                </c:pt>
                <c:pt idx="69">
                  <c:v>-1.2337444102571595</c:v>
                </c:pt>
                <c:pt idx="70">
                  <c:v>-1.2200244760334036</c:v>
                </c:pt>
              </c:numCache>
            </c:numRef>
          </c:yVal>
          <c:smooth val="0"/>
        </c:ser>
        <c:ser>
          <c:idx val="10"/>
          <c:order val="10"/>
          <c:tx>
            <c:strRef>
              <c:f>Vertical!$O$10</c:f>
              <c:strCache>
                <c:ptCount val="1"/>
                <c:pt idx="0">
                  <c:v>LW2V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4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Vertical!$O$11:$O$81</c:f>
              <c:numCache>
                <c:formatCode>General</c:formatCode>
                <c:ptCount val="71"/>
                <c:pt idx="0">
                  <c:v>1.4528494411278075</c:v>
                </c:pt>
                <c:pt idx="1">
                  <c:v>1.4517138542263754</c:v>
                </c:pt>
                <c:pt idx="2">
                  <c:v>1.452754051828087</c:v>
                </c:pt>
                <c:pt idx="3">
                  <c:v>1.452422460452869</c:v>
                </c:pt>
                <c:pt idx="4">
                  <c:v>1.4523270711531486</c:v>
                </c:pt>
                <c:pt idx="5">
                  <c:v>1.4525632732286464</c:v>
                </c:pt>
                <c:pt idx="6">
                  <c:v>1.452754051828087</c:v>
                </c:pt>
                <c:pt idx="7">
                  <c:v>1.4523770369768123</c:v>
                </c:pt>
                <c:pt idx="8">
                  <c:v>1.4528494411278075</c:v>
                </c:pt>
                <c:pt idx="9">
                  <c:v>1.4524724262765323</c:v>
                </c:pt>
                <c:pt idx="10">
                  <c:v>1.4520454456015937</c:v>
                </c:pt>
                <c:pt idx="11">
                  <c:v>1.4524724262765323</c:v>
                </c:pt>
                <c:pt idx="12">
                  <c:v>1.4526586625283666</c:v>
                </c:pt>
                <c:pt idx="13">
                  <c:v>1.4531810325030254</c:v>
                </c:pt>
                <c:pt idx="14">
                  <c:v>1.4524724262765323</c:v>
                </c:pt>
                <c:pt idx="15">
                  <c:v>1.4518092435260954</c:v>
                </c:pt>
                <c:pt idx="16">
                  <c:v>1.4520454456015937</c:v>
                </c:pt>
                <c:pt idx="17">
                  <c:v>1.452186258377371</c:v>
                </c:pt>
                <c:pt idx="18">
                  <c:v>1.452236224201034</c:v>
                </c:pt>
                <c:pt idx="19">
                  <c:v>1.4525632732286464</c:v>
                </c:pt>
                <c:pt idx="20">
                  <c:v>1.4523770369768123</c:v>
                </c:pt>
                <c:pt idx="21">
                  <c:v>1.4522816476770912</c:v>
                </c:pt>
                <c:pt idx="22">
                  <c:v>1.4527086283520299</c:v>
                </c:pt>
                <c:pt idx="23">
                  <c:v>1.4526586625283666</c:v>
                </c:pt>
                <c:pt idx="24">
                  <c:v>1.4533718111024656</c:v>
                </c:pt>
                <c:pt idx="25">
                  <c:v>1.457105620834374</c:v>
                </c:pt>
                <c:pt idx="26">
                  <c:v>1.4623111511905384</c:v>
                </c:pt>
                <c:pt idx="27">
                  <c:v>1.4697878553495662</c:v>
                </c:pt>
                <c:pt idx="28">
                  <c:v>1.4805305074371125</c:v>
                </c:pt>
                <c:pt idx="29">
                  <c:v>1.4978005130340895</c:v>
                </c:pt>
                <c:pt idx="30">
                  <c:v>1.5105735945013963</c:v>
                </c:pt>
                <c:pt idx="31">
                  <c:v>1.5196128662367945</c:v>
                </c:pt>
                <c:pt idx="32">
                  <c:v>1.5323859477041009</c:v>
                </c:pt>
                <c:pt idx="33">
                  <c:v>1.5531581033050943</c:v>
                </c:pt>
                <c:pt idx="34">
                  <c:v>1.5988177814378701</c:v>
                </c:pt>
                <c:pt idx="35">
                  <c:v>1.6502053599014683</c:v>
                </c:pt>
                <c:pt idx="36">
                  <c:v>1.7650858731979302</c:v>
                </c:pt>
                <c:pt idx="37">
                  <c:v>1.9053808213484384</c:v>
                </c:pt>
                <c:pt idx="38">
                  <c:v>1.9894142520544018</c:v>
                </c:pt>
                <c:pt idx="39">
                  <c:v>2.0514445509582204</c:v>
                </c:pt>
                <c:pt idx="40">
                  <c:v>2.0835725755735344</c:v>
                </c:pt>
                <c:pt idx="41">
                  <c:v>2.0890597314812531</c:v>
                </c:pt>
                <c:pt idx="42">
                  <c:v>2.0653577616745658</c:v>
                </c:pt>
                <c:pt idx="43">
                  <c:v>1.9979311538151416</c:v>
                </c:pt>
                <c:pt idx="44">
                  <c:v>1.9084105672014589</c:v>
                </c:pt>
                <c:pt idx="45">
                  <c:v>1.7828328252935088</c:v>
                </c:pt>
                <c:pt idx="46">
                  <c:v>1.6641639940938699</c:v>
                </c:pt>
                <c:pt idx="47">
                  <c:v>1.5856631427716821</c:v>
                </c:pt>
                <c:pt idx="48">
                  <c:v>1.5482387408480909</c:v>
                </c:pt>
                <c:pt idx="49">
                  <c:v>1.5294561334984067</c:v>
                </c:pt>
                <c:pt idx="50">
                  <c:v>1.5206984873145633</c:v>
                </c:pt>
                <c:pt idx="51">
                  <c:v>1.5028152647908133</c:v>
                </c:pt>
                <c:pt idx="52">
                  <c:v>1.4835102874664696</c:v>
                </c:pt>
                <c:pt idx="53">
                  <c:v>1.4720136056763728</c:v>
                </c:pt>
                <c:pt idx="54">
                  <c:v>1.4632105360164727</c:v>
                </c:pt>
                <c:pt idx="55">
                  <c:v>1.4573418229098718</c:v>
                </c:pt>
                <c:pt idx="56">
                  <c:v>1.4545528214799557</c:v>
                </c:pt>
                <c:pt idx="57">
                  <c:v>1.453085643203305</c:v>
                </c:pt>
                <c:pt idx="58">
                  <c:v>1.4525632732286464</c:v>
                </c:pt>
                <c:pt idx="59">
                  <c:v>1.4523270711531486</c:v>
                </c:pt>
                <c:pt idx="60">
                  <c:v>1.4514276863272144</c:v>
                </c:pt>
                <c:pt idx="61">
                  <c:v>1.4526132390523097</c:v>
                </c:pt>
                <c:pt idx="62">
                  <c:v>1.4520908690776508</c:v>
                </c:pt>
                <c:pt idx="63">
                  <c:v>1.4521408349013143</c:v>
                </c:pt>
                <c:pt idx="64">
                  <c:v>1.4518546670021526</c:v>
                </c:pt>
                <c:pt idx="65">
                  <c:v>1.4525178497525895</c:v>
                </c:pt>
                <c:pt idx="66">
                  <c:v>1.4518092435260954</c:v>
                </c:pt>
                <c:pt idx="67">
                  <c:v>1.4514276863272144</c:v>
                </c:pt>
                <c:pt idx="68">
                  <c:v>1.4513368393751001</c:v>
                </c:pt>
                <c:pt idx="69">
                  <c:v>1.4520908690776508</c:v>
                </c:pt>
                <c:pt idx="70">
                  <c:v>1.4517592777024324</c:v>
                </c:pt>
              </c:numCache>
            </c:numRef>
          </c:xVal>
          <c:yVal>
            <c:numRef>
              <c:f>Vertical!$N$11:$N$81</c:f>
              <c:numCache>
                <c:formatCode>General</c:formatCode>
                <c:ptCount val="71"/>
                <c:pt idx="0">
                  <c:v>-1.9814385409625541</c:v>
                </c:pt>
                <c:pt idx="1">
                  <c:v>-1.9657994869073554</c:v>
                </c:pt>
                <c:pt idx="2">
                  <c:v>-1.9527534318504891</c:v>
                </c:pt>
                <c:pt idx="3">
                  <c:v>-1.9380725423520853</c:v>
                </c:pt>
                <c:pt idx="4">
                  <c:v>-1.923673147525734</c:v>
                </c:pt>
                <c:pt idx="5">
                  <c:v>-1.9096689279120729</c:v>
                </c:pt>
                <c:pt idx="6">
                  <c:v>-1.8956105747076322</c:v>
                </c:pt>
                <c:pt idx="7">
                  <c:v>-1.8808755516184492</c:v>
                </c:pt>
                <c:pt idx="8">
                  <c:v>-1.8671528266768405</c:v>
                </c:pt>
                <c:pt idx="9">
                  <c:v>-1.8524178035876571</c:v>
                </c:pt>
                <c:pt idx="10">
                  <c:v>-1.8376232335486162</c:v>
                </c:pt>
                <c:pt idx="11">
                  <c:v>-1.8238463750162284</c:v>
                </c:pt>
                <c:pt idx="12">
                  <c:v>-1.8097826084527098</c:v>
                </c:pt>
                <c:pt idx="13">
                  <c:v>-1.7961194304609582</c:v>
                </c:pt>
                <c:pt idx="14">
                  <c:v>-1.7809892321590854</c:v>
                </c:pt>
                <c:pt idx="15">
                  <c:v>-1.7659131674479924</c:v>
                </c:pt>
                <c:pt idx="16">
                  <c:v>-1.7519089478343306</c:v>
                </c:pt>
                <c:pt idx="17">
                  <c:v>-1.7377910476800325</c:v>
                </c:pt>
                <c:pt idx="18">
                  <c:v>-1.7235648803441754</c:v>
                </c:pt>
                <c:pt idx="19">
                  <c:v>-1.7096689279120731</c:v>
                </c:pt>
                <c:pt idx="20">
                  <c:v>-1.6951612659041633</c:v>
                </c:pt>
                <c:pt idx="21">
                  <c:v>-1.6807618710778123</c:v>
                </c:pt>
                <c:pt idx="22">
                  <c:v>-1.6669850125454242</c:v>
                </c:pt>
                <c:pt idx="23">
                  <c:v>-1.6526397513098523</c:v>
                </c:pt>
                <c:pt idx="24">
                  <c:v>-1.6392039343993743</c:v>
                </c:pt>
                <c:pt idx="25">
                  <c:v>-1.6293680012757252</c:v>
                </c:pt>
                <c:pt idx="26">
                  <c:v>-1.6212859964933277</c:v>
                </c:pt>
                <c:pt idx="27">
                  <c:v>-1.615910671249899</c:v>
                </c:pt>
                <c:pt idx="28">
                  <c:v>-1.614427551183508</c:v>
                </c:pt>
                <c:pt idx="29">
                  <c:v>-1.6207234281121126</c:v>
                </c:pt>
                <c:pt idx="30">
                  <c:v>-1.6216600795535598</c:v>
                </c:pt>
                <c:pt idx="31">
                  <c:v>-1.6181469498329415</c:v>
                </c:pt>
                <c:pt idx="32">
                  <c:v>-1.6190836012743881</c:v>
                </c:pt>
                <c:pt idx="33">
                  <c:v>-1.6295531780520838</c:v>
                </c:pt>
                <c:pt idx="34">
                  <c:v>-1.6696825492178002</c:v>
                </c:pt>
                <c:pt idx="35">
                  <c:v>-1.7166381661807963</c:v>
                </c:pt>
                <c:pt idx="36">
                  <c:v>-1.8392617163352065</c:v>
                </c:pt>
                <c:pt idx="37">
                  <c:v>-1.9921730105306792</c:v>
                </c:pt>
                <c:pt idx="38">
                  <c:v>-2.0780344391868137</c:v>
                </c:pt>
                <c:pt idx="39">
                  <c:v>-2.1376735564694189</c:v>
                </c:pt>
                <c:pt idx="40">
                  <c:v>-2.1616765309419592</c:v>
                </c:pt>
                <c:pt idx="41">
                  <c:v>-2.1539301544223934</c:v>
                </c:pt>
                <c:pt idx="42">
                  <c:v>-2.1113975324679997</c:v>
                </c:pt>
                <c:pt idx="43">
                  <c:v>-2.0167559160293758</c:v>
                </c:pt>
                <c:pt idx="44">
                  <c:v>-1.8957837210356641</c:v>
                </c:pt>
                <c:pt idx="45">
                  <c:v>-1.7318402816812812</c:v>
                </c:pt>
                <c:pt idx="46">
                  <c:v>-1.5761305614844419</c:v>
                </c:pt>
                <c:pt idx="47">
                  <c:v>-1.4682911756138066</c:v>
                </c:pt>
                <c:pt idx="48">
                  <c:v>-1.4094047958849618</c:v>
                </c:pt>
                <c:pt idx="49">
                  <c:v>-1.3727348418119758</c:v>
                </c:pt>
                <c:pt idx="50">
                  <c:v>-1.3480121712239974</c:v>
                </c:pt>
                <c:pt idx="51">
                  <c:v>-1.3124140622484417</c:v>
                </c:pt>
                <c:pt idx="52">
                  <c:v>-1.2751215718814919</c:v>
                </c:pt>
                <c:pt idx="53">
                  <c:v>-1.2471346457695165</c:v>
                </c:pt>
                <c:pt idx="54">
                  <c:v>-1.2223578415907597</c:v>
                </c:pt>
                <c:pt idx="55">
                  <c:v>-1.2010780673763493</c:v>
                </c:pt>
                <c:pt idx="56">
                  <c:v>-1.1834685506167815</c:v>
                </c:pt>
                <c:pt idx="57">
                  <c:v>-1.1674343213488929</c:v>
                </c:pt>
                <c:pt idx="58">
                  <c:v>-1.152526070769216</c:v>
                </c:pt>
                <c:pt idx="59">
                  <c:v>-1.1379588618114487</c:v>
                </c:pt>
                <c:pt idx="60">
                  <c:v>-1.1226013024283028</c:v>
                </c:pt>
                <c:pt idx="61">
                  <c:v>-1.1097284748619303</c:v>
                </c:pt>
                <c:pt idx="62">
                  <c:v>-1.0948202242822531</c:v>
                </c:pt>
                <c:pt idx="63">
                  <c:v>-1.0805940569463959</c:v>
                </c:pt>
                <c:pt idx="64">
                  <c:v>-1.065967301038772</c:v>
                </c:pt>
                <c:pt idx="65">
                  <c:v>-1.0524719371784361</c:v>
                </c:pt>
                <c:pt idx="66">
                  <c:v>-1.037341738876564</c:v>
                </c:pt>
                <c:pt idx="67">
                  <c:v>-1.0226013024283025</c:v>
                </c:pt>
                <c:pt idx="68">
                  <c:v>-1.0082073209610303</c:v>
                </c:pt>
                <c:pt idx="69">
                  <c:v>-0.99482022428225292</c:v>
                </c:pt>
                <c:pt idx="70">
                  <c:v>-0.9801393347838494</c:v>
                </c:pt>
              </c:numCache>
            </c:numRef>
          </c:yVal>
          <c:smooth val="0"/>
        </c:ser>
        <c:ser>
          <c:idx val="11"/>
          <c:order val="11"/>
          <c:tx>
            <c:strRef>
              <c:f>Vertical!$Q$10</c:f>
              <c:strCache>
                <c:ptCount val="1"/>
                <c:pt idx="0">
                  <c:v>LW3V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4"/>
            <c:spPr>
              <a:solidFill>
                <a:schemeClr val="tx1"/>
              </a:solidFill>
              <a:ln>
                <a:noFill/>
              </a:ln>
            </c:spPr>
          </c:marker>
          <c:xVal>
            <c:numRef>
              <c:f>Vertical!$Q$11:$Q$81</c:f>
              <c:numCache>
                <c:formatCode>General</c:formatCode>
                <c:ptCount val="71"/>
                <c:pt idx="0">
                  <c:v>2.1013225496133012</c:v>
                </c:pt>
                <c:pt idx="1">
                  <c:v>2.1019073859412134</c:v>
                </c:pt>
                <c:pt idx="2">
                  <c:v>2.1019861139084317</c:v>
                </c:pt>
                <c:pt idx="3">
                  <c:v>2.1015549845641375</c:v>
                </c:pt>
                <c:pt idx="4">
                  <c:v>2.1011276041706641</c:v>
                </c:pt>
                <c:pt idx="5">
                  <c:v>2.1018698964330134</c:v>
                </c:pt>
                <c:pt idx="6">
                  <c:v>2.1001903664656778</c:v>
                </c:pt>
                <c:pt idx="7">
                  <c:v>2.101048876203444</c:v>
                </c:pt>
                <c:pt idx="8">
                  <c:v>2.0996430196459639</c:v>
                </c:pt>
                <c:pt idx="9">
                  <c:v>2.0981959246294641</c:v>
                </c:pt>
                <c:pt idx="10">
                  <c:v>2.0987432714491772</c:v>
                </c:pt>
                <c:pt idx="11">
                  <c:v>2.0987845099081972</c:v>
                </c:pt>
                <c:pt idx="12">
                  <c:v>2.0984321085311213</c:v>
                </c:pt>
                <c:pt idx="13">
                  <c:v>2.0985895644655592</c:v>
                </c:pt>
                <c:pt idx="14">
                  <c:v>2.0992118903016705</c:v>
                </c:pt>
                <c:pt idx="15">
                  <c:v>2.098668292432778</c:v>
                </c:pt>
                <c:pt idx="16">
                  <c:v>2.0985895644655592</c:v>
                </c:pt>
                <c:pt idx="17">
                  <c:v>2.0988632378754155</c:v>
                </c:pt>
                <c:pt idx="18">
                  <c:v>2.0985483260065392</c:v>
                </c:pt>
                <c:pt idx="19">
                  <c:v>2.0979260001704287</c:v>
                </c:pt>
                <c:pt idx="20">
                  <c:v>2.0987432714491772</c:v>
                </c:pt>
                <c:pt idx="21">
                  <c:v>2.098668292432778</c:v>
                </c:pt>
                <c:pt idx="22">
                  <c:v>2.0987845099081972</c:v>
                </c:pt>
                <c:pt idx="23">
                  <c:v>2.0985483260065392</c:v>
                </c:pt>
                <c:pt idx="24">
                  <c:v>2.0977273057769716</c:v>
                </c:pt>
                <c:pt idx="25">
                  <c:v>2.0981209456130658</c:v>
                </c:pt>
                <c:pt idx="26">
                  <c:v>2.0984321085311213</c:v>
                </c:pt>
                <c:pt idx="27">
                  <c:v>2.098000979186827</c:v>
                </c:pt>
                <c:pt idx="28">
                  <c:v>2.0993693462361085</c:v>
                </c:pt>
                <c:pt idx="29">
                  <c:v>2.0980797071540462</c:v>
                </c:pt>
                <c:pt idx="30">
                  <c:v>2.0984321085311213</c:v>
                </c:pt>
                <c:pt idx="31">
                  <c:v>2.0978847617114096</c:v>
                </c:pt>
                <c:pt idx="32">
                  <c:v>2.0983946190229226</c:v>
                </c:pt>
                <c:pt idx="33">
                  <c:v>2.0982746525966842</c:v>
                </c:pt>
                <c:pt idx="34">
                  <c:v>2.0988632378754155</c:v>
                </c:pt>
                <c:pt idx="35">
                  <c:v>2.0983946190229226</c:v>
                </c:pt>
                <c:pt idx="36">
                  <c:v>2.0983158910557034</c:v>
                </c:pt>
                <c:pt idx="37">
                  <c:v>2.0989007273836151</c:v>
                </c:pt>
                <c:pt idx="38">
                  <c:v>2.0989007273836151</c:v>
                </c:pt>
                <c:pt idx="39">
                  <c:v>2.0984695980393209</c:v>
                </c:pt>
                <c:pt idx="40">
                  <c:v>2.0987845099081972</c:v>
                </c:pt>
                <c:pt idx="41">
                  <c:v>2.0985483260065392</c:v>
                </c:pt>
                <c:pt idx="42">
                  <c:v>2.0981959246294641</c:v>
                </c:pt>
                <c:pt idx="43">
                  <c:v>2.0989007273836151</c:v>
                </c:pt>
                <c:pt idx="44">
                  <c:v>2.0989382168918147</c:v>
                </c:pt>
                <c:pt idx="45">
                  <c:v>2.0985895644655592</c:v>
                </c:pt>
                <c:pt idx="46">
                  <c:v>2.0985895644655592</c:v>
                </c:pt>
                <c:pt idx="47">
                  <c:v>2.0994480742033264</c:v>
                </c:pt>
                <c:pt idx="48">
                  <c:v>2.1006964748263695</c:v>
                </c:pt>
                <c:pt idx="49">
                  <c:v>2.1007377132853895</c:v>
                </c:pt>
                <c:pt idx="50">
                  <c:v>2.1028858621052189</c:v>
                </c:pt>
                <c:pt idx="51">
                  <c:v>2.1172930801062773</c:v>
                </c:pt>
                <c:pt idx="52">
                  <c:v>2.1499014543381789</c:v>
                </c:pt>
                <c:pt idx="53">
                  <c:v>2.2021130924075867</c:v>
                </c:pt>
                <c:pt idx="54">
                  <c:v>2.2574513554608298</c:v>
                </c:pt>
                <c:pt idx="55">
                  <c:v>2.3250111981871018</c:v>
                </c:pt>
                <c:pt idx="56">
                  <c:v>2.3992854118318987</c:v>
                </c:pt>
                <c:pt idx="57">
                  <c:v>2.5112065896106079</c:v>
                </c:pt>
                <c:pt idx="58">
                  <c:v>2.6187564907332583</c:v>
                </c:pt>
                <c:pt idx="59">
                  <c:v>2.6881120809022865</c:v>
                </c:pt>
                <c:pt idx="60">
                  <c:v>2.7132225534942935</c:v>
                </c:pt>
                <c:pt idx="61">
                  <c:v>2.7318473411677928</c:v>
                </c:pt>
                <c:pt idx="62">
                  <c:v>2.6751444600160883</c:v>
                </c:pt>
                <c:pt idx="63">
                  <c:v>2.6045404692240193</c:v>
                </c:pt>
                <c:pt idx="64">
                  <c:v>2.4968743506259492</c:v>
                </c:pt>
                <c:pt idx="65">
                  <c:v>2.4092426252096786</c:v>
                </c:pt>
                <c:pt idx="66">
                  <c:v>2.3101691018909301</c:v>
                </c:pt>
                <c:pt idx="67">
                  <c:v>2.240929729197322</c:v>
                </c:pt>
                <c:pt idx="68">
                  <c:v>2.1816100803732943</c:v>
                </c:pt>
                <c:pt idx="69">
                  <c:v>2.139944240960399</c:v>
                </c:pt>
                <c:pt idx="70">
                  <c:v>2.1118271098107928</c:v>
                </c:pt>
              </c:numCache>
            </c:numRef>
          </c:xVal>
          <c:yVal>
            <c:numRef>
              <c:f>Vertical!$P$11:$P$81</c:f>
              <c:numCache>
                <c:formatCode>General</c:formatCode>
                <c:ptCount val="71"/>
                <c:pt idx="0">
                  <c:v>-1.7542586977008761</c:v>
                </c:pt>
                <c:pt idx="1">
                  <c:v>-1.7406699642100307</c:v>
                </c:pt>
                <c:pt idx="2">
                  <c:v>-1.7264780742620871</c:v>
                </c:pt>
                <c:pt idx="3">
                  <c:v>-1.7116785600314379</c:v>
                </c:pt>
                <c:pt idx="4">
                  <c:v>-1.6968835136263969</c:v>
                </c:pt>
                <c:pt idx="5">
                  <c:v>-1.6834824288110921</c:v>
                </c:pt>
                <c:pt idx="6">
                  <c:v>-1.6671951286529345</c:v>
                </c:pt>
                <c:pt idx="7">
                  <c:v>-1.6539325464314825</c:v>
                </c:pt>
                <c:pt idx="8">
                  <c:v>-1.6379713975427188</c:v>
                </c:pt>
                <c:pt idx="9">
                  <c:v>-1.6219611025722658</c:v>
                </c:pt>
                <c:pt idx="10">
                  <c:v>-1.6083276908253388</c:v>
                </c:pt>
                <c:pt idx="11">
                  <c:v>-1.5940911226213141</c:v>
                </c:pt>
                <c:pt idx="12">
                  <c:v>-1.5793854327284358</c:v>
                </c:pt>
                <c:pt idx="13">
                  <c:v>-1.5652873671182628</c:v>
                </c:pt>
                <c:pt idx="14">
                  <c:v>-1.5517433118834978</c:v>
                </c:pt>
                <c:pt idx="15">
                  <c:v>-1.5368097628846045</c:v>
                </c:pt>
                <c:pt idx="16">
                  <c:v>-1.5224302242611201</c:v>
                </c:pt>
                <c:pt idx="17">
                  <c:v>-1.5084706612447989</c:v>
                </c:pt>
                <c:pt idx="18">
                  <c:v>-1.4938096496080018</c:v>
                </c:pt>
                <c:pt idx="19">
                  <c:v>-1.4787822762713378</c:v>
                </c:pt>
                <c:pt idx="20">
                  <c:v>-1.4654705479681958</c:v>
                </c:pt>
                <c:pt idx="21">
                  <c:v>-1.4510954771703191</c:v>
                </c:pt>
                <c:pt idx="22">
                  <c:v>-1.4369482654784569</c:v>
                </c:pt>
                <c:pt idx="23">
                  <c:v>-1.4223810781794299</c:v>
                </c:pt>
                <c:pt idx="24">
                  <c:v>-1.4071169100855352</c:v>
                </c:pt>
                <c:pt idx="25">
                  <c:v>-1.3933003174886747</c:v>
                </c:pt>
                <c:pt idx="26">
                  <c:v>-1.3793854327284356</c:v>
                </c:pt>
                <c:pt idx="27">
                  <c:v>-1.3645859184977864</c:v>
                </c:pt>
                <c:pt idx="28">
                  <c:v>-1.3519309605590397</c:v>
                </c:pt>
                <c:pt idx="29">
                  <c:v>-1.3361083142641281</c:v>
                </c:pt>
                <c:pt idx="30">
                  <c:v>-1.3222425755855787</c:v>
                </c:pt>
                <c:pt idx="31">
                  <c:v>-1.3073045587610761</c:v>
                </c:pt>
                <c:pt idx="32">
                  <c:v>-1.2936264687580679</c:v>
                </c:pt>
                <c:pt idx="33">
                  <c:v>-1.2791977840528936</c:v>
                </c:pt>
                <c:pt idx="34">
                  <c:v>-1.2656135183876558</c:v>
                </c:pt>
                <c:pt idx="35">
                  <c:v>-1.2507693259009254</c:v>
                </c:pt>
                <c:pt idx="36">
                  <c:v>-1.2363897872774401</c:v>
                </c:pt>
                <c:pt idx="37">
                  <c:v>-1.2228010537865948</c:v>
                </c:pt>
                <c:pt idx="38">
                  <c:v>-1.2085153395008805</c:v>
                </c:pt>
                <c:pt idx="39">
                  <c:v>-1.1937158252702316</c:v>
                </c:pt>
                <c:pt idx="40">
                  <c:v>-1.1798054083356</c:v>
                </c:pt>
                <c:pt idx="41">
                  <c:v>-1.1652382210365733</c:v>
                </c:pt>
                <c:pt idx="42">
                  <c:v>-1.1505325311436947</c:v>
                </c:pt>
                <c:pt idx="43">
                  <c:v>-1.1370867680723089</c:v>
                </c:pt>
                <c:pt idx="44">
                  <c:v>-1.1228457320426759</c:v>
                </c:pt>
                <c:pt idx="45">
                  <c:v>-1.1081445099754059</c:v>
                </c:pt>
                <c:pt idx="46">
                  <c:v>-1.0938587956896912</c:v>
                </c:pt>
                <c:pt idx="47">
                  <c:v>-1.080596213468239</c:v>
                </c:pt>
                <c:pt idx="48">
                  <c:v>-1.0677982851100318</c:v>
                </c:pt>
                <c:pt idx="49">
                  <c:v>-1.0535617169060072</c:v>
                </c:pt>
                <c:pt idx="50">
                  <c:v>-1.0418360666937523</c:v>
                </c:pt>
                <c:pt idx="51">
                  <c:v>-1.0447202062200864</c:v>
                </c:pt>
                <c:pt idx="52">
                  <c:v>-1.0692956390738986</c:v>
                </c:pt>
                <c:pt idx="53">
                  <c:v>-1.1172333320326289</c:v>
                </c:pt>
                <c:pt idx="54">
                  <c:v>-1.1688971915485415</c:v>
                </c:pt>
                <c:pt idx="55">
                  <c:v>-1.2351261625469607</c:v>
                </c:pt>
                <c:pt idx="56">
                  <c:v>-1.3093570092095448</c:v>
                </c:pt>
                <c:pt idx="57">
                  <c:v>-1.4284537606289822</c:v>
                </c:pt>
                <c:pt idx="58">
                  <c:v>-1.5423410273893388</c:v>
                </c:pt>
                <c:pt idx="59">
                  <c:v>-1.6107100868540536</c:v>
                </c:pt>
                <c:pt idx="60">
                  <c:v>-1.6263498684916031</c:v>
                </c:pt>
                <c:pt idx="61">
                  <c:v>-1.6342603118270853</c:v>
                </c:pt>
                <c:pt idx="62">
                  <c:v>-1.552398735218385</c:v>
                </c:pt>
                <c:pt idx="63">
                  <c:v>-1.4539704612547339</c:v>
                </c:pt>
                <c:pt idx="64">
                  <c:v>-1.3113732633290962</c:v>
                </c:pt>
                <c:pt idx="65">
                  <c:v>-1.1926521254533129</c:v>
                </c:pt>
                <c:pt idx="66">
                  <c:v>-1.0602951838215124</c:v>
                </c:pt>
                <c:pt idx="67">
                  <c:v>-0.96349319837922032</c:v>
                </c:pt>
                <c:pt idx="68">
                  <c:v>-0.87851307949604462</c:v>
                </c:pt>
                <c:pt idx="69">
                  <c:v>-0.8145719514015588</c:v>
                </c:pt>
                <c:pt idx="70">
                  <c:v>-0.76677754505486029</c:v>
                </c:pt>
              </c:numCache>
            </c:numRef>
          </c:yVal>
          <c:smooth val="0"/>
        </c:ser>
        <c:ser>
          <c:idx val="12"/>
          <c:order val="12"/>
          <c:tx>
            <c:strRef>
              <c:f>Vertical!$S$10</c:f>
              <c:strCache>
                <c:ptCount val="1"/>
                <c:pt idx="0">
                  <c:v>LW4V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4"/>
            <c:spPr>
              <a:solidFill>
                <a:srgbClr val="00B050"/>
              </a:solidFill>
              <a:ln>
                <a:noFill/>
              </a:ln>
            </c:spPr>
          </c:marker>
          <c:xVal>
            <c:numRef>
              <c:f>Vertical!$S$11:$S$81</c:f>
              <c:numCache>
                <c:formatCode>General</c:formatCode>
                <c:ptCount val="71"/>
                <c:pt idx="0">
                  <c:v>2.7459058046164802</c:v>
                </c:pt>
                <c:pt idx="1">
                  <c:v>2.7463509024824879</c:v>
                </c:pt>
                <c:pt idx="2">
                  <c:v>2.7455080575872821</c:v>
                </c:pt>
                <c:pt idx="3">
                  <c:v>2.7450156088844646</c:v>
                </c:pt>
                <c:pt idx="4">
                  <c:v>2.7449161721271658</c:v>
                </c:pt>
                <c:pt idx="5">
                  <c:v>2.7468433511853045</c:v>
                </c:pt>
                <c:pt idx="6">
                  <c:v>2.745067694804955</c:v>
                </c:pt>
                <c:pt idx="7">
                  <c:v>2.7427001529644892</c:v>
                </c:pt>
                <c:pt idx="8">
                  <c:v>2.7428469405585973</c:v>
                </c:pt>
                <c:pt idx="9">
                  <c:v>2.7427001529644892</c:v>
                </c:pt>
                <c:pt idx="10">
                  <c:v>2.7435382627760148</c:v>
                </c:pt>
                <c:pt idx="11">
                  <c:v>2.7430458140731964</c:v>
                </c:pt>
                <c:pt idx="12">
                  <c:v>2.7440780623156402</c:v>
                </c:pt>
                <c:pt idx="13">
                  <c:v>2.7433393892614153</c:v>
                </c:pt>
                <c:pt idx="14">
                  <c:v>2.7432920384246051</c:v>
                </c:pt>
                <c:pt idx="15">
                  <c:v>2.7440307114788309</c:v>
                </c:pt>
                <c:pt idx="16">
                  <c:v>2.7428469405585973</c:v>
                </c:pt>
                <c:pt idx="17">
                  <c:v>2.7437844871274231</c:v>
                </c:pt>
                <c:pt idx="18">
                  <c:v>2.7428469405585973</c:v>
                </c:pt>
                <c:pt idx="19">
                  <c:v>2.7435856136128232</c:v>
                </c:pt>
                <c:pt idx="20">
                  <c:v>2.7432399525041156</c:v>
                </c:pt>
                <c:pt idx="21">
                  <c:v>2.7425486302866986</c:v>
                </c:pt>
                <c:pt idx="22">
                  <c:v>2.7428469405585973</c:v>
                </c:pt>
                <c:pt idx="23">
                  <c:v>2.743637699533314</c:v>
                </c:pt>
                <c:pt idx="24">
                  <c:v>2.7463509024824879</c:v>
                </c:pt>
                <c:pt idx="25">
                  <c:v>2.7507876758915213</c:v>
                </c:pt>
                <c:pt idx="26">
                  <c:v>2.7563135185471692</c:v>
                </c:pt>
                <c:pt idx="27">
                  <c:v>2.7614416141736178</c:v>
                </c:pt>
                <c:pt idx="28">
                  <c:v>2.7631699197171589</c:v>
                </c:pt>
                <c:pt idx="29">
                  <c:v>2.7701731084812575</c:v>
                </c:pt>
                <c:pt idx="30">
                  <c:v>2.7849181590636798</c:v>
                </c:pt>
                <c:pt idx="31">
                  <c:v>2.8164396111276448</c:v>
                </c:pt>
                <c:pt idx="32">
                  <c:v>2.8622089299875348</c:v>
                </c:pt>
                <c:pt idx="33">
                  <c:v>2.926530306709318</c:v>
                </c:pt>
                <c:pt idx="34">
                  <c:v>3.0244849828167606</c:v>
                </c:pt>
                <c:pt idx="35">
                  <c:v>3.1119372433198973</c:v>
                </c:pt>
                <c:pt idx="36">
                  <c:v>3.230560559694609</c:v>
                </c:pt>
                <c:pt idx="37">
                  <c:v>3.3217582713893625</c:v>
                </c:pt>
                <c:pt idx="38">
                  <c:v>3.3746349508543316</c:v>
                </c:pt>
                <c:pt idx="39">
                  <c:v>3.342379560819821</c:v>
                </c:pt>
                <c:pt idx="40">
                  <c:v>3.2974436166877759</c:v>
                </c:pt>
                <c:pt idx="41">
                  <c:v>3.236181104023875</c:v>
                </c:pt>
                <c:pt idx="42">
                  <c:v>3.1282638118517512</c:v>
                </c:pt>
                <c:pt idx="43">
                  <c:v>3.0082578510422073</c:v>
                </c:pt>
                <c:pt idx="44">
                  <c:v>2.9233246550573275</c:v>
                </c:pt>
                <c:pt idx="45">
                  <c:v>2.8631464765563601</c:v>
                </c:pt>
                <c:pt idx="46">
                  <c:v>2.8154026278015203</c:v>
                </c:pt>
                <c:pt idx="47">
                  <c:v>2.7897526795019116</c:v>
                </c:pt>
                <c:pt idx="48">
                  <c:v>2.7755474284591153</c:v>
                </c:pt>
                <c:pt idx="49">
                  <c:v>2.7662761346118496</c:v>
                </c:pt>
                <c:pt idx="50">
                  <c:v>2.7603051940901944</c:v>
                </c:pt>
                <c:pt idx="51">
                  <c:v>2.7570995424382039</c:v>
                </c:pt>
                <c:pt idx="52">
                  <c:v>2.750541451540113</c:v>
                </c:pt>
                <c:pt idx="53">
                  <c:v>2.7455601435077726</c:v>
                </c:pt>
                <c:pt idx="54">
                  <c:v>2.7430458140731964</c:v>
                </c:pt>
                <c:pt idx="55">
                  <c:v>2.7436850503701233</c:v>
                </c:pt>
                <c:pt idx="56">
                  <c:v>2.7427475038012981</c:v>
                </c:pt>
                <c:pt idx="57">
                  <c:v>2.7425012794498898</c:v>
                </c:pt>
                <c:pt idx="58">
                  <c:v>2.7415163820442556</c:v>
                </c:pt>
                <c:pt idx="59">
                  <c:v>2.7428469405585973</c:v>
                </c:pt>
                <c:pt idx="60">
                  <c:v>2.7422550550984806</c:v>
                </c:pt>
                <c:pt idx="61">
                  <c:v>2.7426480670439983</c:v>
                </c:pt>
                <c:pt idx="62">
                  <c:v>2.7438839238847215</c:v>
                </c:pt>
                <c:pt idx="63">
                  <c:v>2.7420561815838815</c:v>
                </c:pt>
                <c:pt idx="64">
                  <c:v>2.7427995897217881</c:v>
                </c:pt>
                <c:pt idx="65">
                  <c:v>2.7429937281527077</c:v>
                </c:pt>
                <c:pt idx="66">
                  <c:v>2.742600716207189</c:v>
                </c:pt>
                <c:pt idx="67">
                  <c:v>2.7425012794498898</c:v>
                </c:pt>
                <c:pt idx="68">
                  <c:v>2.7420088307470731</c:v>
                </c:pt>
                <c:pt idx="69">
                  <c:v>2.7431405157468158</c:v>
                </c:pt>
                <c:pt idx="70">
                  <c:v>2.7435382627760148</c:v>
                </c:pt>
              </c:numCache>
            </c:numRef>
          </c:xVal>
          <c:yVal>
            <c:numRef>
              <c:f>Vertical!$R$11:$R$81</c:f>
              <c:numCache>
                <c:formatCode>General</c:formatCode>
                <c:ptCount val="71"/>
                <c:pt idx="0">
                  <c:v>-1.5224431075769842</c:v>
                </c:pt>
                <c:pt idx="1">
                  <c:v>-1.5086878402721404</c:v>
                </c:pt>
                <c:pt idx="2">
                  <c:v>-1.4933976625545651</c:v>
                </c:pt>
                <c:pt idx="3">
                  <c:v>-1.4785250707580999</c:v>
                </c:pt>
                <c:pt idx="4">
                  <c:v>-1.4641208523596383</c:v>
                </c:pt>
                <c:pt idx="5">
                  <c:v>-1.4521318606400335</c:v>
                </c:pt>
                <c:pt idx="6">
                  <c:v>-1.4357300014838255</c:v>
                </c:pt>
                <c:pt idx="7">
                  <c:v>-1.4186227607041182</c:v>
                </c:pt>
                <c:pt idx="8">
                  <c:v>-1.4045119810610316</c:v>
                </c:pt>
                <c:pt idx="9">
                  <c:v>-1.3900513321326899</c:v>
                </c:pt>
                <c:pt idx="10">
                  <c:v>-1.3767644382258486</c:v>
                </c:pt>
                <c:pt idx="11">
                  <c:v>-1.3618918464293837</c:v>
                </c:pt>
                <c:pt idx="12">
                  <c:v>-1.3488363176950504</c:v>
                </c:pt>
                <c:pt idx="13">
                  <c:v>-1.33367028714321</c:v>
                </c:pt>
                <c:pt idx="14">
                  <c:v>-1.3193281423276157</c:v>
                </c:pt>
                <c:pt idx="15">
                  <c:v>-1.3059227443080275</c:v>
                </c:pt>
                <c:pt idx="16">
                  <c:v>-1.290226266775317</c:v>
                </c:pt>
                <c:pt idx="17">
                  <c:v>-1.2770578769812242</c:v>
                </c:pt>
                <c:pt idx="18">
                  <c:v>-1.2616548382038886</c:v>
                </c:pt>
                <c:pt idx="19">
                  <c:v>-1.2482494401842998</c:v>
                </c:pt>
                <c:pt idx="20">
                  <c:v>-1.2335517830304632</c:v>
                </c:pt>
                <c:pt idx="21">
                  <c:v>-1.2184421830085033</c:v>
                </c:pt>
                <c:pt idx="22">
                  <c:v>-1.2045119810610319</c:v>
                </c:pt>
                <c:pt idx="23">
                  <c:v>-1.1911686566243105</c:v>
                </c:pt>
                <c:pt idx="24">
                  <c:v>-1.1801164117007121</c:v>
                </c:pt>
                <c:pt idx="25">
                  <c:v>-1.17111823806474</c:v>
                </c:pt>
                <c:pt idx="26">
                  <c:v>-1.1634179666160045</c:v>
                </c:pt>
                <c:pt idx="27">
                  <c:v>-1.1552436787162781</c:v>
                </c:pt>
                <c:pt idx="28">
                  <c:v>-1.1430176787711781</c:v>
                </c:pt>
                <c:pt idx="29">
                  <c:v>-1.1370780398546938</c:v>
                </c:pt>
                <c:pt idx="30">
                  <c:v>-1.1403647925735654</c:v>
                </c:pt>
                <c:pt idx="31">
                  <c:v>-1.1636448820288674</c:v>
                </c:pt>
                <c:pt idx="32">
                  <c:v>-1.2039049179250167</c:v>
                </c:pt>
                <c:pt idx="33">
                  <c:v>-1.2662744354280928</c:v>
                </c:pt>
                <c:pt idx="34">
                  <c:v>-1.3687265583048258</c:v>
                </c:pt>
                <c:pt idx="35">
                  <c:v>-1.4586623896542088</c:v>
                </c:pt>
                <c:pt idx="36">
                  <c:v>-1.5857464388234974</c:v>
                </c:pt>
                <c:pt idx="37">
                  <c:v>-1.6801459250863768</c:v>
                </c:pt>
                <c:pt idx="38">
                  <c:v>-1.7288761835174915</c:v>
                </c:pt>
                <c:pt idx="39">
                  <c:v>-1.6761499922776228</c:v>
                </c:pt>
                <c:pt idx="40">
                  <c:v>-1.6083117051359299</c:v>
                </c:pt>
                <c:pt idx="41">
                  <c:v>-1.5210161712916643</c:v>
                </c:pt>
                <c:pt idx="42">
                  <c:v>-1.3781196363567818</c:v>
                </c:pt>
                <c:pt idx="43">
                  <c:v>-1.2208163871435727</c:v>
                </c:pt>
                <c:pt idx="44">
                  <c:v>-1.1053112314123696</c:v>
                </c:pt>
                <c:pt idx="45">
                  <c:v>-1.0193079567023524</c:v>
                </c:pt>
                <c:pt idx="46">
                  <c:v>-0.94812333913878499</c:v>
                </c:pt>
                <c:pt idx="47">
                  <c:v>-0.90326920681715528</c:v>
                </c:pt>
                <c:pt idx="48">
                  <c:v>-0.8720543335674853</c:v>
                </c:pt>
                <c:pt idx="49">
                  <c:v>-0.84671952153129615</c:v>
                </c:pt>
                <c:pt idx="50">
                  <c:v>-0.82531791742773253</c:v>
                </c:pt>
                <c:pt idx="51">
                  <c:v>-0.80721185626915282</c:v>
                </c:pt>
                <c:pt idx="52">
                  <c:v>-0.785110513595079</c:v>
                </c:pt>
                <c:pt idx="53">
                  <c:v>-0.76488830756600479</c:v>
                </c:pt>
                <c:pt idx="54">
                  <c:v>-0.74760613214366978</c:v>
                </c:pt>
                <c:pt idx="55">
                  <c:v>-0.73408223001133388</c:v>
                </c:pt>
                <c:pt idx="56">
                  <c:v>-0.71867919123399882</c:v>
                </c:pt>
                <c:pt idx="57">
                  <c:v>-0.70410003819290923</c:v>
                </c:pt>
                <c:pt idx="58">
                  <c:v>-0.68864056888569325</c:v>
                </c:pt>
                <c:pt idx="59">
                  <c:v>-0.67594055248960294</c:v>
                </c:pt>
                <c:pt idx="60">
                  <c:v>-0.66094945658039117</c:v>
                </c:pt>
                <c:pt idx="61">
                  <c:v>-0.64713211569267903</c:v>
                </c:pt>
                <c:pt idx="62">
                  <c:v>-0.63431923823682912</c:v>
                </c:pt>
                <c:pt idx="63">
                  <c:v>-0.61785530549775258</c:v>
                </c:pt>
                <c:pt idx="64">
                  <c:v>-0.60445555053115163</c:v>
                </c:pt>
                <c:pt idx="65">
                  <c:v>-0.59040120141794483</c:v>
                </c:pt>
                <c:pt idx="66">
                  <c:v>-0.5756471137342275</c:v>
                </c:pt>
                <c:pt idx="67">
                  <c:v>-0.56124289533576599</c:v>
                </c:pt>
                <c:pt idx="68">
                  <c:v>-0.54637030353930138</c:v>
                </c:pt>
                <c:pt idx="69">
                  <c:v>-0.53343327891771508</c:v>
                </c:pt>
                <c:pt idx="70">
                  <c:v>-0.51962158108299139</c:v>
                </c:pt>
              </c:numCache>
            </c:numRef>
          </c:yVal>
          <c:smooth val="0"/>
        </c:ser>
        <c:ser>
          <c:idx val="13"/>
          <c:order val="13"/>
          <c:tx>
            <c:strRef>
              <c:f>Vertical!$U$10</c:f>
              <c:strCache>
                <c:ptCount val="1"/>
                <c:pt idx="0">
                  <c:v>LW12V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4"/>
            <c:spPr>
              <a:solidFill>
                <a:schemeClr val="tx2"/>
              </a:solidFill>
              <a:ln>
                <a:noFill/>
              </a:ln>
            </c:spPr>
          </c:marker>
          <c:xVal>
            <c:numRef>
              <c:f>Vertical!$U$11:$U$81</c:f>
              <c:numCache>
                <c:formatCode>General</c:formatCode>
                <c:ptCount val="71"/>
                <c:pt idx="0">
                  <c:v>4.0266886333795178</c:v>
                </c:pt>
                <c:pt idx="1">
                  <c:v>4.0281189208413171</c:v>
                </c:pt>
                <c:pt idx="2">
                  <c:v>4.026832346473765</c:v>
                </c:pt>
                <c:pt idx="3">
                  <c:v>4.0281189208413171</c:v>
                </c:pt>
                <c:pt idx="4">
                  <c:v>4.0284747818365974</c:v>
                </c:pt>
                <c:pt idx="5">
                  <c:v>4.0269760595680113</c:v>
                </c:pt>
                <c:pt idx="6">
                  <c:v>4.0266201985727337</c:v>
                </c:pt>
                <c:pt idx="7">
                  <c:v>4.028399503549136</c:v>
                </c:pt>
                <c:pt idx="8">
                  <c:v>4.0259084765821713</c:v>
                </c:pt>
                <c:pt idx="9">
                  <c:v>4.0291865038271579</c:v>
                </c:pt>
                <c:pt idx="10">
                  <c:v>4.0278999294596067</c:v>
                </c:pt>
                <c:pt idx="11">
                  <c:v>4.0270444943747981</c:v>
                </c:pt>
                <c:pt idx="12">
                  <c:v>4.0284747818365974</c:v>
                </c:pt>
                <c:pt idx="13">
                  <c:v>4.0279752077470681</c:v>
                </c:pt>
                <c:pt idx="14">
                  <c:v>4.0263327723842384</c:v>
                </c:pt>
                <c:pt idx="15">
                  <c:v>4.0270444943747981</c:v>
                </c:pt>
                <c:pt idx="16">
                  <c:v>4.0291112255396957</c:v>
                </c:pt>
                <c:pt idx="17">
                  <c:v>4.0280436425538557</c:v>
                </c:pt>
                <c:pt idx="18">
                  <c:v>4.0275440684643256</c:v>
                </c:pt>
                <c:pt idx="19">
                  <c:v>4.0280436425538557</c:v>
                </c:pt>
                <c:pt idx="20">
                  <c:v>4.0281189208413171</c:v>
                </c:pt>
                <c:pt idx="21">
                  <c:v>4.0276877815585737</c:v>
                </c:pt>
                <c:pt idx="22">
                  <c:v>4.0298982258177185</c:v>
                </c:pt>
                <c:pt idx="23">
                  <c:v>4.032033391789402</c:v>
                </c:pt>
                <c:pt idx="24">
                  <c:v>4.0298982258177185</c:v>
                </c:pt>
                <c:pt idx="25">
                  <c:v>4.0333199661569532</c:v>
                </c:pt>
                <c:pt idx="26">
                  <c:v>4.0350992711333564</c:v>
                </c:pt>
                <c:pt idx="27">
                  <c:v>4.0466510665186108</c:v>
                </c:pt>
                <c:pt idx="28">
                  <c:v>4.0665382213702408</c:v>
                </c:pt>
                <c:pt idx="29">
                  <c:v>4.0934878482820505</c:v>
                </c:pt>
                <c:pt idx="30">
                  <c:v>4.1385384815884105</c:v>
                </c:pt>
                <c:pt idx="31">
                  <c:v>4.1856558460596682</c:v>
                </c:pt>
                <c:pt idx="32">
                  <c:v>4.2265045822294489</c:v>
                </c:pt>
                <c:pt idx="33">
                  <c:v>4.2700633367479037</c:v>
                </c:pt>
                <c:pt idx="34">
                  <c:v>4.316756405417097</c:v>
                </c:pt>
                <c:pt idx="35">
                  <c:v>4.3744948519013365</c:v>
                </c:pt>
                <c:pt idx="36">
                  <c:v>4.4124898566281958</c:v>
                </c:pt>
                <c:pt idx="37">
                  <c:v>4.4685242764234978</c:v>
                </c:pt>
                <c:pt idx="38">
                  <c:v>4.5122951788429857</c:v>
                </c:pt>
                <c:pt idx="39">
                  <c:v>4.5388136664720511</c:v>
                </c:pt>
                <c:pt idx="40">
                  <c:v>4.5712449214073168</c:v>
                </c:pt>
                <c:pt idx="41">
                  <c:v>4.6114503703933201</c:v>
                </c:pt>
                <c:pt idx="42">
                  <c:v>4.6252810448445061</c:v>
                </c:pt>
                <c:pt idx="43">
                  <c:v>4.6342596914946581</c:v>
                </c:pt>
                <c:pt idx="44">
                  <c:v>4.6602101702274084</c:v>
                </c:pt>
                <c:pt idx="45">
                  <c:v>4.6597858744253449</c:v>
                </c:pt>
                <c:pt idx="46">
                  <c:v>4.6441006167102934</c:v>
                </c:pt>
                <c:pt idx="47">
                  <c:v>4.6182938510717886</c:v>
                </c:pt>
                <c:pt idx="48">
                  <c:v>4.5946290948856445</c:v>
                </c:pt>
                <c:pt idx="49">
                  <c:v>4.5608359872953645</c:v>
                </c:pt>
                <c:pt idx="50">
                  <c:v>4.5235527045590675</c:v>
                </c:pt>
                <c:pt idx="51">
                  <c:v>4.4782146450642113</c:v>
                </c:pt>
                <c:pt idx="52">
                  <c:v>4.4377286133703899</c:v>
                </c:pt>
                <c:pt idx="53">
                  <c:v>4.3837609247399856</c:v>
                </c:pt>
                <c:pt idx="54">
                  <c:v>4.3260224782557426</c:v>
                </c:pt>
                <c:pt idx="55">
                  <c:v>4.2550213662166296</c:v>
                </c:pt>
                <c:pt idx="56">
                  <c:v>4.2096833067217734</c:v>
                </c:pt>
                <c:pt idx="57">
                  <c:v>4.1689030053587786</c:v>
                </c:pt>
                <c:pt idx="58">
                  <c:v>4.1368960462255782</c:v>
                </c:pt>
                <c:pt idx="59">
                  <c:v>4.0912021257354434</c:v>
                </c:pt>
                <c:pt idx="60">
                  <c:v>4.0512088246504714</c:v>
                </c:pt>
                <c:pt idx="61">
                  <c:v>4.0344628274302572</c:v>
                </c:pt>
                <c:pt idx="62">
                  <c:v>4.0345996970438289</c:v>
                </c:pt>
                <c:pt idx="63">
                  <c:v>4.03338840096374</c:v>
                </c:pt>
                <c:pt idx="64">
                  <c:v>4.03325153135017</c:v>
                </c:pt>
                <c:pt idx="65">
                  <c:v>4.030753660902529</c:v>
                </c:pt>
                <c:pt idx="66">
                  <c:v>4.0308220957093139</c:v>
                </c:pt>
                <c:pt idx="67">
                  <c:v>4.0284747818365974</c:v>
                </c:pt>
                <c:pt idx="68">
                  <c:v>4.0287553645444145</c:v>
                </c:pt>
                <c:pt idx="69">
                  <c:v>4.0297545127234704</c:v>
                </c:pt>
                <c:pt idx="70">
                  <c:v>4.0291865038271579</c:v>
                </c:pt>
              </c:numCache>
            </c:numRef>
          </c:xVal>
          <c:yVal>
            <c:numRef>
              <c:f>Vertical!$T$11:$T$81</c:f>
              <c:numCache>
                <c:formatCode>General</c:formatCode>
                <c:ptCount val="71"/>
                <c:pt idx="0">
                  <c:v>-1.0488206450883097</c:v>
                </c:pt>
                <c:pt idx="1">
                  <c:v>-1.0362394810236379</c:v>
                </c:pt>
                <c:pt idx="2">
                  <c:v>-1.0204204871132534</c:v>
                </c:pt>
                <c:pt idx="3">
                  <c:v>-1.0076680524522093</c:v>
                </c:pt>
                <c:pt idx="4">
                  <c:v>-0.99380643678608394</c:v>
                </c:pt>
                <c:pt idx="5">
                  <c:v>-0.97773461485248359</c:v>
                </c:pt>
                <c:pt idx="6">
                  <c:v>-0.96302480194717965</c:v>
                </c:pt>
                <c:pt idx="7">
                  <c:v>-0.95085958075941335</c:v>
                </c:pt>
                <c:pt idx="8">
                  <c:v>-0.93360517613657312</c:v>
                </c:pt>
                <c:pt idx="9">
                  <c:v>-0.92322606259669193</c:v>
                </c:pt>
                <c:pt idx="10">
                  <c:v>-0.90740706868630738</c:v>
                </c:pt>
                <c:pt idx="11">
                  <c:v>-0.89210188656504141</c:v>
                </c:pt>
                <c:pt idx="12">
                  <c:v>-0.87952072250036928</c:v>
                </c:pt>
                <c:pt idx="13">
                  <c:v>-0.86463963899869367</c:v>
                </c:pt>
                <c:pt idx="14">
                  <c:v>-0.84839654646871943</c:v>
                </c:pt>
                <c:pt idx="15">
                  <c:v>-0.83495902942218436</c:v>
                </c:pt>
                <c:pt idx="16">
                  <c:v>-0.82313634942716341</c:v>
                </c:pt>
                <c:pt idx="17">
                  <c:v>-0.80757833928268052</c:v>
                </c:pt>
                <c:pt idx="18">
                  <c:v>-0.79269725578100392</c:v>
                </c:pt>
                <c:pt idx="19">
                  <c:v>-0.77900691071125183</c:v>
                </c:pt>
                <c:pt idx="20">
                  <c:v>-0.7648109095950667</c:v>
                </c:pt>
                <c:pt idx="21">
                  <c:v>-0.750011383520234</c:v>
                </c:pt>
                <c:pt idx="22">
                  <c:v>-0.73835997412158538</c:v>
                </c:pt>
                <c:pt idx="23">
                  <c:v>-0.72661885155340866</c:v>
                </c:pt>
                <c:pt idx="24">
                  <c:v>-0.70978854555015669</c:v>
                </c:pt>
                <c:pt idx="25">
                  <c:v>-0.6995807026066504</c:v>
                </c:pt>
                <c:pt idx="26">
                  <c:v>-0.68741548141888242</c:v>
                </c:pt>
                <c:pt idx="27">
                  <c:v>-0.6868966607844601</c:v>
                </c:pt>
                <c:pt idx="28">
                  <c:v>-0.69631153473965313</c:v>
                </c:pt>
                <c:pt idx="29">
                  <c:v>-0.7141431351451627</c:v>
                </c:pt>
                <c:pt idx="30">
                  <c:v>-0.75354667495094663</c:v>
                </c:pt>
                <c:pt idx="31">
                  <c:v>-0.79541324904742516</c:v>
                </c:pt>
                <c:pt idx="32">
                  <c:v>-0.8298091628449803</c:v>
                </c:pt>
                <c:pt idx="33">
                  <c:v>-0.86743475074556198</c:v>
                </c:pt>
                <c:pt idx="34">
                  <c:v>-0.90879566879560691</c:v>
                </c:pt>
                <c:pt idx="35">
                  <c:v>-0.96331995553829508</c:v>
                </c:pt>
                <c:pt idx="36">
                  <c:v>-0.99431492463644922</c:v>
                </c:pt>
                <c:pt idx="37">
                  <c:v>-1.0468084314507193</c:v>
                </c:pt>
                <c:pt idx="38">
                  <c:v>-1.0846868473745186</c:v>
                </c:pt>
                <c:pt idx="39">
                  <c:v>-1.1020046359909088</c:v>
                </c:pt>
                <c:pt idx="40">
                  <c:v>-1.1263689862866342</c:v>
                </c:pt>
                <c:pt idx="41">
                  <c:v>-1.1599982602718537</c:v>
                </c:pt>
                <c:pt idx="42">
                  <c:v>-1.1621953019513411</c:v>
                </c:pt>
                <c:pt idx="43">
                  <c:v>-1.1586099220675781</c:v>
                </c:pt>
                <c:pt idx="44">
                  <c:v>-1.175250784041163</c:v>
                </c:pt>
                <c:pt idx="45">
                  <c:v>-1.1604594137090141</c:v>
                </c:pt>
                <c:pt idx="46">
                  <c:v>-1.1274807371906226</c:v>
                </c:pt>
                <c:pt idx="47">
                  <c:v>-1.0824397172419811</c:v>
                </c:pt>
                <c:pt idx="48">
                  <c:v>-1.0399514447535634</c:v>
                </c:pt>
                <c:pt idx="49">
                  <c:v>-0.98539267309221124</c:v>
                </c:pt>
                <c:pt idx="50">
                  <c:v>-0.92667447266180791</c:v>
                </c:pt>
                <c:pt idx="51">
                  <c:v>-0.8583569630918495</c:v>
                </c:pt>
                <c:pt idx="52">
                  <c:v>-0.79582187508514068</c:v>
                </c:pt>
                <c:pt idx="53">
                  <c:v>-0.71721997399013482</c:v>
                </c:pt>
                <c:pt idx="54">
                  <c:v>-0.63412425867601763</c:v>
                </c:pt>
                <c:pt idx="55">
                  <c:v>-0.53522271403950583</c:v>
                </c:pt>
                <c:pt idx="56">
                  <c:v>-0.46690520446954681</c:v>
                </c:pt>
                <c:pt idx="57">
                  <c:v>-0.40401941952740833</c:v>
                </c:pt>
                <c:pt idx="58">
                  <c:v>-0.35158929670668831</c:v>
                </c:pt>
                <c:pt idx="59">
                  <c:v>-0.28284768851713959</c:v>
                </c:pt>
                <c:pt idx="60">
                  <c:v>-0.22089981398370906</c:v>
                </c:pt>
                <c:pt idx="61">
                  <c:v>-0.18665699734923183</c:v>
                </c:pt>
                <c:pt idx="62">
                  <c:v>-0.17253439791720651</c:v>
                </c:pt>
                <c:pt idx="63">
                  <c:v>-0.15680511717635073</c:v>
                </c:pt>
                <c:pt idx="64">
                  <c:v>-0.14235628803694844</c:v>
                </c:pt>
                <c:pt idx="65">
                  <c:v>-0.12509372767142238</c:v>
                </c:pt>
                <c:pt idx="66">
                  <c:v>-0.11088957081255302</c:v>
                </c:pt>
                <c:pt idx="67">
                  <c:v>-9.3806436786083636E-2</c:v>
                </c:pt>
                <c:pt idx="68">
                  <c:v>-7.9855107950431076E-2</c:v>
                </c:pt>
                <c:pt idx="69">
                  <c:v>-6.6760132096640695E-2</c:v>
                </c:pt>
                <c:pt idx="70">
                  <c:v>-5.1797491168120074E-2</c:v>
                </c:pt>
              </c:numCache>
            </c:numRef>
          </c:yVal>
          <c:smooth val="0"/>
        </c:ser>
        <c:ser>
          <c:idx val="14"/>
          <c:order val="14"/>
          <c:tx>
            <c:strRef>
              <c:f>Vertical!$W$10</c:f>
              <c:strCache>
                <c:ptCount val="1"/>
                <c:pt idx="0">
                  <c:v>LW13V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4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Vertical!$W$11:$W$81</c:f>
              <c:numCache>
                <c:formatCode>General</c:formatCode>
                <c:ptCount val="71"/>
                <c:pt idx="0">
                  <c:v>4.6759958544444888</c:v>
                </c:pt>
                <c:pt idx="1">
                  <c:v>4.6767494625279884</c:v>
                </c:pt>
                <c:pt idx="2">
                  <c:v>4.6784971919131193</c:v>
                </c:pt>
                <c:pt idx="3">
                  <c:v>4.6770781639261081</c:v>
                </c:pt>
                <c:pt idx="4">
                  <c:v>4.677751600936892</c:v>
                </c:pt>
                <c:pt idx="5">
                  <c:v>4.6771663521060907</c:v>
                </c:pt>
                <c:pt idx="6">
                  <c:v>4.6759076662645054</c:v>
                </c:pt>
                <c:pt idx="7">
                  <c:v>4.6779119430823171</c:v>
                </c:pt>
                <c:pt idx="8">
                  <c:v>4.6760760255172027</c:v>
                </c:pt>
                <c:pt idx="9">
                  <c:v>4.6771663521060907</c:v>
                </c:pt>
                <c:pt idx="10">
                  <c:v>4.677831772009605</c:v>
                </c:pt>
                <c:pt idx="11">
                  <c:v>4.6789140814912225</c:v>
                </c:pt>
                <c:pt idx="12">
                  <c:v>4.6769098046734117</c:v>
                </c:pt>
                <c:pt idx="13">
                  <c:v>4.6770781639261081</c:v>
                </c:pt>
                <c:pt idx="14">
                  <c:v>4.6769098046734117</c:v>
                </c:pt>
                <c:pt idx="15">
                  <c:v>4.6776634127569094</c:v>
                </c:pt>
                <c:pt idx="16">
                  <c:v>4.677831772009605</c:v>
                </c:pt>
                <c:pt idx="17">
                  <c:v>4.6795875185020064</c:v>
                </c:pt>
                <c:pt idx="18">
                  <c:v>4.6789140814912225</c:v>
                </c:pt>
                <c:pt idx="19">
                  <c:v>4.6773266942515175</c:v>
                </c:pt>
                <c:pt idx="20">
                  <c:v>4.6764127440225955</c:v>
                </c:pt>
                <c:pt idx="21">
                  <c:v>4.679667689574722</c:v>
                </c:pt>
                <c:pt idx="22">
                  <c:v>4.6803331094782337</c:v>
                </c:pt>
                <c:pt idx="23">
                  <c:v>4.6797478606474314</c:v>
                </c:pt>
                <c:pt idx="24">
                  <c:v>4.6805014687309283</c:v>
                </c:pt>
                <c:pt idx="25">
                  <c:v>4.6825939337287243</c:v>
                </c:pt>
                <c:pt idx="26">
                  <c:v>4.686265768858954</c:v>
                </c:pt>
                <c:pt idx="27">
                  <c:v>4.6900257921691688</c:v>
                </c:pt>
                <c:pt idx="28">
                  <c:v>4.7007125961617353</c:v>
                </c:pt>
                <c:pt idx="29">
                  <c:v>4.720418645834453</c:v>
                </c:pt>
                <c:pt idx="30">
                  <c:v>4.7471476814767817</c:v>
                </c:pt>
                <c:pt idx="31">
                  <c:v>4.7904881633851284</c:v>
                </c:pt>
                <c:pt idx="32">
                  <c:v>4.8496143295105512</c:v>
                </c:pt>
                <c:pt idx="33">
                  <c:v>4.9180964598215198</c:v>
                </c:pt>
                <c:pt idx="34">
                  <c:v>4.9855684346163116</c:v>
                </c:pt>
                <c:pt idx="35">
                  <c:v>5.0292456350300494</c:v>
                </c:pt>
                <c:pt idx="36">
                  <c:v>5.0975594060883189</c:v>
                </c:pt>
                <c:pt idx="37">
                  <c:v>5.1388154401061401</c:v>
                </c:pt>
                <c:pt idx="38">
                  <c:v>5.1728881460089289</c:v>
                </c:pt>
                <c:pt idx="39">
                  <c:v>5.216733705675364</c:v>
                </c:pt>
                <c:pt idx="40">
                  <c:v>5.2445370336920378</c:v>
                </c:pt>
                <c:pt idx="41">
                  <c:v>5.2656701284590373</c:v>
                </c:pt>
                <c:pt idx="42">
                  <c:v>5.2825381221577352</c:v>
                </c:pt>
                <c:pt idx="43">
                  <c:v>5.299823005434539</c:v>
                </c:pt>
                <c:pt idx="44">
                  <c:v>5.3029977799139489</c:v>
                </c:pt>
                <c:pt idx="45">
                  <c:v>5.294066722413783</c:v>
                </c:pt>
                <c:pt idx="46">
                  <c:v>5.2908037597543887</c:v>
                </c:pt>
                <c:pt idx="47">
                  <c:v>5.2550634955391828</c:v>
                </c:pt>
                <c:pt idx="48">
                  <c:v>5.257067772356991</c:v>
                </c:pt>
                <c:pt idx="49">
                  <c:v>5.2134707430159661</c:v>
                </c:pt>
                <c:pt idx="50">
                  <c:v>5.1748924228267406</c:v>
                </c:pt>
                <c:pt idx="51">
                  <c:v>5.0968057980048229</c:v>
                </c:pt>
                <c:pt idx="52">
                  <c:v>5.0444460704163268</c:v>
                </c:pt>
                <c:pt idx="53">
                  <c:v>5.0089543365265277</c:v>
                </c:pt>
                <c:pt idx="54">
                  <c:v>4.9547586913729189</c:v>
                </c:pt>
                <c:pt idx="55">
                  <c:v>4.884520814569548</c:v>
                </c:pt>
                <c:pt idx="56">
                  <c:v>4.7870648585803055</c:v>
                </c:pt>
                <c:pt idx="57">
                  <c:v>4.7249322772281639</c:v>
                </c:pt>
                <c:pt idx="58">
                  <c:v>4.7088098745056914</c:v>
                </c:pt>
                <c:pt idx="59">
                  <c:v>4.6942027050574859</c:v>
                </c:pt>
                <c:pt idx="60">
                  <c:v>4.6871877361951455</c:v>
                </c:pt>
                <c:pt idx="61">
                  <c:v>4.6817601545725163</c:v>
                </c:pt>
                <c:pt idx="62">
                  <c:v>4.6814234360671234</c:v>
                </c:pt>
                <c:pt idx="63">
                  <c:v>4.6810065464890167</c:v>
                </c:pt>
                <c:pt idx="64">
                  <c:v>4.6804212976582154</c:v>
                </c:pt>
                <c:pt idx="65">
                  <c:v>4.6819204967179395</c:v>
                </c:pt>
                <c:pt idx="66">
                  <c:v>4.6791706289239023</c:v>
                </c:pt>
                <c:pt idx="67">
                  <c:v>4.6780001312623014</c:v>
                </c:pt>
                <c:pt idx="68">
                  <c:v>4.6767494625279884</c:v>
                </c:pt>
                <c:pt idx="69">
                  <c:v>4.6780803023350126</c:v>
                </c:pt>
                <c:pt idx="70">
                  <c:v>4.6789140814912225</c:v>
                </c:pt>
              </c:numCache>
            </c:numRef>
          </c:xVal>
          <c:yVal>
            <c:numRef>
              <c:f>Vertical!$V$11:$V$81</c:f>
              <c:numCache>
                <c:formatCode>General</c:formatCode>
                <c:ptCount val="71"/>
                <c:pt idx="0">
                  <c:v>-0.82263485848985263</c:v>
                </c:pt>
                <c:pt idx="1">
                  <c:v>-0.80924725934505481</c:v>
                </c:pt>
                <c:pt idx="2">
                  <c:v>-0.79704440783295272</c:v>
                </c:pt>
                <c:pt idx="3">
                  <c:v>-0.78106756184572723</c:v>
                </c:pt>
                <c:pt idx="4">
                  <c:v>-0.76758441853700188</c:v>
                </c:pt>
                <c:pt idx="5">
                  <c:v>-0.75260123185461958</c:v>
                </c:pt>
                <c:pt idx="6">
                  <c:v>-0.73681547419524762</c:v>
                </c:pt>
                <c:pt idx="7">
                  <c:v>-0.72491836400771348</c:v>
                </c:pt>
                <c:pt idx="8">
                  <c:v>-0.70844468836806662</c:v>
                </c:pt>
                <c:pt idx="9">
                  <c:v>-0.69545837471176242</c:v>
                </c:pt>
                <c:pt idx="10">
                  <c:v>-0.6819656769866419</c:v>
                </c:pt>
                <c:pt idx="11">
                  <c:v>-0.66896980891394542</c:v>
                </c:pt>
                <c:pt idx="12">
                  <c:v>-0.65229549053005198</c:v>
                </c:pt>
                <c:pt idx="13">
                  <c:v>-0.63821041898858444</c:v>
                </c:pt>
                <c:pt idx="14">
                  <c:v>-0.6237240619586234</c:v>
                </c:pt>
                <c:pt idx="15">
                  <c:v>-0.61033646281382392</c:v>
                </c:pt>
                <c:pt idx="16">
                  <c:v>-0.59625139127235638</c:v>
                </c:pt>
                <c:pt idx="17">
                  <c:v>-0.58405809417664845</c:v>
                </c:pt>
                <c:pt idx="18">
                  <c:v>-0.56896980891394566</c:v>
                </c:pt>
                <c:pt idx="19">
                  <c:v>-0.5527923201824736</c:v>
                </c:pt>
                <c:pt idx="20">
                  <c:v>-0.5374174024279883</c:v>
                </c:pt>
                <c:pt idx="21">
                  <c:v>-0.5270107811977176</c:v>
                </c:pt>
                <c:pt idx="22">
                  <c:v>-0.51351808347259986</c:v>
                </c:pt>
                <c:pt idx="23">
                  <c:v>-0.49853489679021662</c:v>
                </c:pt>
                <c:pt idx="24">
                  <c:v>-0.48514729764541814</c:v>
                </c:pt>
                <c:pt idx="25">
                  <c:v>-0.47335528603820359</c:v>
                </c:pt>
                <c:pt idx="26">
                  <c:v>-0.46344549446035277</c:v>
                </c:pt>
                <c:pt idx="27">
                  <c:v>-0.45364080146282421</c:v>
                </c:pt>
                <c:pt idx="28">
                  <c:v>-0.45209112422860276</c:v>
                </c:pt>
                <c:pt idx="29">
                  <c:v>-0.46129016543619089</c:v>
                </c:pt>
                <c:pt idx="30">
                  <c:v>-0.47885887540379996</c:v>
                </c:pt>
                <c:pt idx="31">
                  <c:v>-0.51622433613712104</c:v>
                </c:pt>
                <c:pt idx="32">
                  <c:v>-0.57240244274770358</c:v>
                </c:pt>
                <c:pt idx="33">
                  <c:v>-0.63973055328858963</c:v>
                </c:pt>
                <c:pt idx="34">
                  <c:v>-0.7058548073639932</c:v>
                </c:pt>
                <c:pt idx="35">
                  <c:v>-0.74362155358580873</c:v>
                </c:pt>
                <c:pt idx="36">
                  <c:v>-0.81074902138244742</c:v>
                </c:pt>
                <c:pt idx="37">
                  <c:v>-0.84563033385366104</c:v>
                </c:pt>
                <c:pt idx="38">
                  <c:v>-0.87195088923700059</c:v>
                </c:pt>
                <c:pt idx="39">
                  <c:v>-0.9099182782030627</c:v>
                </c:pt>
                <c:pt idx="40">
                  <c:v>-0.92876727996729602</c:v>
                </c:pt>
                <c:pt idx="41">
                  <c:v>-0.93966700729278685</c:v>
                </c:pt>
                <c:pt idx="42">
                  <c:v>-0.94548378509735165</c:v>
                </c:pt>
                <c:pt idx="43">
                  <c:v>-0.95179739255433859</c:v>
                </c:pt>
                <c:pt idx="44">
                  <c:v>-0.9412952271601408</c:v>
                </c:pt>
                <c:pt idx="45">
                  <c:v>-0.91636589301293636</c:v>
                </c:pt>
                <c:pt idx="46">
                  <c:v>-0.8981915312553872</c:v>
                </c:pt>
                <c:pt idx="47">
                  <c:v>-0.84131222869093392</c:v>
                </c:pt>
                <c:pt idx="48">
                  <c:v>-0.82941511850339922</c:v>
                </c:pt>
                <c:pt idx="49">
                  <c:v>-0.76317248787408254</c:v>
                </c:pt>
                <c:pt idx="50">
                  <c:v>-0.70291092190660798</c:v>
                </c:pt>
                <c:pt idx="51">
                  <c:v>-0.59556519195581703</c:v>
                </c:pt>
                <c:pt idx="52">
                  <c:v>-0.51887958420925873</c:v>
                </c:pt>
                <c:pt idx="53">
                  <c:v>-0.46229646855298068</c:v>
                </c:pt>
                <c:pt idx="54">
                  <c:v>-0.38342289945249081</c:v>
                </c:pt>
                <c:pt idx="55">
                  <c:v>-0.2854309431501712</c:v>
                </c:pt>
                <c:pt idx="56">
                  <c:v>-0.15500174319457294</c:v>
                </c:pt>
                <c:pt idx="57">
                  <c:v>-6.6669301865291963E-2</c:v>
                </c:pt>
                <c:pt idx="58">
                  <c:v>-3.3169656213821064E-2</c:v>
                </c:pt>
                <c:pt idx="59">
                  <c:v>-1.4757952605739535E-3</c:v>
                </c:pt>
                <c:pt idx="60">
                  <c:v>2.1170033368768774E-2</c:v>
                </c:pt>
                <c:pt idx="61">
                  <c:v>4.192408755235455E-2</c:v>
                </c:pt>
                <c:pt idx="62">
                  <c:v>5.6611087326563073E-2</c:v>
                </c:pt>
                <c:pt idx="63">
                  <c:v>7.1393631264698804E-2</c:v>
                </c:pt>
                <c:pt idx="64">
                  <c:v>8.63768179470812E-2</c:v>
                </c:pt>
                <c:pt idx="65">
                  <c:v>9.8875856367357115E-2</c:v>
                </c:pt>
                <c:pt idx="66">
                  <c:v>0.11643873547577323</c:v>
                </c:pt>
                <c:pt idx="67">
                  <c:v>0.13211939455482474</c:v>
                </c:pt>
                <c:pt idx="68">
                  <c:v>0.14789559779780251</c:v>
                </c:pt>
                <c:pt idx="69">
                  <c:v>0.160595278962326</c:v>
                </c:pt>
                <c:pt idx="70">
                  <c:v>0.17388733394319725</c:v>
                </c:pt>
              </c:numCache>
            </c:numRef>
          </c:yVal>
          <c:smooth val="0"/>
        </c:ser>
        <c:ser>
          <c:idx val="15"/>
          <c:order val="15"/>
          <c:tx>
            <c:strRef>
              <c:f>Vertical!$Y$10</c:f>
              <c:strCache>
                <c:ptCount val="1"/>
                <c:pt idx="0">
                  <c:v>LW14V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4"/>
            <c:spPr>
              <a:solidFill>
                <a:schemeClr val="tx1"/>
              </a:solidFill>
              <a:ln>
                <a:noFill/>
              </a:ln>
            </c:spPr>
          </c:marker>
          <c:xVal>
            <c:numRef>
              <c:f>Vertical!$Y$11:$Y$81</c:f>
              <c:numCache>
                <c:formatCode>General</c:formatCode>
                <c:ptCount val="71"/>
                <c:pt idx="0">
                  <c:v>5.3165465416380453</c:v>
                </c:pt>
                <c:pt idx="1">
                  <c:v>5.3165465416380453</c:v>
                </c:pt>
                <c:pt idx="2">
                  <c:v>5.3152863783734228</c:v>
                </c:pt>
                <c:pt idx="3">
                  <c:v>5.316963920553718</c:v>
                </c:pt>
                <c:pt idx="4">
                  <c:v>5.3158723141588862</c:v>
                </c:pt>
                <c:pt idx="5">
                  <c:v>5.3161211362047673</c:v>
                </c:pt>
                <c:pt idx="6">
                  <c:v>5.3155432269369136</c:v>
                </c:pt>
                <c:pt idx="7">
                  <c:v>5.3149572911514502</c:v>
                </c:pt>
                <c:pt idx="8">
                  <c:v>5.3157037572890955</c:v>
                </c:pt>
                <c:pt idx="9">
                  <c:v>5.3166268068141385</c:v>
                </c:pt>
                <c:pt idx="10">
                  <c:v>5.3149572911514502</c:v>
                </c:pt>
                <c:pt idx="11">
                  <c:v>5.3162094278984666</c:v>
                </c:pt>
                <c:pt idx="12">
                  <c:v>5.3157037572890955</c:v>
                </c:pt>
                <c:pt idx="13">
                  <c:v>5.3158723141588862</c:v>
                </c:pt>
                <c:pt idx="14">
                  <c:v>5.3146201774118715</c:v>
                </c:pt>
                <c:pt idx="15">
                  <c:v>5.316875628860017</c:v>
                </c:pt>
                <c:pt idx="16">
                  <c:v>5.3181277656070316</c:v>
                </c:pt>
                <c:pt idx="17">
                  <c:v>5.3176301215152693</c:v>
                </c:pt>
                <c:pt idx="18">
                  <c:v>5.3182160573007309</c:v>
                </c:pt>
                <c:pt idx="19">
                  <c:v>5.3191310803081659</c:v>
                </c:pt>
                <c:pt idx="20">
                  <c:v>5.3207203307947584</c:v>
                </c:pt>
                <c:pt idx="21">
                  <c:v>5.3219804940593818</c:v>
                </c:pt>
                <c:pt idx="22">
                  <c:v>5.323569744545976</c:v>
                </c:pt>
                <c:pt idx="23">
                  <c:v>5.3314277052852495</c:v>
                </c:pt>
                <c:pt idx="24">
                  <c:v>5.3366128356607021</c:v>
                </c:pt>
                <c:pt idx="25">
                  <c:v>5.3545039434113013</c:v>
                </c:pt>
                <c:pt idx="26">
                  <c:v>5.3905349809583845</c:v>
                </c:pt>
                <c:pt idx="27">
                  <c:v>5.4530776061681969</c:v>
                </c:pt>
                <c:pt idx="28">
                  <c:v>5.5387767346801571</c:v>
                </c:pt>
                <c:pt idx="29">
                  <c:v>5.6233039916211922</c:v>
                </c:pt>
                <c:pt idx="30">
                  <c:v>5.7146056294242751</c:v>
                </c:pt>
                <c:pt idx="31">
                  <c:v>5.7921979751510815</c:v>
                </c:pt>
                <c:pt idx="32">
                  <c:v>5.8450365405715372</c:v>
                </c:pt>
                <c:pt idx="33">
                  <c:v>5.8713795713644812</c:v>
                </c:pt>
                <c:pt idx="34">
                  <c:v>5.9287290396812313</c:v>
                </c:pt>
                <c:pt idx="35">
                  <c:v>5.9348372195817278</c:v>
                </c:pt>
                <c:pt idx="36">
                  <c:v>5.9457853896004895</c:v>
                </c:pt>
                <c:pt idx="37">
                  <c:v>5.9380157205549171</c:v>
                </c:pt>
                <c:pt idx="38">
                  <c:v>5.9234636441296882</c:v>
                </c:pt>
                <c:pt idx="39">
                  <c:v>5.911929538325464</c:v>
                </c:pt>
                <c:pt idx="40">
                  <c:v>5.8929468241800302</c:v>
                </c:pt>
                <c:pt idx="41">
                  <c:v>5.8777285467932483</c:v>
                </c:pt>
                <c:pt idx="42">
                  <c:v>5.8517306562574953</c:v>
                </c:pt>
                <c:pt idx="43">
                  <c:v>5.8002244927601447</c:v>
                </c:pt>
                <c:pt idx="44">
                  <c:v>5.7319990930831155</c:v>
                </c:pt>
                <c:pt idx="45">
                  <c:v>5.6805812212794597</c:v>
                </c:pt>
                <c:pt idx="46">
                  <c:v>5.6218030328282955</c:v>
                </c:pt>
                <c:pt idx="47">
                  <c:v>5.5308304822471834</c:v>
                </c:pt>
                <c:pt idx="48">
                  <c:v>5.4550842355704621</c:v>
                </c:pt>
                <c:pt idx="49">
                  <c:v>5.3978150324298015</c:v>
                </c:pt>
                <c:pt idx="50">
                  <c:v>5.3530832497944978</c:v>
                </c:pt>
                <c:pt idx="51">
                  <c:v>5.3368616577065842</c:v>
                </c:pt>
                <c:pt idx="52">
                  <c:v>5.3302558337143271</c:v>
                </c:pt>
                <c:pt idx="53">
                  <c:v>5.3228152518907237</c:v>
                </c:pt>
                <c:pt idx="54">
                  <c:v>5.320888887664549</c:v>
                </c:pt>
                <c:pt idx="55">
                  <c:v>5.3182963224768223</c:v>
                </c:pt>
                <c:pt idx="56">
                  <c:v>5.3157920489827957</c:v>
                </c:pt>
                <c:pt idx="57">
                  <c:v>5.3180475004309411</c:v>
                </c:pt>
                <c:pt idx="58">
                  <c:v>5.3156234921130059</c:v>
                </c:pt>
                <c:pt idx="59">
                  <c:v>5.3161211362047673</c:v>
                </c:pt>
                <c:pt idx="60">
                  <c:v>5.3166268068141385</c:v>
                </c:pt>
                <c:pt idx="61">
                  <c:v>5.3149572911514502</c:v>
                </c:pt>
                <c:pt idx="62">
                  <c:v>5.3162094278984666</c:v>
                </c:pt>
                <c:pt idx="63">
                  <c:v>5.3156234921130059</c:v>
                </c:pt>
                <c:pt idx="64">
                  <c:v>5.3147887342816622</c:v>
                </c:pt>
                <c:pt idx="65">
                  <c:v>5.3155432269369136</c:v>
                </c:pt>
                <c:pt idx="66">
                  <c:v>5.3147004425879611</c:v>
                </c:pt>
                <c:pt idx="67">
                  <c:v>5.3139539764503194</c:v>
                </c:pt>
                <c:pt idx="68">
                  <c:v>5.3145399122357802</c:v>
                </c:pt>
                <c:pt idx="69">
                  <c:v>5.3152863783734228</c:v>
                </c:pt>
                <c:pt idx="70">
                  <c:v>5.3157037572890955</c:v>
                </c:pt>
              </c:numCache>
            </c:numRef>
          </c:xVal>
          <c:yVal>
            <c:numRef>
              <c:f>Vertical!$X$11:$X$81</c:f>
              <c:numCache>
                <c:formatCode>General</c:formatCode>
                <c:ptCount val="71"/>
                <c:pt idx="0">
                  <c:v>-0.58601344119146404</c:v>
                </c:pt>
                <c:pt idx="1">
                  <c:v>-0.57172772690574991</c:v>
                </c:pt>
                <c:pt idx="2">
                  <c:v>-0.55594020852216641</c:v>
                </c:pt>
                <c:pt idx="3">
                  <c:v>-0.54365371115654604</c:v>
                </c:pt>
                <c:pt idx="4">
                  <c:v>-0.52806707102809103</c:v>
                </c:pt>
                <c:pt idx="5">
                  <c:v>-0.5140778913094729</c:v>
                </c:pt>
                <c:pt idx="6">
                  <c:v>-0.499103451577601</c:v>
                </c:pt>
                <c:pt idx="7">
                  <c:v>-0.48411944621453351</c:v>
                </c:pt>
                <c:pt idx="8">
                  <c:v>-0.47072333563010549</c:v>
                </c:pt>
                <c:pt idx="9">
                  <c:v>-0.45753766893200259</c:v>
                </c:pt>
                <c:pt idx="10">
                  <c:v>-0.44126230335738997</c:v>
                </c:pt>
                <c:pt idx="11">
                  <c:v>-0.42846882753834864</c:v>
                </c:pt>
                <c:pt idx="12">
                  <c:v>-0.41358047848724777</c:v>
                </c:pt>
                <c:pt idx="13">
                  <c:v>-0.39949564245666208</c:v>
                </c:pt>
                <c:pt idx="14">
                  <c:v>-0.383717689704275</c:v>
                </c:pt>
                <c:pt idx="15">
                  <c:v>-0.37211991778481146</c:v>
                </c:pt>
                <c:pt idx="16">
                  <c:v>-0.35932644196577013</c:v>
                </c:pt>
                <c:pt idx="17">
                  <c:v>-0.34444765854586473</c:v>
                </c:pt>
                <c:pt idx="18">
                  <c:v>-0.33086023533750469</c:v>
                </c:pt>
                <c:pt idx="19">
                  <c:v>-0.31766500300820516</c:v>
                </c:pt>
                <c:pt idx="20">
                  <c:v>-0.30527328369942192</c:v>
                </c:pt>
                <c:pt idx="21">
                  <c:v>-0.29248937351157706</c:v>
                </c:pt>
                <c:pt idx="22">
                  <c:v>-0.28009765420279281</c:v>
                </c:pt>
                <c:pt idx="23">
                  <c:v>-0.27517669285857066</c:v>
                </c:pt>
                <c:pt idx="24">
                  <c:v>-0.26707037632587316</c:v>
                </c:pt>
                <c:pt idx="25">
                  <c:v>-0.274106453977427</c:v>
                </c:pt>
                <c:pt idx="26">
                  <c:v>-0.30276085813334325</c:v>
                </c:pt>
                <c:pt idx="27">
                  <c:v>-0.36301054213169692</c:v>
                </c:pt>
                <c:pt idx="28">
                  <c:v>-0.45085707213230197</c:v>
                </c:pt>
                <c:pt idx="29">
                  <c:v>-0.53730701997820152</c:v>
                </c:pt>
                <c:pt idx="30">
                  <c:v>-0.63183036055404695</c:v>
                </c:pt>
                <c:pt idx="31">
                  <c:v>-0.7100156030460667</c:v>
                </c:pt>
                <c:pt idx="32">
                  <c:v>-0.758700438927706</c:v>
                </c:pt>
                <c:pt idx="33">
                  <c:v>-0.77580912622930065</c:v>
                </c:pt>
                <c:pt idx="34">
                  <c:v>-0.82986984684344123</c:v>
                </c:pt>
                <c:pt idx="35">
                  <c:v>-0.82286357789835562</c:v>
                </c:pt>
                <c:pt idx="36">
                  <c:v>-0.82162538456483269</c:v>
                </c:pt>
                <c:pt idx="37">
                  <c:v>-0.79808013928079014</c:v>
                </c:pt>
                <c:pt idx="38">
                  <c:v>-0.76645193563560199</c:v>
                </c:pt>
                <c:pt idx="39">
                  <c:v>-0.7384204093203427</c:v>
                </c:pt>
                <c:pt idx="40">
                  <c:v>-0.70151197725462033</c:v>
                </c:pt>
                <c:pt idx="41">
                  <c:v>-0.66908982622011359</c:v>
                </c:pt>
                <c:pt idx="42">
                  <c:v>-0.62382103248854603</c:v>
                </c:pt>
                <c:pt idx="43">
                  <c:v>-0.54815266281411645</c:v>
                </c:pt>
                <c:pt idx="44">
                  <c:v>-0.45255908335712558</c:v>
                </c:pt>
                <c:pt idx="45">
                  <c:v>-0.37699593562585865</c:v>
                </c:pt>
                <c:pt idx="46">
                  <c:v>-0.29266110408728979</c:v>
                </c:pt>
                <c:pt idx="47">
                  <c:v>-0.16995852581907572</c:v>
                </c:pt>
                <c:pt idx="48">
                  <c:v>-6.5401949930852701E-2</c:v>
                </c:pt>
                <c:pt idx="49">
                  <c:v>1.7134542942750741E-2</c:v>
                </c:pt>
                <c:pt idx="50">
                  <c:v>8.472951988723311E-2</c:v>
                </c:pt>
                <c:pt idx="51">
                  <c:v>0.11834737482131709</c:v>
                </c:pt>
                <c:pt idx="52">
                  <c:v>0.14050560358184949</c:v>
                </c:pt>
                <c:pt idx="53">
                  <c:v>0.16365865798683199</c:v>
                </c:pt>
                <c:pt idx="54">
                  <c:v>0.18024012375973533</c:v>
                </c:pt>
                <c:pt idx="55">
                  <c:v>0.19761553692195835</c:v>
                </c:pt>
                <c:pt idx="56">
                  <c:v>0.21488572814101747</c:v>
                </c:pt>
                <c:pt idx="57">
                  <c:v>0.22648350006048104</c:v>
                </c:pt>
                <c:pt idx="58">
                  <c:v>0.24365803496757635</c:v>
                </c:pt>
                <c:pt idx="59">
                  <c:v>0.25735068011909862</c:v>
                </c:pt>
                <c:pt idx="60">
                  <c:v>0.27103375963942611</c:v>
                </c:pt>
                <c:pt idx="61">
                  <c:v>0.28730912521403884</c:v>
                </c:pt>
                <c:pt idx="62">
                  <c:v>0.30010260103308012</c:v>
                </c:pt>
                <c:pt idx="63">
                  <c:v>0.31508660639614844</c:v>
                </c:pt>
                <c:pt idx="64">
                  <c:v>0.33036714632631009</c:v>
                </c:pt>
                <c:pt idx="65">
                  <c:v>0.34375369127954258</c:v>
                </c:pt>
                <c:pt idx="66">
                  <c:v>0.35904379684090237</c:v>
                </c:pt>
                <c:pt idx="67">
                  <c:v>0.3742191148279011</c:v>
                </c:pt>
                <c:pt idx="68">
                  <c:v>0.38780653803626214</c:v>
                </c:pt>
                <c:pt idx="69">
                  <c:v>0.40120264862069099</c:v>
                </c:pt>
                <c:pt idx="70">
                  <c:v>0.41499095008418069</c:v>
                </c:pt>
              </c:numCache>
            </c:numRef>
          </c:yVal>
          <c:smooth val="0"/>
        </c:ser>
        <c:ser>
          <c:idx val="16"/>
          <c:order val="16"/>
          <c:tx>
            <c:strRef>
              <c:f>Vertical!$AA$10</c:f>
              <c:strCache>
                <c:ptCount val="1"/>
                <c:pt idx="0">
                  <c:v>LW15V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4"/>
            <c:spPr>
              <a:solidFill>
                <a:srgbClr val="00B050"/>
              </a:solidFill>
              <a:ln>
                <a:noFill/>
              </a:ln>
            </c:spPr>
          </c:marker>
          <c:xVal>
            <c:numRef>
              <c:f>Vertical!$AA$11:$AA$81</c:f>
              <c:numCache>
                <c:formatCode>General</c:formatCode>
                <c:ptCount val="71"/>
                <c:pt idx="0">
                  <c:v>5.9599472006571066</c:v>
                </c:pt>
                <c:pt idx="1">
                  <c:v>5.9590786095789667</c:v>
                </c:pt>
                <c:pt idx="2">
                  <c:v>5.960339954883743</c:v>
                </c:pt>
                <c:pt idx="3">
                  <c:v>5.9600227303160738</c:v>
                </c:pt>
                <c:pt idx="4">
                  <c:v>5.9605740968265444</c:v>
                </c:pt>
                <c:pt idx="5">
                  <c:v>5.961125463337015</c:v>
                </c:pt>
                <c:pt idx="6">
                  <c:v>5.9607327091103794</c:v>
                </c:pt>
                <c:pt idx="7">
                  <c:v>5.9610499336780478</c:v>
                </c:pt>
                <c:pt idx="8">
                  <c:v>5.9600227303160738</c:v>
                </c:pt>
                <c:pt idx="9">
                  <c:v>5.9598716709981368</c:v>
                </c:pt>
                <c:pt idx="10">
                  <c:v>5.961208545961882</c:v>
                </c:pt>
                <c:pt idx="11">
                  <c:v>5.9585347960343915</c:v>
                </c:pt>
                <c:pt idx="12">
                  <c:v>5.9602644252247741</c:v>
                </c:pt>
                <c:pt idx="13">
                  <c:v>5.9606571794514096</c:v>
                </c:pt>
                <c:pt idx="14">
                  <c:v>5.9604985671675745</c:v>
                </c:pt>
                <c:pt idx="15">
                  <c:v>5.960339954883743</c:v>
                </c:pt>
                <c:pt idx="16">
                  <c:v>5.961442687904686</c:v>
                </c:pt>
                <c:pt idx="17">
                  <c:v>5.961208545961882</c:v>
                </c:pt>
                <c:pt idx="18">
                  <c:v>5.9608913213942127</c:v>
                </c:pt>
                <c:pt idx="19">
                  <c:v>5.9591616922038337</c:v>
                </c:pt>
                <c:pt idx="20">
                  <c:v>5.9610499336780478</c:v>
                </c:pt>
                <c:pt idx="21">
                  <c:v>5.9615182175636514</c:v>
                </c:pt>
                <c:pt idx="22">
                  <c:v>5.9637236836055374</c:v>
                </c:pt>
                <c:pt idx="23">
                  <c:v>5.9659291496474189</c:v>
                </c:pt>
                <c:pt idx="24">
                  <c:v>5.9755289693023315</c:v>
                </c:pt>
                <c:pt idx="25">
                  <c:v>5.9867753355227595</c:v>
                </c:pt>
                <c:pt idx="26">
                  <c:v>5.9927572845130745</c:v>
                </c:pt>
                <c:pt idx="27">
                  <c:v>6.0047967121526717</c:v>
                </c:pt>
                <c:pt idx="28">
                  <c:v>6.0270553026507221</c:v>
                </c:pt>
                <c:pt idx="29">
                  <c:v>6.0621463822075441</c:v>
                </c:pt>
                <c:pt idx="30">
                  <c:v>6.1191863806606452</c:v>
                </c:pt>
                <c:pt idx="31">
                  <c:v>6.2207586660416458</c:v>
                </c:pt>
                <c:pt idx="32">
                  <c:v>6.3194230595523528</c:v>
                </c:pt>
                <c:pt idx="33">
                  <c:v>6.4315317323594758</c:v>
                </c:pt>
                <c:pt idx="34">
                  <c:v>6.5159587851545986</c:v>
                </c:pt>
                <c:pt idx="35">
                  <c:v>6.5703250336802101</c:v>
                </c:pt>
                <c:pt idx="36">
                  <c:v>6.5849551286224308</c:v>
                </c:pt>
                <c:pt idx="37">
                  <c:v>6.5885729992870283</c:v>
                </c:pt>
                <c:pt idx="38">
                  <c:v>6.5095840819376463</c:v>
                </c:pt>
                <c:pt idx="39">
                  <c:v>6.437672293633625</c:v>
                </c:pt>
                <c:pt idx="40">
                  <c:v>6.3431846902638807</c:v>
                </c:pt>
                <c:pt idx="41">
                  <c:v>6.2517560380823678</c:v>
                </c:pt>
                <c:pt idx="42">
                  <c:v>6.1673365382531387</c:v>
                </c:pt>
                <c:pt idx="43">
                  <c:v>6.0933854491569646</c:v>
                </c:pt>
                <c:pt idx="44">
                  <c:v>6.0461794123015791</c:v>
                </c:pt>
                <c:pt idx="45">
                  <c:v>6.0155747944874927</c:v>
                </c:pt>
                <c:pt idx="46">
                  <c:v>6.001881267316481</c:v>
                </c:pt>
                <c:pt idx="47">
                  <c:v>5.9917300811511023</c:v>
                </c:pt>
                <c:pt idx="48">
                  <c:v>5.9793809819097321</c:v>
                </c:pt>
                <c:pt idx="49">
                  <c:v>5.9710425075595959</c:v>
                </c:pt>
                <c:pt idx="50">
                  <c:v>5.9651360882282489</c:v>
                </c:pt>
                <c:pt idx="51">
                  <c:v>5.9621526666989872</c:v>
                </c:pt>
                <c:pt idx="52">
                  <c:v>5.961208545961882</c:v>
                </c:pt>
                <c:pt idx="53">
                  <c:v>5.9596299760894373</c:v>
                </c:pt>
                <c:pt idx="54">
                  <c:v>5.9599472006571066</c:v>
                </c:pt>
                <c:pt idx="55">
                  <c:v>5.9602644252247741</c:v>
                </c:pt>
                <c:pt idx="56">
                  <c:v>5.960339954883743</c:v>
                </c:pt>
                <c:pt idx="57">
                  <c:v>5.961208545961882</c:v>
                </c:pt>
                <c:pt idx="58">
                  <c:v>5.9599472006571066</c:v>
                </c:pt>
                <c:pt idx="59">
                  <c:v>5.9594789167715003</c:v>
                </c:pt>
                <c:pt idx="60">
                  <c:v>5.9592372218628009</c:v>
                </c:pt>
                <c:pt idx="61">
                  <c:v>5.9601813425999071</c:v>
                </c:pt>
                <c:pt idx="62">
                  <c:v>5.961208545961882</c:v>
                </c:pt>
                <c:pt idx="63">
                  <c:v>5.9590030799199978</c:v>
                </c:pt>
                <c:pt idx="64">
                  <c:v>5.9604230375086074</c:v>
                </c:pt>
                <c:pt idx="65">
                  <c:v>5.9601058129409381</c:v>
                </c:pt>
                <c:pt idx="66">
                  <c:v>5.9584517134095272</c:v>
                </c:pt>
                <c:pt idx="67">
                  <c:v>5.9600227303160738</c:v>
                </c:pt>
                <c:pt idx="68">
                  <c:v>5.9596299760894373</c:v>
                </c:pt>
                <c:pt idx="69">
                  <c:v>5.9587689379771955</c:v>
                </c:pt>
                <c:pt idx="70">
                  <c:v>5.9594789167715003</c:v>
                </c:pt>
              </c:numCache>
            </c:numRef>
          </c:xVal>
          <c:yVal>
            <c:numRef>
              <c:f>Vertical!$Z$11:$Z$81</c:f>
              <c:numCache>
                <c:formatCode>General</c:formatCode>
                <c:ptCount val="71"/>
                <c:pt idx="0">
                  <c:v>-0.35278848805490981</c:v>
                </c:pt>
                <c:pt idx="1">
                  <c:v>-0.33746762723132756</c:v>
                </c:pt>
                <c:pt idx="2">
                  <c:v>-0.32468512574408243</c:v>
                </c:pt>
                <c:pt idx="3">
                  <c:v>-0.31002135794019031</c:v>
                </c:pt>
                <c:pt idx="4">
                  <c:v>-0.29639273667416616</c:v>
                </c:pt>
                <c:pt idx="5">
                  <c:v>-0.28276411540814106</c:v>
                </c:pt>
                <c:pt idx="6">
                  <c:v>-0.26801033486182568</c:v>
                </c:pt>
                <c:pt idx="7">
                  <c:v>-0.25410267409428938</c:v>
                </c:pt>
                <c:pt idx="8">
                  <c:v>-0.23859278651161911</c:v>
                </c:pt>
                <c:pt idx="9">
                  <c:v>-0.22412704674105743</c:v>
                </c:pt>
                <c:pt idx="10">
                  <c:v>-0.21143455799623559</c:v>
                </c:pt>
                <c:pt idx="11">
                  <c:v>-0.19396239262873752</c:v>
                </c:pt>
                <c:pt idx="12">
                  <c:v>-0.1817379701445159</c:v>
                </c:pt>
                <c:pt idx="13">
                  <c:v>-0.16792032211940283</c:v>
                </c:pt>
                <c:pt idx="14">
                  <c:v>-0.15344558107459966</c:v>
                </c:pt>
                <c:pt idx="15">
                  <c:v>-0.13897084002979734</c:v>
                </c:pt>
                <c:pt idx="16">
                  <c:v>-0.12599931178346241</c:v>
                </c:pt>
                <c:pt idx="17">
                  <c:v>-0.11143455799623594</c:v>
                </c:pt>
                <c:pt idx="18">
                  <c:v>-9.6770790192343817E-2</c:v>
                </c:pt>
                <c:pt idx="19">
                  <c:v>-8.0423784105135163E-2</c:v>
                </c:pt>
                <c:pt idx="20">
                  <c:v>-6.8388388380002496E-2</c:v>
                </c:pt>
                <c:pt idx="21">
                  <c:v>-5.4660753097312678E-2</c:v>
                </c:pt>
                <c:pt idx="22">
                  <c:v>-4.300341089035787E-2</c:v>
                </c:pt>
                <c:pt idx="23">
                  <c:v>-3.1346068683403075E-2</c:v>
                </c:pt>
                <c:pt idx="24">
                  <c:v>-2.8500973959685545E-2</c:v>
                </c:pt>
                <c:pt idx="25">
                  <c:v>-2.7618157020795848E-2</c:v>
                </c:pt>
                <c:pt idx="26">
                  <c:v>-2.0461451935005037E-2</c:v>
                </c:pt>
                <c:pt idx="27">
                  <c:v>-2.0523768791559153E-2</c:v>
                </c:pt>
                <c:pt idx="28">
                  <c:v>-3.2764809697981789E-2</c:v>
                </c:pt>
                <c:pt idx="29">
                  <c:v>-6.0299015542118375E-2</c:v>
                </c:pt>
                <c:pt idx="30">
                  <c:v>-0.11399092433445547</c:v>
                </c:pt>
                <c:pt idx="31">
                  <c:v>-0.22075434605955291</c:v>
                </c:pt>
                <c:pt idx="32">
                  <c:v>-0.32405227720135266</c:v>
                </c:pt>
                <c:pt idx="33">
                  <c:v>-0.44337247649449479</c:v>
                </c:pt>
                <c:pt idx="34">
                  <c:v>-0.52970300568950901</c:v>
                </c:pt>
                <c:pt idx="35">
                  <c:v>-0.58020846340006393</c:v>
                </c:pt>
                <c:pt idx="36">
                  <c:v>-0.58335821732173543</c:v>
                </c:pt>
                <c:pt idx="37">
                  <c:v>-0.57338411339809625</c:v>
                </c:pt>
                <c:pt idx="38">
                  <c:v>-0.46496307308612916</c:v>
                </c:pt>
                <c:pt idx="39">
                  <c:v>-0.36497622673922081</c:v>
                </c:pt>
                <c:pt idx="40">
                  <c:v>-0.23808457168199926</c:v>
                </c:pt>
                <c:pt idx="41">
                  <c:v>-0.11483843269291859</c:v>
                </c:pt>
                <c:pt idx="42">
                  <c:v>5.4523799281724925E-5</c:v>
                </c:pt>
                <c:pt idx="43">
                  <c:v>0.10247171419161739</c:v>
                </c:pt>
                <c:pt idx="44">
                  <c:v>0.1730153924918732</c:v>
                </c:pt>
                <c:pt idx="45">
                  <c:v>0.22377427000749697</c:v>
                </c:pt>
                <c:pt idx="46">
                  <c:v>0.25437929449454888</c:v>
                </c:pt>
                <c:pt idx="47">
                  <c:v>0.28076272136194996</c:v>
                </c:pt>
                <c:pt idx="48">
                  <c:v>0.3097655190338689</c:v>
                </c:pt>
                <c:pt idx="49">
                  <c:v>0.33398864008311252</c:v>
                </c:pt>
                <c:pt idx="50">
                  <c:v>0.35531335082632592</c:v>
                </c:pt>
                <c:pt idx="51">
                  <c:v>0.37315456843775874</c:v>
                </c:pt>
                <c:pt idx="52">
                  <c:v>0.38856544200376586</c:v>
                </c:pt>
                <c:pt idx="53">
                  <c:v>0.4047324226061243</c:v>
                </c:pt>
                <c:pt idx="54">
                  <c:v>0.41864008337366265</c:v>
                </c:pt>
                <c:pt idx="55">
                  <c:v>0.43254774414119979</c:v>
                </c:pt>
                <c:pt idx="56">
                  <c:v>0.44674344568448987</c:v>
                </c:pt>
                <c:pt idx="57">
                  <c:v>0.45999401343233703</c:v>
                </c:pt>
                <c:pt idx="58">
                  <c:v>0.47578294051651943</c:v>
                </c:pt>
                <c:pt idx="59">
                  <c:v>0.49062673380525823</c:v>
                </c:pt>
                <c:pt idx="60">
                  <c:v>0.50520048886672686</c:v>
                </c:pt>
                <c:pt idx="61">
                  <c:v>0.51836104387214987</c:v>
                </c:pt>
                <c:pt idx="62">
                  <c:v>0.53142258486090799</c:v>
                </c:pt>
                <c:pt idx="63">
                  <c:v>0.54833667122538188</c:v>
                </c:pt>
                <c:pt idx="64">
                  <c:v>0.56093014595353896</c:v>
                </c:pt>
                <c:pt idx="65">
                  <c:v>0.57559391375743107</c:v>
                </c:pt>
                <c:pt idx="66">
                  <c:v>0.59185090710221466</c:v>
                </c:pt>
                <c:pt idx="67">
                  <c:v>0.60426435634552444</c:v>
                </c:pt>
                <c:pt idx="68">
                  <c:v>0.61901813689183971</c:v>
                </c:pt>
                <c:pt idx="69">
                  <c:v>0.63432999644117982</c:v>
                </c:pt>
                <c:pt idx="70">
                  <c:v>0.64776959094811482</c:v>
                </c:pt>
              </c:numCache>
            </c:numRef>
          </c:yVal>
          <c:smooth val="0"/>
        </c:ser>
        <c:ser>
          <c:idx val="17"/>
          <c:order val="17"/>
          <c:tx>
            <c:strRef>
              <c:f>Vertical!$AC$10</c:f>
              <c:strCache>
                <c:ptCount val="1"/>
                <c:pt idx="0">
                  <c:v>LW32V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4"/>
            <c:spPr>
              <a:solidFill>
                <a:schemeClr val="tx2"/>
              </a:solidFill>
              <a:ln>
                <a:noFill/>
              </a:ln>
            </c:spPr>
          </c:marker>
          <c:xVal>
            <c:numRef>
              <c:f>Vertical!$AC$11:$AC$81</c:f>
              <c:numCache>
                <c:formatCode>General</c:formatCode>
                <c:ptCount val="71"/>
                <c:pt idx="0">
                  <c:v>7.2407638755826236</c:v>
                </c:pt>
                <c:pt idx="1">
                  <c:v>7.2397790901624584</c:v>
                </c:pt>
                <c:pt idx="2">
                  <c:v>7.239726504533226</c:v>
                </c:pt>
                <c:pt idx="3">
                  <c:v>7.2408977299115778</c:v>
                </c:pt>
                <c:pt idx="4">
                  <c:v>7.24127060982795</c:v>
                </c:pt>
                <c:pt idx="5">
                  <c:v>7.2422028096188829</c:v>
                </c:pt>
                <c:pt idx="6">
                  <c:v>7.2409311934938163</c:v>
                </c:pt>
                <c:pt idx="7">
                  <c:v>7.2404913864129652</c:v>
                </c:pt>
                <c:pt idx="8">
                  <c:v>7.241968564543213</c:v>
                </c:pt>
                <c:pt idx="9">
                  <c:v>7.241490513368376</c:v>
                </c:pt>
                <c:pt idx="10">
                  <c:v>7.2419494424962192</c:v>
                </c:pt>
                <c:pt idx="11">
                  <c:v>7.2415909041150908</c:v>
                </c:pt>
                <c:pt idx="12">
                  <c:v>7.2415765625798452</c:v>
                </c:pt>
                <c:pt idx="13">
                  <c:v>7.2424609572532948</c:v>
                </c:pt>
                <c:pt idx="14">
                  <c:v>7.2432545222035269</c:v>
                </c:pt>
                <c:pt idx="15">
                  <c:v>7.2471602003019475</c:v>
                </c:pt>
                <c:pt idx="16">
                  <c:v>7.2510132927711393</c:v>
                </c:pt>
                <c:pt idx="17">
                  <c:v>7.2619224205809312</c:v>
                </c:pt>
                <c:pt idx="18">
                  <c:v>7.2776216211625959</c:v>
                </c:pt>
                <c:pt idx="19">
                  <c:v>7.3066727910574727</c:v>
                </c:pt>
                <c:pt idx="20">
                  <c:v>7.3401698368783368</c:v>
                </c:pt>
                <c:pt idx="21">
                  <c:v>7.3865312398140794</c:v>
                </c:pt>
                <c:pt idx="22">
                  <c:v>7.467068521238958</c:v>
                </c:pt>
                <c:pt idx="23">
                  <c:v>7.5531511962919522</c:v>
                </c:pt>
                <c:pt idx="24">
                  <c:v>7.6581264537745257</c:v>
                </c:pt>
                <c:pt idx="25">
                  <c:v>7.7916413663948987</c:v>
                </c:pt>
                <c:pt idx="26">
                  <c:v>7.8737753387437337</c:v>
                </c:pt>
                <c:pt idx="27">
                  <c:v>7.8741482186601068</c:v>
                </c:pt>
                <c:pt idx="28">
                  <c:v>7.7557158206058565</c:v>
                </c:pt>
                <c:pt idx="29">
                  <c:v>7.6336072090171081</c:v>
                </c:pt>
                <c:pt idx="30">
                  <c:v>7.5193816613014297</c:v>
                </c:pt>
                <c:pt idx="31">
                  <c:v>7.4220982472219914</c:v>
                </c:pt>
                <c:pt idx="32">
                  <c:v>7.3651814743458361</c:v>
                </c:pt>
                <c:pt idx="33">
                  <c:v>7.3270521126407955</c:v>
                </c:pt>
                <c:pt idx="34">
                  <c:v>7.2937558483133618</c:v>
                </c:pt>
                <c:pt idx="35">
                  <c:v>7.2657229274208888</c:v>
                </c:pt>
                <c:pt idx="36">
                  <c:v>7.2512475378468091</c:v>
                </c:pt>
                <c:pt idx="37">
                  <c:v>7.2462758056284988</c:v>
                </c:pt>
                <c:pt idx="38">
                  <c:v>7.2431541314568095</c:v>
                </c:pt>
                <c:pt idx="39">
                  <c:v>7.2403384100370163</c:v>
                </c:pt>
                <c:pt idx="40">
                  <c:v>7.2389281590712464</c:v>
                </c:pt>
                <c:pt idx="41">
                  <c:v>7.239167184658668</c:v>
                </c:pt>
                <c:pt idx="42">
                  <c:v>7.2395735281572771</c:v>
                </c:pt>
                <c:pt idx="43">
                  <c:v>7.2393345025698581</c:v>
                </c:pt>
                <c:pt idx="44">
                  <c:v>7.2395591866220332</c:v>
                </c:pt>
                <c:pt idx="45">
                  <c:v>7.2391480626116733</c:v>
                </c:pt>
                <c:pt idx="46">
                  <c:v>7.2389807447004779</c:v>
                </c:pt>
                <c:pt idx="47">
                  <c:v>7.2391145990294312</c:v>
                </c:pt>
                <c:pt idx="48">
                  <c:v>7.2389472811182394</c:v>
                </c:pt>
                <c:pt idx="49">
                  <c:v>7.2389616226534859</c:v>
                </c:pt>
                <c:pt idx="50">
                  <c:v>7.2389950862357235</c:v>
                </c:pt>
                <c:pt idx="51">
                  <c:v>7.2390667939119506</c:v>
                </c:pt>
                <c:pt idx="52">
                  <c:v>7.2390285498179612</c:v>
                </c:pt>
                <c:pt idx="53">
                  <c:v>7.2382684484499711</c:v>
                </c:pt>
                <c:pt idx="54">
                  <c:v>7.2386222063193504</c:v>
                </c:pt>
                <c:pt idx="55">
                  <c:v>7.2385887427371118</c:v>
                </c:pt>
                <c:pt idx="56">
                  <c:v>7.2382493264029772</c:v>
                </c:pt>
                <c:pt idx="57">
                  <c:v>7.2383019120322087</c:v>
                </c:pt>
                <c:pt idx="58">
                  <c:v>7.2396595773687471</c:v>
                </c:pt>
                <c:pt idx="59">
                  <c:v>7.2383162535674526</c:v>
                </c:pt>
                <c:pt idx="60">
                  <c:v>7.2386747919485828</c:v>
                </c:pt>
                <c:pt idx="61">
                  <c:v>7.2382349848677325</c:v>
                </c:pt>
                <c:pt idx="62">
                  <c:v>7.239167184658668</c:v>
                </c:pt>
                <c:pt idx="63">
                  <c:v>7.2388421098597764</c:v>
                </c:pt>
                <c:pt idx="64">
                  <c:v>7.2386078647841066</c:v>
                </c:pt>
                <c:pt idx="65">
                  <c:v>7.2389138175359982</c:v>
                </c:pt>
                <c:pt idx="66">
                  <c:v>7.2388803539537623</c:v>
                </c:pt>
                <c:pt idx="67">
                  <c:v>7.2393679661520975</c:v>
                </c:pt>
                <c:pt idx="68">
                  <c:v>7.2385744012018671</c:v>
                </c:pt>
                <c:pt idx="69">
                  <c:v>7.2395400645750385</c:v>
                </c:pt>
                <c:pt idx="70">
                  <c:v>7.2383019120322087</c:v>
                </c:pt>
              </c:numCache>
            </c:numRef>
          </c:xVal>
          <c:yVal>
            <c:numRef>
              <c:f>Vertical!$AB$11:$AB$81</c:f>
              <c:numCache>
                <c:formatCode>General</c:formatCode>
                <c:ptCount val="71"/>
                <c:pt idx="0">
                  <c:v>0.12079363814803658</c:v>
                </c:pt>
                <c:pt idx="1">
                  <c:v>0.1362529739961662</c:v>
                </c:pt>
                <c:pt idx="2">
                  <c:v>0.15060135739443761</c:v>
                </c:pt>
                <c:pt idx="3">
                  <c:v>0.1634912596277634</c:v>
                </c:pt>
                <c:pt idx="4">
                  <c:v>0.17733259293353318</c:v>
                </c:pt>
                <c:pt idx="5">
                  <c:v>0.19050735476938743</c:v>
                </c:pt>
                <c:pt idx="6">
                  <c:v>0.20630852214055118</c:v>
                </c:pt>
                <c:pt idx="7">
                  <c:v>0.22111837809491774</c:v>
                </c:pt>
                <c:pt idx="8">
                  <c:v>0.23364366003700709</c:v>
                </c:pt>
                <c:pt idx="9">
                  <c:v>0.24849909352777827</c:v>
                </c:pt>
                <c:pt idx="10">
                  <c:v>0.26223787737663784</c:v>
                </c:pt>
                <c:pt idx="11">
                  <c:v>0.27695088106614574</c:v>
                </c:pt>
                <c:pt idx="12">
                  <c:v>0.29125368692801068</c:v>
                </c:pt>
                <c:pt idx="13">
                  <c:v>0.30448542068437062</c:v>
                </c:pt>
                <c:pt idx="14">
                  <c:v>0.31782540108969048</c:v>
                </c:pt>
                <c:pt idx="15">
                  <c:v>0.32745650947009264</c:v>
                </c:pt>
                <c:pt idx="16">
                  <c:v>0.33715028696305194</c:v>
                </c:pt>
                <c:pt idx="17">
                  <c:v>0.3384350089893769</c:v>
                </c:pt>
                <c:pt idx="18">
                  <c:v>0.33401114458103537</c:v>
                </c:pt>
                <c:pt idx="19">
                  <c:v>0.31367502277546683</c:v>
                </c:pt>
                <c:pt idx="20">
                  <c:v>0.28804051236287276</c:v>
                </c:pt>
                <c:pt idx="21">
                  <c:v>0.24707485814220756</c:v>
                </c:pt>
                <c:pt idx="22">
                  <c:v>0.1653799779520515</c:v>
                </c:pt>
                <c:pt idx="23">
                  <c:v>7.7076354983240974E-2</c:v>
                </c:pt>
                <c:pt idx="24">
                  <c:v>-3.3742570969403481E-2</c:v>
                </c:pt>
                <c:pt idx="25">
                  <c:v>-0.17857373346392083</c:v>
                </c:pt>
                <c:pt idx="26">
                  <c:v>-0.2621714757989651</c:v>
                </c:pt>
                <c:pt idx="27">
                  <c:v>-0.24833014249319524</c:v>
                </c:pt>
                <c:pt idx="28">
                  <c:v>-9.2902192346782556E-2</c:v>
                </c:pt>
                <c:pt idx="29">
                  <c:v>6.6906898486516667E-2</c:v>
                </c:pt>
                <c:pt idx="30">
                  <c:v>0.21732131962843226</c:v>
                </c:pt>
                <c:pt idx="31">
                  <c:v>0.34754489214314438</c:v>
                </c:pt>
                <c:pt idx="32">
                  <c:v>0.42966137498288687</c:v>
                </c:pt>
                <c:pt idx="33">
                  <c:v>0.48938789306390806</c:v>
                </c:pt>
                <c:pt idx="34">
                  <c:v>0.54335454998180832</c:v>
                </c:pt>
                <c:pt idx="35">
                  <c:v>0.59104859845203539</c:v>
                </c:pt>
                <c:pt idx="36">
                  <c:v>0.62258541026685965</c:v>
                </c:pt>
                <c:pt idx="37">
                  <c:v>0.64279620428516371</c:v>
                </c:pt>
                <c:pt idx="38">
                  <c:v>0.66080218497989662</c:v>
                </c:pt>
                <c:pt idx="39">
                  <c:v>0.67844354538339335</c:v>
                </c:pt>
                <c:pt idx="40">
                  <c:v>0.69440993132402462</c:v>
                </c:pt>
                <c:pt idx="41">
                  <c:v>0.70841078600721008</c:v>
                </c:pt>
                <c:pt idx="42">
                  <c:v>0.72221223896862519</c:v>
                </c:pt>
                <c:pt idx="43">
                  <c:v>0.73678281285686797</c:v>
                </c:pt>
                <c:pt idx="44">
                  <c:v>0.75080075911620625</c:v>
                </c:pt>
                <c:pt idx="45">
                  <c:v>0.76557643191826941</c:v>
                </c:pt>
                <c:pt idx="46">
                  <c:v>0.78006154792575255</c:v>
                </c:pt>
                <c:pt idx="47">
                  <c:v>0.79418774083405086</c:v>
                </c:pt>
                <c:pt idx="48">
                  <c:v>0.80867285684153611</c:v>
                </c:pt>
                <c:pt idx="49">
                  <c:v>0.82294147955109775</c:v>
                </c:pt>
                <c:pt idx="50">
                  <c:v>0.83718731349245701</c:v>
                </c:pt>
                <c:pt idx="51">
                  <c:v>0.85138756989741338</c:v>
                </c:pt>
                <c:pt idx="52">
                  <c:v>0.86571886171953594</c:v>
                </c:pt>
                <c:pt idx="53">
                  <c:v>0.88091042954128629</c:v>
                </c:pt>
                <c:pt idx="54">
                  <c:v>0.89477455161526198</c:v>
                </c:pt>
                <c:pt idx="55">
                  <c:v>0.9091001462453292</c:v>
                </c:pt>
                <c:pt idx="56">
                  <c:v>0.9237903611666346</c:v>
                </c:pt>
                <c:pt idx="57">
                  <c:v>0.93801340633979191</c:v>
                </c:pt>
                <c:pt idx="58">
                  <c:v>0.95068111808314648</c:v>
                </c:pt>
                <c:pt idx="59">
                  <c:v>0.96656774333506934</c:v>
                </c:pt>
                <c:pt idx="60">
                  <c:v>0.98042616821699169</c:v>
                </c:pt>
                <c:pt idx="61">
                  <c:v>0.99523602417135648</c:v>
                </c:pt>
                <c:pt idx="62">
                  <c:v>1.0084107860072109</c:v>
                </c:pt>
                <c:pt idx="63">
                  <c:v>1.023083909352364</c:v>
                </c:pt>
                <c:pt idx="64">
                  <c:v>1.037648786048555</c:v>
                </c:pt>
                <c:pt idx="65">
                  <c:v>1.0515698800430344</c:v>
                </c:pt>
                <c:pt idx="66">
                  <c:v>1.0658954746731002</c:v>
                </c:pt>
                <c:pt idx="67">
                  <c:v>1.079600075369658</c:v>
                </c:pt>
                <c:pt idx="68">
                  <c:v>1.0948315235357671</c:v>
                </c:pt>
                <c:pt idx="69">
                  <c:v>1.107966405027266</c:v>
                </c:pt>
                <c:pt idx="70">
                  <c:v>1.1237276920540764</c:v>
                </c:pt>
              </c:numCache>
            </c:numRef>
          </c:yVal>
          <c:smooth val="0"/>
        </c:ser>
        <c:ser>
          <c:idx val="18"/>
          <c:order val="18"/>
          <c:tx>
            <c:strRef>
              <c:f>Contour!$B$52</c:f>
              <c:strCache>
                <c:ptCount val="1"/>
                <c:pt idx="0">
                  <c:v>LW1</c:v>
                </c:pt>
              </c:strCache>
            </c:strRef>
          </c:tx>
          <c:spPr>
            <a:ln w="38100" cmpd="sng">
              <a:solidFill>
                <a:schemeClr val="accent1"/>
              </a:solidFill>
            </a:ln>
            <a:effectLst>
              <a:glow rad="203200">
                <a:schemeClr val="accent1"/>
              </a:glow>
              <a:softEdge rad="0"/>
            </a:effectLst>
          </c:spPr>
          <c:marker>
            <c:symbol val="none"/>
          </c:marker>
          <c:xVal>
            <c:numRef>
              <c:f>Contour!$B$53:$B$93</c:f>
              <c:numCache>
                <c:formatCode>General</c:formatCode>
                <c:ptCount val="41"/>
                <c:pt idx="0">
                  <c:v>0.42113258708789136</c:v>
                </c:pt>
                <c:pt idx="1">
                  <c:v>0.41990463717143989</c:v>
                </c:pt>
                <c:pt idx="2">
                  <c:v>0.41625102362436045</c:v>
                </c:pt>
                <c:pt idx="3">
                  <c:v>0.4102617105378305</c:v>
                </c:pt>
                <c:pt idx="4">
                  <c:v>0.40208417467743091</c:v>
                </c:pt>
                <c:pt idx="5">
                  <c:v>0.39191977411573015</c:v>
                </c:pt>
                <c:pt idx="6">
                  <c:v>0.38001879012826872</c:v>
                </c:pt>
                <c:pt idx="7">
                  <c:v>0.36667426443791934</c:v>
                </c:pt>
                <c:pt idx="8">
                  <c:v>0.35221478355511998</c:v>
                </c:pt>
                <c:pt idx="9">
                  <c:v>0.33699638788747127</c:v>
                </c:pt>
                <c:pt idx="10">
                  <c:v>0.32139380484326974</c:v>
                </c:pt>
                <c:pt idx="11">
                  <c:v>0.30579122179906831</c:v>
                </c:pt>
                <c:pt idx="12">
                  <c:v>0.29057282613141938</c:v>
                </c:pt>
                <c:pt idx="13">
                  <c:v>0.27611334524862008</c:v>
                </c:pt>
                <c:pt idx="14">
                  <c:v>0.26276881955827081</c:v>
                </c:pt>
                <c:pt idx="15">
                  <c:v>0.25086783557080938</c:v>
                </c:pt>
                <c:pt idx="16">
                  <c:v>0.24070343500910868</c:v>
                </c:pt>
                <c:pt idx="17">
                  <c:v>0.23252589914870889</c:v>
                </c:pt>
                <c:pt idx="18">
                  <c:v>0.22653658606217902</c:v>
                </c:pt>
                <c:pt idx="19">
                  <c:v>0.22288297251509967</c:v>
                </c:pt>
                <c:pt idx="20">
                  <c:v>0.22165502259864811</c:v>
                </c:pt>
                <c:pt idx="21">
                  <c:v>0.22288297251509961</c:v>
                </c:pt>
                <c:pt idx="22">
                  <c:v>0.22653658606217902</c:v>
                </c:pt>
                <c:pt idx="23">
                  <c:v>0.23252589914870889</c:v>
                </c:pt>
                <c:pt idx="24">
                  <c:v>0.24070343500910857</c:v>
                </c:pt>
                <c:pt idx="25">
                  <c:v>0.25086783557080938</c:v>
                </c:pt>
                <c:pt idx="26">
                  <c:v>0.26276881955827081</c:v>
                </c:pt>
                <c:pt idx="27">
                  <c:v>0.27611334524862008</c:v>
                </c:pt>
                <c:pt idx="28">
                  <c:v>0.29057282613141938</c:v>
                </c:pt>
                <c:pt idx="29">
                  <c:v>0.30579122179906831</c:v>
                </c:pt>
                <c:pt idx="30">
                  <c:v>0.32139380484326974</c:v>
                </c:pt>
                <c:pt idx="31">
                  <c:v>0.33699638788747127</c:v>
                </c:pt>
                <c:pt idx="32">
                  <c:v>0.35221478355511998</c:v>
                </c:pt>
                <c:pt idx="33">
                  <c:v>0.36667426443791934</c:v>
                </c:pt>
                <c:pt idx="34">
                  <c:v>0.38001879012826867</c:v>
                </c:pt>
                <c:pt idx="35">
                  <c:v>0.39191977411573015</c:v>
                </c:pt>
                <c:pt idx="36">
                  <c:v>0.40208417467743085</c:v>
                </c:pt>
                <c:pt idx="37">
                  <c:v>0.4102617105378305</c:v>
                </c:pt>
                <c:pt idx="38">
                  <c:v>0.41625102362436045</c:v>
                </c:pt>
                <c:pt idx="39">
                  <c:v>0.41990463717143978</c:v>
                </c:pt>
                <c:pt idx="40">
                  <c:v>0.42113258708789136</c:v>
                </c:pt>
              </c:numCache>
            </c:numRef>
          </c:xVal>
          <c:yVal>
            <c:numRef>
              <c:f>Contour!$C$53:$C$93</c:f>
              <c:numCache>
                <c:formatCode>General</c:formatCode>
                <c:ptCount val="41"/>
                <c:pt idx="0">
                  <c:v>-1.2518862736204879</c:v>
                </c:pt>
                <c:pt idx="1">
                  <c:v>-1.2379676282415391</c:v>
                </c:pt>
                <c:pt idx="2">
                  <c:v>-1.2214648786562412</c:v>
                </c:pt>
                <c:pt idx="3">
                  <c:v>-1.2027843773288709</c:v>
                </c:pt>
                <c:pt idx="4">
                  <c:v>-1.1823861001991378</c:v>
                </c:pt>
                <c:pt idx="5">
                  <c:v>-1.1607723205479759</c:v>
                </c:pt>
                <c:pt idx="6">
                  <c:v>-1.1384752413624186</c:v>
                </c:pt>
                <c:pt idx="7">
                  <c:v>-1.1160438907317787</c:v>
                </c:pt>
                <c:pt idx="8">
                  <c:v>-1.0940306029539659</c:v>
                </c:pt>
                <c:pt idx="9">
                  <c:v>-1.0729774182319844</c:v>
                </c:pt>
                <c:pt idx="10">
                  <c:v>-1.0534027358452036</c:v>
                </c:pt>
                <c:pt idx="11">
                  <c:v>-1.0357885494386314</c:v>
                </c:pt>
                <c:pt idx="12">
                  <c:v>-1.0205685787397316</c:v>
                </c:pt>
                <c:pt idx="13">
                  <c:v>-1.0081175899392976</c:v>
                </c:pt>
                <c:pt idx="14">
                  <c:v>-0.99874216770405821</c:v>
                </c:pt>
                <c:pt idx="15">
                  <c:v>-0.99267316604468869</c:v>
                </c:pt>
                <c:pt idx="16">
                  <c:v>-0.99006002392390358</c:v>
                </c:pt>
                <c:pt idx="17">
                  <c:v>-0.99096708557323832</c:v>
                </c:pt>
                <c:pt idx="18">
                  <c:v>-0.99537201612452164</c:v>
                </c:pt>
                <c:pt idx="19">
                  <c:v>-1.0031663515684537</c:v>
                </c:pt>
                <c:pt idx="20">
                  <c:v>-1.01415816949849</c:v>
                </c:pt>
                <c:pt idx="21">
                  <c:v>-1.0280768148774391</c:v>
                </c:pt>
                <c:pt idx="22">
                  <c:v>-1.0445795644627371</c:v>
                </c:pt>
                <c:pt idx="23">
                  <c:v>-1.063260065790107</c:v>
                </c:pt>
                <c:pt idx="24">
                  <c:v>-1.0836583429198401</c:v>
                </c:pt>
                <c:pt idx="25">
                  <c:v>-1.1052721225710027</c:v>
                </c:pt>
                <c:pt idx="26">
                  <c:v>-1.1275692017565593</c:v>
                </c:pt>
                <c:pt idx="27">
                  <c:v>-1.1500005523871994</c:v>
                </c:pt>
                <c:pt idx="28">
                  <c:v>-1.1720138401650122</c:v>
                </c:pt>
                <c:pt idx="29">
                  <c:v>-1.1930670248869939</c:v>
                </c:pt>
                <c:pt idx="30">
                  <c:v>-1.2126417072737745</c:v>
                </c:pt>
                <c:pt idx="31">
                  <c:v>-1.2302558936803467</c:v>
                </c:pt>
                <c:pt idx="32">
                  <c:v>-1.2454758643792465</c:v>
                </c:pt>
                <c:pt idx="33">
                  <c:v>-1.2579268531796803</c:v>
                </c:pt>
                <c:pt idx="34">
                  <c:v>-1.2673022754149195</c:v>
                </c:pt>
                <c:pt idx="35">
                  <c:v>-1.2733712770742889</c:v>
                </c:pt>
                <c:pt idx="36">
                  <c:v>-1.2759844191950742</c:v>
                </c:pt>
                <c:pt idx="37">
                  <c:v>-1.2750773575457395</c:v>
                </c:pt>
                <c:pt idx="38">
                  <c:v>-1.2706724269944565</c:v>
                </c:pt>
                <c:pt idx="39">
                  <c:v>-1.2628780915505242</c:v>
                </c:pt>
                <c:pt idx="40">
                  <c:v>-1.2518862736204879</c:v>
                </c:pt>
              </c:numCache>
            </c:numRef>
          </c:yVal>
          <c:smooth val="1"/>
        </c:ser>
        <c:ser>
          <c:idx val="19"/>
          <c:order val="19"/>
          <c:tx>
            <c:strRef>
              <c:f>Contour!$D$52</c:f>
              <c:strCache>
                <c:ptCount val="1"/>
                <c:pt idx="0">
                  <c:v>LW2</c:v>
                </c:pt>
              </c:strCache>
            </c:strRef>
          </c:tx>
          <c:spPr>
            <a:ln w="38100">
              <a:solidFill>
                <a:srgbClr val="FF0000"/>
              </a:solidFill>
            </a:ln>
            <a:effectLst>
              <a:glow rad="203200">
                <a:srgbClr val="FF0000"/>
              </a:glow>
            </a:effectLst>
          </c:spPr>
          <c:marker>
            <c:symbol val="none"/>
          </c:marker>
          <c:xVal>
            <c:numRef>
              <c:f>Contour!$D$53:$D$93</c:f>
              <c:numCache>
                <c:formatCode>General</c:formatCode>
                <c:ptCount val="41"/>
                <c:pt idx="0">
                  <c:v>1.0244927526312757</c:v>
                </c:pt>
                <c:pt idx="1">
                  <c:v>1.0237502199783188</c:v>
                </c:pt>
                <c:pt idx="2">
                  <c:v>1.021540905637689</c:v>
                </c:pt>
                <c:pt idx="3">
                  <c:v>1.0179192102607459</c:v>
                </c:pt>
                <c:pt idx="4">
                  <c:v>1.0129743120073884</c:v>
                </c:pt>
                <c:pt idx="5">
                  <c:v>1.0068279706837908</c:v>
                </c:pt>
                <c:pt idx="6">
                  <c:v>0.99963152961187618</c:v>
                </c:pt>
                <c:pt idx="7">
                  <c:v>0.99156218905445437</c:v>
                </c:pt>
                <c:pt idx="8">
                  <c:v>0.98281864295665544</c:v>
                </c:pt>
                <c:pt idx="9">
                  <c:v>0.97361618644157244</c:v>
                </c:pt>
                <c:pt idx="10">
                  <c:v>0.96418141452980932</c:v>
                </c:pt>
                <c:pt idx="11">
                  <c:v>0.95474664261804576</c:v>
                </c:pt>
                <c:pt idx="12">
                  <c:v>0.94554418610296243</c:v>
                </c:pt>
                <c:pt idx="13">
                  <c:v>0.9368006400051635</c:v>
                </c:pt>
                <c:pt idx="14">
                  <c:v>0.92873129944774202</c:v>
                </c:pt>
                <c:pt idx="15">
                  <c:v>0.9215348583758276</c:v>
                </c:pt>
                <c:pt idx="16">
                  <c:v>0.91538851705222923</c:v>
                </c:pt>
                <c:pt idx="17">
                  <c:v>0.91044361879887192</c:v>
                </c:pt>
                <c:pt idx="18">
                  <c:v>0.90682192342192913</c:v>
                </c:pt>
                <c:pt idx="19">
                  <c:v>0.90461260908129926</c:v>
                </c:pt>
                <c:pt idx="20">
                  <c:v>0.90387007642834272</c:v>
                </c:pt>
                <c:pt idx="21">
                  <c:v>0.90461260908129926</c:v>
                </c:pt>
                <c:pt idx="22">
                  <c:v>0.90682192342192913</c:v>
                </c:pt>
                <c:pt idx="23">
                  <c:v>0.91044361879887192</c:v>
                </c:pt>
                <c:pt idx="24">
                  <c:v>0.91538851705222923</c:v>
                </c:pt>
                <c:pt idx="25">
                  <c:v>0.9215348583758276</c:v>
                </c:pt>
                <c:pt idx="26">
                  <c:v>0.92873129944774202</c:v>
                </c:pt>
                <c:pt idx="27">
                  <c:v>0.9368006400051635</c:v>
                </c:pt>
                <c:pt idx="28">
                  <c:v>0.94554418610296243</c:v>
                </c:pt>
                <c:pt idx="29">
                  <c:v>0.95474664261804576</c:v>
                </c:pt>
                <c:pt idx="30">
                  <c:v>0.96418141452980932</c:v>
                </c:pt>
                <c:pt idx="31">
                  <c:v>0.97361618644157244</c:v>
                </c:pt>
                <c:pt idx="32">
                  <c:v>0.98281864295665522</c:v>
                </c:pt>
                <c:pt idx="33">
                  <c:v>0.99156218905445437</c:v>
                </c:pt>
                <c:pt idx="34">
                  <c:v>0.99963152961187618</c:v>
                </c:pt>
                <c:pt idx="35">
                  <c:v>1.0068279706837908</c:v>
                </c:pt>
                <c:pt idx="36">
                  <c:v>1.0129743120073884</c:v>
                </c:pt>
                <c:pt idx="37">
                  <c:v>1.0179192102607459</c:v>
                </c:pt>
                <c:pt idx="38">
                  <c:v>1.021540905637689</c:v>
                </c:pt>
                <c:pt idx="39">
                  <c:v>1.0237502199783188</c:v>
                </c:pt>
                <c:pt idx="40">
                  <c:v>1.0244927526312757</c:v>
                </c:pt>
              </c:numCache>
            </c:numRef>
          </c:xVal>
          <c:yVal>
            <c:numRef>
              <c:f>Contour!$E$53:$E$93</c:f>
              <c:numCache>
                <c:formatCode>General</c:formatCode>
                <c:ptCount val="41"/>
                <c:pt idx="0">
                  <c:v>-0.97094291853505377</c:v>
                </c:pt>
                <c:pt idx="1">
                  <c:v>-0.95719719892971811</c:v>
                </c:pt>
                <c:pt idx="2">
                  <c:v>-0.94202011264693442</c:v>
                </c:pt>
                <c:pt idx="3">
                  <c:v>-0.92578536992084592</c:v>
                </c:pt>
                <c:pt idx="4">
                  <c:v>-0.90889272399739174</c:v>
                </c:pt>
                <c:pt idx="5">
                  <c:v>-0.89175812788268405</c:v>
                </c:pt>
                <c:pt idx="6">
                  <c:v>-0.87480349219953157</c:v>
                </c:pt>
                <c:pt idx="7">
                  <c:v>-0.85844629634766378</c:v>
                </c:pt>
                <c:pt idx="8">
                  <c:v>-0.84308930877537325</c:v>
                </c:pt>
                <c:pt idx="9">
                  <c:v>-0.82911066948361012</c:v>
                </c:pt>
                <c:pt idx="10">
                  <c:v>-0.81685457896418157</c:v>
                </c:pt>
                <c:pt idx="11">
                  <c:v>-0.80662282284130815</c:v>
                </c:pt>
                <c:pt idx="12">
                  <c:v>-0.79866734090798652</c:v>
                </c:pt>
                <c:pt idx="13">
                  <c:v>-0.79318402353214668</c:v>
                </c:pt>
                <c:pt idx="14">
                  <c:v>-0.79030788818566811</c:v>
                </c:pt>
                <c:pt idx="15">
                  <c:v>-0.79010975486612778</c:v>
                </c:pt>
                <c:pt idx="16">
                  <c:v>-0.79259450227341877</c:v>
                </c:pt>
                <c:pt idx="17">
                  <c:v>-0.79770094767996969</c:v>
                </c:pt>
                <c:pt idx="18">
                  <c:v>-0.80530335345255133</c:v>
                </c:pt>
                <c:pt idx="19">
                  <c:v>-0.81521452313010379</c:v>
                </c:pt>
                <c:pt idx="20">
                  <c:v>-0.82719041082188038</c:v>
                </c:pt>
                <c:pt idx="21">
                  <c:v>-0.84093613042721571</c:v>
                </c:pt>
                <c:pt idx="22">
                  <c:v>-0.85611321670999962</c:v>
                </c:pt>
                <c:pt idx="23">
                  <c:v>-0.87234795943608778</c:v>
                </c:pt>
                <c:pt idx="24">
                  <c:v>-0.88924060535954252</c:v>
                </c:pt>
                <c:pt idx="25">
                  <c:v>-0.9063752014742501</c:v>
                </c:pt>
                <c:pt idx="26">
                  <c:v>-0.92332983715740258</c:v>
                </c:pt>
                <c:pt idx="27">
                  <c:v>-0.93968703300927059</c:v>
                </c:pt>
                <c:pt idx="28">
                  <c:v>-0.95504402058156102</c:v>
                </c:pt>
                <c:pt idx="29">
                  <c:v>-0.96902265987332425</c:v>
                </c:pt>
                <c:pt idx="30">
                  <c:v>-0.98127875039275259</c:v>
                </c:pt>
                <c:pt idx="31">
                  <c:v>-0.99151050651562611</c:v>
                </c:pt>
                <c:pt idx="32">
                  <c:v>-0.99946598844894707</c:v>
                </c:pt>
                <c:pt idx="33">
                  <c:v>-1.0049493058247876</c:v>
                </c:pt>
                <c:pt idx="34">
                  <c:v>-1.0078254411712655</c:v>
                </c:pt>
                <c:pt idx="35">
                  <c:v>-1.0080235744908066</c:v>
                </c:pt>
                <c:pt idx="36">
                  <c:v>-1.0055388270835155</c:v>
                </c:pt>
                <c:pt idx="37">
                  <c:v>-1.0004323816769642</c:v>
                </c:pt>
                <c:pt idx="38">
                  <c:v>-0.9928299759043826</c:v>
                </c:pt>
                <c:pt idx="39">
                  <c:v>-0.98291880622683014</c:v>
                </c:pt>
                <c:pt idx="40">
                  <c:v>-0.97094291853505377</c:v>
                </c:pt>
              </c:numCache>
            </c:numRef>
          </c:yVal>
          <c:smooth val="1"/>
        </c:ser>
        <c:ser>
          <c:idx val="20"/>
          <c:order val="20"/>
          <c:tx>
            <c:strRef>
              <c:f>Contour!$F$52</c:f>
              <c:strCache>
                <c:ptCount val="1"/>
                <c:pt idx="0">
                  <c:v>LW3</c:v>
                </c:pt>
              </c:strCache>
            </c:strRef>
          </c:tx>
          <c:spPr>
            <a:ln w="38100">
              <a:solidFill>
                <a:schemeClr val="tx1"/>
              </a:solidFill>
            </a:ln>
            <a:effectLst>
              <a:glow rad="203200">
                <a:schemeClr val="tx1"/>
              </a:glow>
            </a:effectLst>
          </c:spPr>
          <c:marker>
            <c:symbol val="none"/>
          </c:marker>
          <c:xVal>
            <c:numRef>
              <c:f>Contour!$F$53:$F$93</c:f>
              <c:numCache>
                <c:formatCode>General</c:formatCode>
                <c:ptCount val="41"/>
                <c:pt idx="0">
                  <c:v>1.6533586570655805</c:v>
                </c:pt>
                <c:pt idx="1">
                  <c:v>1.6527875237060248</c:v>
                </c:pt>
                <c:pt idx="2">
                  <c:v>1.6510881868261507</c:v>
                </c:pt>
                <c:pt idx="3">
                  <c:v>1.648302489739718</c:v>
                </c:pt>
                <c:pt idx="4">
                  <c:v>1.6444990255541916</c:v>
                </c:pt>
                <c:pt idx="5">
                  <c:v>1.6397714481807948</c:v>
                </c:pt>
                <c:pt idx="6">
                  <c:v>1.6342361662643898</c:v>
                </c:pt>
                <c:pt idx="7">
                  <c:v>1.6280294768163057</c:v>
                </c:pt>
                <c:pt idx="8">
                  <c:v>1.6213042091295751</c:v>
                </c:pt>
                <c:pt idx="9">
                  <c:v>1.6142259616145309</c:v>
                </c:pt>
                <c:pt idx="10">
                  <c:v>1.6069690242163486</c:v>
                </c:pt>
                <c:pt idx="11">
                  <c:v>1.5997120868181662</c:v>
                </c:pt>
                <c:pt idx="12">
                  <c:v>1.5926338393031216</c:v>
                </c:pt>
                <c:pt idx="13">
                  <c:v>1.5859085716163916</c:v>
                </c:pt>
                <c:pt idx="14">
                  <c:v>1.5797018821683071</c:v>
                </c:pt>
                <c:pt idx="15">
                  <c:v>1.5741666002519019</c:v>
                </c:pt>
                <c:pt idx="16">
                  <c:v>1.5694390228785051</c:v>
                </c:pt>
                <c:pt idx="17">
                  <c:v>1.5656355586929791</c:v>
                </c:pt>
                <c:pt idx="18">
                  <c:v>1.5628498616065467</c:v>
                </c:pt>
                <c:pt idx="19">
                  <c:v>1.5611505247266728</c:v>
                </c:pt>
                <c:pt idx="20">
                  <c:v>1.560579391367116</c:v>
                </c:pt>
                <c:pt idx="21">
                  <c:v>1.5611505247266728</c:v>
                </c:pt>
                <c:pt idx="22">
                  <c:v>1.5628498616065467</c:v>
                </c:pt>
                <c:pt idx="23">
                  <c:v>1.5656355586929791</c:v>
                </c:pt>
                <c:pt idx="24">
                  <c:v>1.5694390228785051</c:v>
                </c:pt>
                <c:pt idx="25">
                  <c:v>1.5741666002519019</c:v>
                </c:pt>
                <c:pt idx="26">
                  <c:v>1.5797018821683071</c:v>
                </c:pt>
                <c:pt idx="27">
                  <c:v>1.5859085716163916</c:v>
                </c:pt>
                <c:pt idx="28">
                  <c:v>1.5926338393031216</c:v>
                </c:pt>
                <c:pt idx="29">
                  <c:v>1.5997120868181662</c:v>
                </c:pt>
                <c:pt idx="30">
                  <c:v>1.6069690242163486</c:v>
                </c:pt>
                <c:pt idx="31">
                  <c:v>1.6142259616145309</c:v>
                </c:pt>
                <c:pt idx="32">
                  <c:v>1.6213042091295751</c:v>
                </c:pt>
                <c:pt idx="33">
                  <c:v>1.6280294768163057</c:v>
                </c:pt>
                <c:pt idx="34">
                  <c:v>1.6342361662643898</c:v>
                </c:pt>
                <c:pt idx="35">
                  <c:v>1.6397714481807948</c:v>
                </c:pt>
                <c:pt idx="36">
                  <c:v>1.6444990255541916</c:v>
                </c:pt>
                <c:pt idx="37">
                  <c:v>1.648302489739718</c:v>
                </c:pt>
                <c:pt idx="38">
                  <c:v>1.6510881868261507</c:v>
                </c:pt>
                <c:pt idx="39">
                  <c:v>1.6527875237060248</c:v>
                </c:pt>
                <c:pt idx="40">
                  <c:v>1.6533586570655805</c:v>
                </c:pt>
              </c:numCache>
            </c:numRef>
          </c:xVal>
          <c:yVal>
            <c:numRef>
              <c:f>Contour!$G$53:$G$93</c:f>
              <c:numCache>
                <c:formatCode>General</c:formatCode>
                <c:ptCount val="41"/>
                <c:pt idx="0">
                  <c:v>-0.72039611940464399</c:v>
                </c:pt>
                <c:pt idx="1">
                  <c:v>-0.7071188833344394</c:v>
                </c:pt>
                <c:pt idx="2">
                  <c:v>-0.69280727641469997</c:v>
                </c:pt>
                <c:pt idx="3">
                  <c:v>-0.67781369790529034</c:v>
                </c:pt>
                <c:pt idx="4">
                  <c:v>-0.66250733946994544</c:v>
                </c:pt>
                <c:pt idx="5">
                  <c:v>-0.64726509445223535</c:v>
                </c:pt>
                <c:pt idx="6">
                  <c:v>-0.63246227751060702</c:v>
                </c:pt>
                <c:pt idx="7">
                  <c:v>-0.6184633831258961</c:v>
                </c:pt>
                <c:pt idx="8">
                  <c:v>-0.6056131105375212</c:v>
                </c:pt>
                <c:pt idx="9">
                  <c:v>-0.59422787610421712</c:v>
                </c:pt>
                <c:pt idx="10">
                  <c:v>-0.5845880220831593</c:v>
                </c:pt>
                <c:pt idx="11">
                  <c:v>-0.57693091367318727</c:v>
                </c:pt>
                <c:pt idx="12">
                  <c:v>-0.57144509429584012</c:v>
                </c:pt>
                <c:pt idx="13">
                  <c:v>-0.5682656430305788</c:v>
                </c:pt>
                <c:pt idx="14">
                  <c:v>-0.56747084851954765</c:v>
                </c:pt>
                <c:pt idx="15">
                  <c:v>-0.56908028124138044</c:v>
                </c:pt>
                <c:pt idx="16">
                  <c:v>-0.57305431162106513</c:v>
                </c:pt>
                <c:pt idx="17">
                  <c:v>-0.57929508584160216</c:v>
                </c:pt>
                <c:pt idx="18">
                  <c:v>-0.58764893532974072</c:v>
                </c:pt>
                <c:pt idx="19">
                  <c:v>-0.59791016058624458</c:v>
                </c:pt>
                <c:pt idx="20">
                  <c:v>-0.6098260961902463</c:v>
                </c:pt>
                <c:pt idx="21">
                  <c:v>-0.62310333226045056</c:v>
                </c:pt>
                <c:pt idx="22">
                  <c:v>-0.63741493918019032</c:v>
                </c:pt>
                <c:pt idx="23">
                  <c:v>-0.65240851768959995</c:v>
                </c:pt>
                <c:pt idx="24">
                  <c:v>-0.66771487612494473</c:v>
                </c:pt>
                <c:pt idx="25">
                  <c:v>-0.6829571211426545</c:v>
                </c:pt>
                <c:pt idx="26">
                  <c:v>-0.69775993808428349</c:v>
                </c:pt>
                <c:pt idx="27">
                  <c:v>-0.71175883246899441</c:v>
                </c:pt>
                <c:pt idx="28">
                  <c:v>-0.72460910505736886</c:v>
                </c:pt>
                <c:pt idx="29">
                  <c:v>-0.73599433949067306</c:v>
                </c:pt>
                <c:pt idx="30">
                  <c:v>-0.74563419351173088</c:v>
                </c:pt>
                <c:pt idx="31">
                  <c:v>-0.7532913019217029</c:v>
                </c:pt>
                <c:pt idx="32">
                  <c:v>-0.75877712129904995</c:v>
                </c:pt>
                <c:pt idx="33">
                  <c:v>-0.76195657256431171</c:v>
                </c:pt>
                <c:pt idx="34">
                  <c:v>-0.76275136707534263</c:v>
                </c:pt>
                <c:pt idx="35">
                  <c:v>-0.76114193435350985</c:v>
                </c:pt>
                <c:pt idx="36">
                  <c:v>-0.75716790397382483</c:v>
                </c:pt>
                <c:pt idx="37">
                  <c:v>-0.75092712975328779</c:v>
                </c:pt>
                <c:pt idx="38">
                  <c:v>-0.74257328026514957</c:v>
                </c:pt>
                <c:pt idx="39">
                  <c:v>-0.73231205500864549</c:v>
                </c:pt>
                <c:pt idx="40">
                  <c:v>-0.72039611940464399</c:v>
                </c:pt>
              </c:numCache>
            </c:numRef>
          </c:yVal>
          <c:smooth val="1"/>
        </c:ser>
        <c:ser>
          <c:idx val="21"/>
          <c:order val="21"/>
          <c:tx>
            <c:strRef>
              <c:f>Contour!$H$52</c:f>
              <c:strCache>
                <c:ptCount val="1"/>
                <c:pt idx="0">
                  <c:v>LW4</c:v>
                </c:pt>
              </c:strCache>
            </c:strRef>
          </c:tx>
          <c:spPr>
            <a:ln w="38100">
              <a:solidFill>
                <a:srgbClr val="00B050"/>
              </a:solidFill>
            </a:ln>
            <a:effectLst>
              <a:glow rad="203200">
                <a:srgbClr val="00B050"/>
              </a:glow>
            </a:effectLst>
          </c:spPr>
          <c:marker>
            <c:symbol val="none"/>
          </c:marker>
          <c:xVal>
            <c:numRef>
              <c:f>Contour!$H$53:$H$93</c:f>
              <c:numCache>
                <c:formatCode>General</c:formatCode>
                <c:ptCount val="41"/>
                <c:pt idx="0">
                  <c:v>2.3648592613154764</c:v>
                </c:pt>
                <c:pt idx="1">
                  <c:v>2.3634421569701671</c:v>
                </c:pt>
                <c:pt idx="2">
                  <c:v>2.359225737746323</c:v>
                </c:pt>
                <c:pt idx="3">
                  <c:v>2.3523138258787264</c:v>
                </c:pt>
                <c:pt idx="4">
                  <c:v>2.3428766155768792</c:v>
                </c:pt>
                <c:pt idx="5">
                  <c:v>2.3311464822787173</c:v>
                </c:pt>
                <c:pt idx="6">
                  <c:v>2.3174122607961225</c:v>
                </c:pt>
                <c:pt idx="7">
                  <c:v>2.3020121332432621</c:v>
                </c:pt>
                <c:pt idx="8">
                  <c:v>2.2853253018705852</c:v>
                </c:pt>
                <c:pt idx="9">
                  <c:v>2.2677626518469016</c:v>
                </c:pt>
                <c:pt idx="10">
                  <c:v>2.2497566339028872</c:v>
                </c:pt>
                <c:pt idx="11">
                  <c:v>2.231750615958874</c:v>
                </c:pt>
                <c:pt idx="12">
                  <c:v>2.2141879659351908</c:v>
                </c:pt>
                <c:pt idx="13">
                  <c:v>2.1975011345625126</c:v>
                </c:pt>
                <c:pt idx="14">
                  <c:v>2.1821010070096536</c:v>
                </c:pt>
                <c:pt idx="15">
                  <c:v>2.1683667855270587</c:v>
                </c:pt>
                <c:pt idx="16">
                  <c:v>2.1566366522288964</c:v>
                </c:pt>
                <c:pt idx="17">
                  <c:v>2.1471994419270497</c:v>
                </c:pt>
                <c:pt idx="18">
                  <c:v>2.140287530059453</c:v>
                </c:pt>
                <c:pt idx="19">
                  <c:v>2.1360711108356076</c:v>
                </c:pt>
                <c:pt idx="20">
                  <c:v>2.1346540064902988</c:v>
                </c:pt>
                <c:pt idx="21">
                  <c:v>2.1360711108356076</c:v>
                </c:pt>
                <c:pt idx="22">
                  <c:v>2.140287530059453</c:v>
                </c:pt>
                <c:pt idx="23">
                  <c:v>2.1471994419270497</c:v>
                </c:pt>
                <c:pt idx="24">
                  <c:v>2.1566366522288964</c:v>
                </c:pt>
                <c:pt idx="25">
                  <c:v>2.1683667855270587</c:v>
                </c:pt>
                <c:pt idx="26">
                  <c:v>2.1821010070096536</c:v>
                </c:pt>
                <c:pt idx="27">
                  <c:v>2.1975011345625126</c:v>
                </c:pt>
                <c:pt idx="28">
                  <c:v>2.2141879659351908</c:v>
                </c:pt>
                <c:pt idx="29">
                  <c:v>2.231750615958874</c:v>
                </c:pt>
                <c:pt idx="30">
                  <c:v>2.2497566339028872</c:v>
                </c:pt>
                <c:pt idx="31">
                  <c:v>2.2677626518469016</c:v>
                </c:pt>
                <c:pt idx="32">
                  <c:v>2.2853253018705852</c:v>
                </c:pt>
                <c:pt idx="33">
                  <c:v>2.3020121332432621</c:v>
                </c:pt>
                <c:pt idx="34">
                  <c:v>2.3174122607961225</c:v>
                </c:pt>
                <c:pt idx="35">
                  <c:v>2.3311464822787173</c:v>
                </c:pt>
                <c:pt idx="36">
                  <c:v>2.3428766155768792</c:v>
                </c:pt>
                <c:pt idx="37">
                  <c:v>2.3523138258787264</c:v>
                </c:pt>
                <c:pt idx="38">
                  <c:v>2.359225737746323</c:v>
                </c:pt>
                <c:pt idx="39">
                  <c:v>2.3634421569701671</c:v>
                </c:pt>
                <c:pt idx="40">
                  <c:v>2.3648592613154764</c:v>
                </c:pt>
              </c:numCache>
            </c:numRef>
          </c:xVal>
          <c:yVal>
            <c:numRef>
              <c:f>Contour!$I$53:$I$93</c:f>
              <c:numCache>
                <c:formatCode>General</c:formatCode>
                <c:ptCount val="41"/>
                <c:pt idx="0">
                  <c:v>-0.56832952065240827</c:v>
                </c:pt>
                <c:pt idx="1">
                  <c:v>-0.55489779872243217</c:v>
                </c:pt>
                <c:pt idx="2">
                  <c:v>-0.53841913197449731</c:v>
                </c:pt>
                <c:pt idx="3">
                  <c:v>-0.51929927987349711</c:v>
                </c:pt>
                <c:pt idx="4">
                  <c:v>-0.49800903663330937</c:v>
                </c:pt>
                <c:pt idx="5">
                  <c:v>-0.47507263870077227</c:v>
                </c:pt>
                <c:pt idx="6">
                  <c:v>-0.45105485631452646</c:v>
                </c:pt>
                <c:pt idx="7">
                  <c:v>-0.42654708698737182</c:v>
                </c:pt>
                <c:pt idx="8">
                  <c:v>-0.40215279333676535</c:v>
                </c:pt>
                <c:pt idx="9">
                  <c:v>-0.37847264383240342</c:v>
                </c:pt>
                <c:pt idx="10">
                  <c:v>-0.35608972234499442</c:v>
                </c:pt>
                <c:pt idx="11">
                  <c:v>-0.33555517068621615</c:v>
                </c:pt>
                <c:pt idx="12">
                  <c:v>-0.31737461766817721</c:v>
                </c:pt>
                <c:pt idx="13">
                  <c:v>-0.30199572884397741</c:v>
                </c:pt>
                <c:pt idx="14">
                  <c:v>-0.28979718349607481</c:v>
                </c:pt>
                <c:pt idx="15">
                  <c:v>-0.28107935029558551</c:v>
                </c:pt>
                <c:pt idx="16">
                  <c:v>-0.27605689122873628</c:v>
                </c:pt>
                <c:pt idx="17">
                  <c:v>-0.2748534759063368</c:v>
                </c:pt>
                <c:pt idx="18">
                  <c:v>-0.27749873640753275</c:v>
                </c:pt>
                <c:pt idx="19">
                  <c:v>-0.28392753763966738</c:v>
                </c:pt>
                <c:pt idx="20">
                  <c:v>-0.29398158118043816</c:v>
                </c:pt>
                <c:pt idx="21">
                  <c:v>-0.3074133031104137</c:v>
                </c:pt>
                <c:pt idx="22">
                  <c:v>-0.323891969858349</c:v>
                </c:pt>
                <c:pt idx="23">
                  <c:v>-0.34301182195934893</c:v>
                </c:pt>
                <c:pt idx="24">
                  <c:v>-0.36430206519953739</c:v>
                </c:pt>
                <c:pt idx="25">
                  <c:v>-0.38723846313207411</c:v>
                </c:pt>
                <c:pt idx="26">
                  <c:v>-0.41125624551831974</c:v>
                </c:pt>
                <c:pt idx="27">
                  <c:v>-0.4357640148454745</c:v>
                </c:pt>
                <c:pt idx="28">
                  <c:v>-0.46015830849608091</c:v>
                </c:pt>
                <c:pt idx="29">
                  <c:v>-0.48383845800044295</c:v>
                </c:pt>
                <c:pt idx="30">
                  <c:v>-0.50622137948785173</c:v>
                </c:pt>
                <c:pt idx="31">
                  <c:v>-0.52675593114663011</c:v>
                </c:pt>
                <c:pt idx="32">
                  <c:v>-0.544936484164669</c:v>
                </c:pt>
                <c:pt idx="33">
                  <c:v>-0.5603153729888688</c:v>
                </c:pt>
                <c:pt idx="34">
                  <c:v>-0.57251391833677134</c:v>
                </c:pt>
                <c:pt idx="35">
                  <c:v>-0.58123175153726059</c:v>
                </c:pt>
                <c:pt idx="36">
                  <c:v>-0.58625421060411065</c:v>
                </c:pt>
                <c:pt idx="37">
                  <c:v>-0.58745762592650941</c:v>
                </c:pt>
                <c:pt idx="38">
                  <c:v>-0.58481236542531334</c:v>
                </c:pt>
                <c:pt idx="39">
                  <c:v>-0.5783835641931786</c:v>
                </c:pt>
                <c:pt idx="40">
                  <c:v>-0.56832952065240827</c:v>
                </c:pt>
              </c:numCache>
            </c:numRef>
          </c:yVal>
          <c:smooth val="1"/>
        </c:ser>
        <c:ser>
          <c:idx val="22"/>
          <c:order val="22"/>
          <c:tx>
            <c:strRef>
              <c:f>Contour!$J$52</c:f>
              <c:strCache>
                <c:ptCount val="1"/>
                <c:pt idx="0">
                  <c:v>LW12</c:v>
                </c:pt>
              </c:strCache>
            </c:strRef>
          </c:tx>
          <c:spPr>
            <a:ln w="38100">
              <a:solidFill>
                <a:schemeClr val="accent1"/>
              </a:solidFill>
            </a:ln>
            <a:effectLst>
              <a:glow rad="203200">
                <a:schemeClr val="accent1"/>
              </a:glow>
            </a:effectLst>
          </c:spPr>
          <c:marker>
            <c:symbol val="none"/>
          </c:marker>
          <c:xVal>
            <c:numRef>
              <c:f>Contour!$J$53:$J$93</c:f>
              <c:numCache>
                <c:formatCode>General</c:formatCode>
                <c:ptCount val="41"/>
                <c:pt idx="0">
                  <c:v>3.6240677828905405</c:v>
                </c:pt>
                <c:pt idx="1">
                  <c:v>3.6229752963481507</c:v>
                </c:pt>
                <c:pt idx="2">
                  <c:v>3.6197247373654156</c:v>
                </c:pt>
                <c:pt idx="3">
                  <c:v>3.6143961454924716</c:v>
                </c:pt>
                <c:pt idx="4">
                  <c:v>3.6071207283458167</c:v>
                </c:pt>
                <c:pt idx="5">
                  <c:v>3.5980776308413231</c:v>
                </c:pt>
                <c:pt idx="6">
                  <c:v>3.5874895240518758</c:v>
                </c:pt>
                <c:pt idx="7">
                  <c:v>3.5756171223065398</c:v>
                </c:pt>
                <c:pt idx="8">
                  <c:v>3.5627527635385281</c:v>
                </c:pt>
                <c:pt idx="9">
                  <c:v>3.5492132109550698</c:v>
                </c:pt>
                <c:pt idx="10">
                  <c:v>3.535331853275967</c:v>
                </c:pt>
                <c:pt idx="11">
                  <c:v>3.5214504955968624</c:v>
                </c:pt>
                <c:pt idx="12">
                  <c:v>3.5079109430134046</c:v>
                </c:pt>
                <c:pt idx="13">
                  <c:v>3.4950465842453928</c:v>
                </c:pt>
                <c:pt idx="14">
                  <c:v>3.4831741825000582</c:v>
                </c:pt>
                <c:pt idx="15">
                  <c:v>3.4725860757106091</c:v>
                </c:pt>
                <c:pt idx="16">
                  <c:v>3.4635429782061178</c:v>
                </c:pt>
                <c:pt idx="17">
                  <c:v>3.456267561059462</c:v>
                </c:pt>
                <c:pt idx="18">
                  <c:v>3.4509389691865184</c:v>
                </c:pt>
                <c:pt idx="19">
                  <c:v>3.4476884102037806</c:v>
                </c:pt>
                <c:pt idx="20">
                  <c:v>3.446595923661393</c:v>
                </c:pt>
                <c:pt idx="21">
                  <c:v>3.4476884102037806</c:v>
                </c:pt>
                <c:pt idx="22">
                  <c:v>3.4509389691865184</c:v>
                </c:pt>
                <c:pt idx="23">
                  <c:v>3.456267561059462</c:v>
                </c:pt>
                <c:pt idx="24">
                  <c:v>3.4635429782061178</c:v>
                </c:pt>
                <c:pt idx="25">
                  <c:v>3.4725860757106091</c:v>
                </c:pt>
                <c:pt idx="26">
                  <c:v>3.4831741825000582</c:v>
                </c:pt>
                <c:pt idx="27">
                  <c:v>3.4950465842453928</c:v>
                </c:pt>
                <c:pt idx="28">
                  <c:v>3.5079109430134046</c:v>
                </c:pt>
                <c:pt idx="29">
                  <c:v>3.5214504955968624</c:v>
                </c:pt>
                <c:pt idx="30">
                  <c:v>3.535331853275967</c:v>
                </c:pt>
                <c:pt idx="31">
                  <c:v>3.5492132109550698</c:v>
                </c:pt>
                <c:pt idx="32">
                  <c:v>3.5627527635385281</c:v>
                </c:pt>
                <c:pt idx="33">
                  <c:v>3.5756171223065398</c:v>
                </c:pt>
                <c:pt idx="34">
                  <c:v>3.5874895240518758</c:v>
                </c:pt>
                <c:pt idx="35">
                  <c:v>3.5980776308413231</c:v>
                </c:pt>
                <c:pt idx="36">
                  <c:v>3.6071207283458167</c:v>
                </c:pt>
                <c:pt idx="37">
                  <c:v>3.6143961454924716</c:v>
                </c:pt>
                <c:pt idx="38">
                  <c:v>3.6197247373654156</c:v>
                </c:pt>
                <c:pt idx="39">
                  <c:v>3.6229752963481507</c:v>
                </c:pt>
                <c:pt idx="40">
                  <c:v>3.6240677828905405</c:v>
                </c:pt>
              </c:numCache>
            </c:numRef>
          </c:xVal>
          <c:yVal>
            <c:numRef>
              <c:f>Contour!$K$53:$K$93</c:f>
              <c:numCache>
                <c:formatCode>General</c:formatCode>
                <c:ptCount val="41"/>
                <c:pt idx="0">
                  <c:v>-6.8995800064733714E-2</c:v>
                </c:pt>
                <c:pt idx="1">
                  <c:v>-4.0931678518208343E-2</c:v>
                </c:pt>
                <c:pt idx="2">
                  <c:v>-1.0954639260132742E-2</c:v>
                </c:pt>
                <c:pt idx="3">
                  <c:v>2.019718351486955E-2</c:v>
                </c:pt>
                <c:pt idx="4">
                  <c:v>5.1756728543104209E-2</c:v>
                </c:pt>
                <c:pt idx="5">
                  <c:v>8.2946895085852318E-2</c:v>
                </c:pt>
                <c:pt idx="6">
                  <c:v>0.11299967772860335</c:v>
                </c:pt>
                <c:pt idx="7">
                  <c:v>0.14117507722322561</c:v>
                </c:pt>
                <c:pt idx="8">
                  <c:v>0.16677932172537263</c:v>
                </c:pt>
                <c:pt idx="9">
                  <c:v>0.18918194975978331</c:v>
                </c:pt>
                <c:pt idx="10">
                  <c:v>0.20783133427419292</c:v>
                </c:pt>
                <c:pt idx="11">
                  <c:v>0.22226826552809703</c:v>
                </c:pt>
                <c:pt idx="12">
                  <c:v>0.23213725836059584</c:v>
                </c:pt>
                <c:pt idx="13">
                  <c:v>0.23719530541484615</c:v>
                </c:pt>
                <c:pt idx="14">
                  <c:v>0.23731786078567474</c:v>
                </c:pt>
                <c:pt idx="15">
                  <c:v>0.23250190675311441</c:v>
                </c:pt>
                <c:pt idx="16">
                  <c:v>0.22286602808868319</c:v>
                </c:pt>
                <c:pt idx="17">
                  <c:v>0.20864749210474456</c:v>
                </c:pt>
                <c:pt idx="18">
                  <c:v>0.19019640634583992</c:v>
                </c:pt>
                <c:pt idx="19">
                  <c:v>0.16796709777899649</c:v>
                </c:pt>
                <c:pt idx="20">
                  <c:v>0.1425069257559759</c:v>
                </c:pt>
                <c:pt idx="21">
                  <c:v>0.11444280420944963</c:v>
                </c:pt>
                <c:pt idx="22">
                  <c:v>8.4465764951374048E-2</c:v>
                </c:pt>
                <c:pt idx="23">
                  <c:v>5.3313942176372649E-2</c:v>
                </c:pt>
                <c:pt idx="24">
                  <c:v>2.1754397148137986E-2</c:v>
                </c:pt>
                <c:pt idx="25">
                  <c:v>-9.4357693946101068E-3</c:v>
                </c:pt>
                <c:pt idx="26">
                  <c:v>-3.9488552037362012E-2</c:v>
                </c:pt>
                <c:pt idx="27">
                  <c:v>-6.7663951531984373E-2</c:v>
                </c:pt>
                <c:pt idx="28">
                  <c:v>-9.3268196034130404E-2</c:v>
                </c:pt>
                <c:pt idx="29">
                  <c:v>-0.11567082406854114</c:v>
                </c:pt>
                <c:pt idx="30">
                  <c:v>-0.13432020858295071</c:v>
                </c:pt>
                <c:pt idx="31">
                  <c:v>-0.14875713983685482</c:v>
                </c:pt>
                <c:pt idx="32">
                  <c:v>-0.15862613266935369</c:v>
                </c:pt>
                <c:pt idx="33">
                  <c:v>-0.16368417972360483</c:v>
                </c:pt>
                <c:pt idx="34">
                  <c:v>-0.16380673509443347</c:v>
                </c:pt>
                <c:pt idx="35">
                  <c:v>-0.15899078106187231</c:v>
                </c:pt>
                <c:pt idx="36">
                  <c:v>-0.14935490239744101</c:v>
                </c:pt>
                <c:pt idx="37">
                  <c:v>-0.13513636641350235</c:v>
                </c:pt>
                <c:pt idx="38">
                  <c:v>-0.11668528065459861</c:v>
                </c:pt>
                <c:pt idx="39">
                  <c:v>-9.4455972087755177E-2</c:v>
                </c:pt>
                <c:pt idx="40">
                  <c:v>-6.8995800064733714E-2</c:v>
                </c:pt>
              </c:numCache>
            </c:numRef>
          </c:yVal>
          <c:smooth val="1"/>
        </c:ser>
        <c:ser>
          <c:idx val="23"/>
          <c:order val="23"/>
          <c:tx>
            <c:strRef>
              <c:f>Contour!$L$52</c:f>
              <c:strCache>
                <c:ptCount val="1"/>
                <c:pt idx="0">
                  <c:v>LW13</c:v>
                </c:pt>
              </c:strCache>
            </c:strRef>
          </c:tx>
          <c:spPr>
            <a:ln w="38100">
              <a:solidFill>
                <a:srgbClr val="FF0000"/>
              </a:solidFill>
            </a:ln>
            <a:effectLst>
              <a:glow rad="203200">
                <a:srgbClr val="FF0000"/>
              </a:glow>
            </a:effectLst>
          </c:spPr>
          <c:marker>
            <c:symbol val="none"/>
          </c:marker>
          <c:xVal>
            <c:numRef>
              <c:f>Contour!$L$53:$L$93</c:f>
              <c:numCache>
                <c:formatCode>General</c:formatCode>
                <c:ptCount val="41"/>
                <c:pt idx="0">
                  <c:v>4.2642481082919881</c:v>
                </c:pt>
                <c:pt idx="1">
                  <c:v>4.2631877217456893</c:v>
                </c:pt>
                <c:pt idx="2">
                  <c:v>4.260032672342783</c:v>
                </c:pt>
                <c:pt idx="3">
                  <c:v>4.2548606478705793</c:v>
                </c:pt>
                <c:pt idx="4">
                  <c:v>4.24779900073655</c:v>
                </c:pt>
                <c:pt idx="5">
                  <c:v>4.2390216121293944</c:v>
                </c:pt>
                <c:pt idx="6">
                  <c:v>4.2287446104871043</c:v>
                </c:pt>
                <c:pt idx="7">
                  <c:v>4.2172210496975282</c:v>
                </c:pt>
                <c:pt idx="8">
                  <c:v>4.2047346780718078</c:v>
                </c:pt>
                <c:pt idx="9">
                  <c:v>4.1915929515192625</c:v>
                </c:pt>
                <c:pt idx="10">
                  <c:v>4.1781194629625062</c:v>
                </c:pt>
                <c:pt idx="11">
                  <c:v>4.1646459744057465</c:v>
                </c:pt>
                <c:pt idx="12">
                  <c:v>4.1515042478532012</c:v>
                </c:pt>
                <c:pt idx="13">
                  <c:v>4.1390178762274825</c:v>
                </c:pt>
                <c:pt idx="14">
                  <c:v>4.1274943154379056</c:v>
                </c:pt>
                <c:pt idx="15">
                  <c:v>4.1172173137956172</c:v>
                </c:pt>
                <c:pt idx="16">
                  <c:v>4.1084399251884616</c:v>
                </c:pt>
                <c:pt idx="17">
                  <c:v>4.1013782780544306</c:v>
                </c:pt>
                <c:pt idx="18">
                  <c:v>4.0962062535822286</c:v>
                </c:pt>
                <c:pt idx="19">
                  <c:v>4.0930512041793223</c:v>
                </c:pt>
                <c:pt idx="20">
                  <c:v>4.0919908176330235</c:v>
                </c:pt>
                <c:pt idx="21">
                  <c:v>4.0930512041793223</c:v>
                </c:pt>
                <c:pt idx="22">
                  <c:v>4.0962062535822286</c:v>
                </c:pt>
                <c:pt idx="23">
                  <c:v>4.1013782780544306</c:v>
                </c:pt>
                <c:pt idx="24">
                  <c:v>4.1084399251884616</c:v>
                </c:pt>
                <c:pt idx="25">
                  <c:v>4.1172173137956172</c:v>
                </c:pt>
                <c:pt idx="26">
                  <c:v>4.1274943154379056</c:v>
                </c:pt>
                <c:pt idx="27">
                  <c:v>4.1390178762274825</c:v>
                </c:pt>
                <c:pt idx="28">
                  <c:v>4.1515042478532012</c:v>
                </c:pt>
                <c:pt idx="29">
                  <c:v>4.1646459744057465</c:v>
                </c:pt>
                <c:pt idx="30">
                  <c:v>4.1781194629625062</c:v>
                </c:pt>
                <c:pt idx="31">
                  <c:v>4.1915929515192625</c:v>
                </c:pt>
                <c:pt idx="32">
                  <c:v>4.2047346780718078</c:v>
                </c:pt>
                <c:pt idx="33">
                  <c:v>4.2172210496975282</c:v>
                </c:pt>
                <c:pt idx="34">
                  <c:v>4.2287446104871043</c:v>
                </c:pt>
                <c:pt idx="35">
                  <c:v>4.2390216121293944</c:v>
                </c:pt>
                <c:pt idx="36">
                  <c:v>4.24779900073655</c:v>
                </c:pt>
                <c:pt idx="37">
                  <c:v>4.2548606478705793</c:v>
                </c:pt>
                <c:pt idx="38">
                  <c:v>4.260032672342783</c:v>
                </c:pt>
                <c:pt idx="39">
                  <c:v>4.2631877217456893</c:v>
                </c:pt>
                <c:pt idx="40">
                  <c:v>4.2642481082919881</c:v>
                </c:pt>
              </c:numCache>
            </c:numRef>
          </c:xVal>
          <c:yVal>
            <c:numRef>
              <c:f>Contour!$M$53:$M$93</c:f>
              <c:numCache>
                <c:formatCode>General</c:formatCode>
                <c:ptCount val="41"/>
                <c:pt idx="0">
                  <c:v>0.16806699722995957</c:v>
                </c:pt>
                <c:pt idx="1">
                  <c:v>0.1964220127791583</c:v>
                </c:pt>
                <c:pt idx="2">
                  <c:v>0.22660627269281441</c:v>
                </c:pt>
                <c:pt idx="3">
                  <c:v>0.25787654031603857</c:v>
                </c:pt>
                <c:pt idx="4">
                  <c:v>0.28946283787987886</c:v>
                </c:pt>
                <c:pt idx="5">
                  <c:v>0.32058740590940288</c:v>
                </c:pt>
                <c:pt idx="6">
                  <c:v>0.35048385424320211</c:v>
                </c:pt>
                <c:pt idx="7">
                  <c:v>0.37841603310267768</c:v>
                </c:pt>
                <c:pt idx="8">
                  <c:v>0.40369615954272037</c:v>
                </c:pt>
                <c:pt idx="9">
                  <c:v>0.42570175295044882</c:v>
                </c:pt>
                <c:pt idx="10">
                  <c:v>0.4438909625837858</c:v>
                </c:pt>
                <c:pt idx="11">
                  <c:v>0.45781590973503411</c:v>
                </c:pt>
                <c:pt idx="12">
                  <c:v>0.46713371599107845</c:v>
                </c:pt>
                <c:pt idx="13">
                  <c:v>0.47161494603787008</c:v>
                </c:pt>
                <c:pt idx="14">
                  <c:v>0.47114925711930677</c:v>
                </c:pt>
                <c:pt idx="15">
                  <c:v>0.46574811604209726</c:v>
                </c:pt>
                <c:pt idx="16">
                  <c:v>0.45554451682492036</c:v>
                </c:pt>
                <c:pt idx="17">
                  <c:v>0.44078970594430722</c:v>
                </c:pt>
                <c:pt idx="18">
                  <c:v>0.42184699581255203</c:v>
                </c:pt>
                <c:pt idx="19">
                  <c:v>0.39918281882034468</c:v>
                </c:pt>
                <c:pt idx="20">
                  <c:v>0.37335524222332594</c:v>
                </c:pt>
                <c:pt idx="21">
                  <c:v>0.34500022667412727</c:v>
                </c:pt>
                <c:pt idx="22">
                  <c:v>0.31481596676047119</c:v>
                </c:pt>
                <c:pt idx="23">
                  <c:v>0.28354569913724698</c:v>
                </c:pt>
                <c:pt idx="24">
                  <c:v>0.25195940157340685</c:v>
                </c:pt>
                <c:pt idx="25">
                  <c:v>0.22083483354388372</c:v>
                </c:pt>
                <c:pt idx="26">
                  <c:v>0.19093838521008438</c:v>
                </c:pt>
                <c:pt idx="27">
                  <c:v>0.16300620635060795</c:v>
                </c:pt>
                <c:pt idx="28">
                  <c:v>0.13772607991056593</c:v>
                </c:pt>
                <c:pt idx="29">
                  <c:v>0.11572048650283763</c:v>
                </c:pt>
                <c:pt idx="30">
                  <c:v>9.7531276869500694E-2</c:v>
                </c:pt>
                <c:pt idx="31">
                  <c:v>8.3606329718252381E-2</c:v>
                </c:pt>
                <c:pt idx="32">
                  <c:v>7.4288523462207934E-2</c:v>
                </c:pt>
                <c:pt idx="33">
                  <c:v>6.98072934154155E-2</c:v>
                </c:pt>
                <c:pt idx="34">
                  <c:v>7.0272982333979619E-2</c:v>
                </c:pt>
                <c:pt idx="35">
                  <c:v>7.5674123411189065E-2</c:v>
                </c:pt>
                <c:pt idx="36">
                  <c:v>8.5877722628365127E-2</c:v>
                </c:pt>
                <c:pt idx="37">
                  <c:v>0.1006325335089784</c:v>
                </c:pt>
                <c:pt idx="38">
                  <c:v>0.11957524364073362</c:v>
                </c:pt>
                <c:pt idx="39">
                  <c:v>0.14223942063294095</c:v>
                </c:pt>
                <c:pt idx="40">
                  <c:v>0.16806699722995957</c:v>
                </c:pt>
              </c:numCache>
            </c:numRef>
          </c:yVal>
          <c:smooth val="1"/>
        </c:ser>
        <c:ser>
          <c:idx val="24"/>
          <c:order val="24"/>
          <c:tx>
            <c:strRef>
              <c:f>Contour!$N$52</c:f>
              <c:strCache>
                <c:ptCount val="1"/>
                <c:pt idx="0">
                  <c:v>LW14</c:v>
                </c:pt>
              </c:strCache>
            </c:strRef>
          </c:tx>
          <c:spPr>
            <a:ln w="38100">
              <a:solidFill>
                <a:schemeClr val="tx1"/>
              </a:solidFill>
            </a:ln>
            <a:effectLst>
              <a:glow rad="203200">
                <a:schemeClr val="tx1"/>
              </a:glow>
            </a:effectLst>
          </c:spPr>
          <c:marker>
            <c:symbol val="none"/>
          </c:marker>
          <c:xVal>
            <c:numRef>
              <c:f>Contour!$N$53:$N$93</c:f>
              <c:numCache>
                <c:formatCode>General</c:formatCode>
                <c:ptCount val="41"/>
                <c:pt idx="0">
                  <c:v>4.8932430752956391</c:v>
                </c:pt>
                <c:pt idx="1">
                  <c:v>4.8923524990683456</c:v>
                </c:pt>
                <c:pt idx="2">
                  <c:v>4.8897026993288319</c:v>
                </c:pt>
                <c:pt idx="3">
                  <c:v>4.8853589229408678</c:v>
                </c:pt>
                <c:pt idx="4">
                  <c:v>4.8794281280952907</c:v>
                </c:pt>
                <c:pt idx="5">
                  <c:v>4.872056350644379</c:v>
                </c:pt>
                <c:pt idx="6">
                  <c:v>4.8634251082145017</c:v>
                </c:pt>
                <c:pt idx="7">
                  <c:v>4.8537469306397325</c:v>
                </c:pt>
                <c:pt idx="8">
                  <c:v>4.8432601267719937</c:v>
                </c:pt>
                <c:pt idx="9">
                  <c:v>4.8322229165262129</c:v>
                </c:pt>
                <c:pt idx="10">
                  <c:v>4.8209070726490442</c:v>
                </c:pt>
                <c:pt idx="11">
                  <c:v>4.8095912287718772</c:v>
                </c:pt>
                <c:pt idx="12">
                  <c:v>4.7985540185260955</c:v>
                </c:pt>
                <c:pt idx="13">
                  <c:v>4.7880672146583585</c:v>
                </c:pt>
                <c:pt idx="14">
                  <c:v>4.7783890370835884</c:v>
                </c:pt>
                <c:pt idx="15">
                  <c:v>4.769757794653712</c:v>
                </c:pt>
                <c:pt idx="16">
                  <c:v>4.7623860172027994</c:v>
                </c:pt>
                <c:pt idx="17">
                  <c:v>4.7564552223572241</c:v>
                </c:pt>
                <c:pt idx="18">
                  <c:v>4.7521114459692591</c:v>
                </c:pt>
                <c:pt idx="19">
                  <c:v>4.7494616462297463</c:v>
                </c:pt>
                <c:pt idx="20">
                  <c:v>4.748571070002451</c:v>
                </c:pt>
                <c:pt idx="21">
                  <c:v>4.7494616462297463</c:v>
                </c:pt>
                <c:pt idx="22">
                  <c:v>4.7521114459692591</c:v>
                </c:pt>
                <c:pt idx="23">
                  <c:v>4.7564552223572241</c:v>
                </c:pt>
                <c:pt idx="24">
                  <c:v>4.7623860172027994</c:v>
                </c:pt>
                <c:pt idx="25">
                  <c:v>4.769757794653712</c:v>
                </c:pt>
                <c:pt idx="26">
                  <c:v>4.7783890370835884</c:v>
                </c:pt>
                <c:pt idx="27">
                  <c:v>4.7880672146583585</c:v>
                </c:pt>
                <c:pt idx="28">
                  <c:v>4.7985540185260955</c:v>
                </c:pt>
                <c:pt idx="29">
                  <c:v>4.8095912287718772</c:v>
                </c:pt>
                <c:pt idx="30">
                  <c:v>4.8209070726490442</c:v>
                </c:pt>
                <c:pt idx="31">
                  <c:v>4.8322229165262129</c:v>
                </c:pt>
                <c:pt idx="32">
                  <c:v>4.8432601267719937</c:v>
                </c:pt>
                <c:pt idx="33">
                  <c:v>4.8537469306397325</c:v>
                </c:pt>
                <c:pt idx="34">
                  <c:v>4.8634251082145017</c:v>
                </c:pt>
                <c:pt idx="35">
                  <c:v>4.872056350644379</c:v>
                </c:pt>
                <c:pt idx="36">
                  <c:v>4.8794281280952907</c:v>
                </c:pt>
                <c:pt idx="37">
                  <c:v>4.8853589229408678</c:v>
                </c:pt>
                <c:pt idx="38">
                  <c:v>4.8897026993288319</c:v>
                </c:pt>
                <c:pt idx="39">
                  <c:v>4.8923524990683456</c:v>
                </c:pt>
                <c:pt idx="40">
                  <c:v>4.8932430752956391</c:v>
                </c:pt>
              </c:numCache>
            </c:numRef>
          </c:xVal>
          <c:yVal>
            <c:numRef>
              <c:f>Contour!$O$53:$O$93</c:f>
              <c:numCache>
                <c:formatCode>General</c:formatCode>
                <c:ptCount val="41"/>
                <c:pt idx="0">
                  <c:v>0.41845998557968322</c:v>
                </c:pt>
                <c:pt idx="1">
                  <c:v>0.4446301172174697</c:v>
                </c:pt>
                <c:pt idx="2">
                  <c:v>0.47227854819735882</c:v>
                </c:pt>
                <c:pt idx="3">
                  <c:v>0.5007244823887459</c:v>
                </c:pt>
                <c:pt idx="4">
                  <c:v>0.52926748648519439</c:v>
                </c:pt>
                <c:pt idx="5">
                  <c:v>0.55720473699705142</c:v>
                </c:pt>
                <c:pt idx="6">
                  <c:v>0.58384832609829573</c:v>
                </c:pt>
                <c:pt idx="7">
                  <c:v>0.60854220020025263</c:v>
                </c:pt>
                <c:pt idx="8">
                  <c:v>0.63067831416826281</c:v>
                </c:pt>
                <c:pt idx="9">
                  <c:v>0.64971160341088241</c:v>
                </c:pt>
                <c:pt idx="10">
                  <c:v>0.66517340517909429</c:v>
                </c:pt>
                <c:pt idx="11">
                  <c:v>0.67668299859858405</c:v>
                </c:pt>
                <c:pt idx="12">
                  <c:v>0.68395697928121557</c:v>
                </c:pt>
                <c:pt idx="13">
                  <c:v>0.68681623768162503</c:v>
                </c:pt>
                <c:pt idx="14">
                  <c:v>0.68519036936865874</c:v>
                </c:pt>
                <c:pt idx="15">
                  <c:v>0.67911940861613052</c:v>
                </c:pt>
                <c:pt idx="16">
                  <c:v>0.66875284262612955</c:v>
                </c:pt>
                <c:pt idx="17">
                  <c:v>0.65434593065799018</c:v>
                </c:pt>
                <c:pt idx="18">
                  <c:v>0.63625341869816876</c:v>
                </c:pt>
                <c:pt idx="19">
                  <c:v>0.61492080443671981</c:v>
                </c:pt>
                <c:pt idx="20">
                  <c:v>0.59087336763564668</c:v>
                </c:pt>
                <c:pt idx="21">
                  <c:v>0.56470323599786099</c:v>
                </c:pt>
                <c:pt idx="22">
                  <c:v>0.53705480501797087</c:v>
                </c:pt>
                <c:pt idx="23">
                  <c:v>0.5086088708265849</c:v>
                </c:pt>
                <c:pt idx="24">
                  <c:v>0.4800658667301354</c:v>
                </c:pt>
                <c:pt idx="25">
                  <c:v>0.45212861621827921</c:v>
                </c:pt>
                <c:pt idx="26">
                  <c:v>0.42548502711703412</c:v>
                </c:pt>
                <c:pt idx="27">
                  <c:v>0.4007911530150769</c:v>
                </c:pt>
                <c:pt idx="28">
                  <c:v>0.37865503904706715</c:v>
                </c:pt>
                <c:pt idx="29">
                  <c:v>0.35962174980444772</c:v>
                </c:pt>
                <c:pt idx="30">
                  <c:v>0.34415994803623651</c:v>
                </c:pt>
                <c:pt idx="31">
                  <c:v>0.33265035461674586</c:v>
                </c:pt>
                <c:pt idx="32">
                  <c:v>0.32537637393411445</c:v>
                </c:pt>
                <c:pt idx="33">
                  <c:v>0.32251711553370482</c:v>
                </c:pt>
                <c:pt idx="34">
                  <c:v>0.32414298384667106</c:v>
                </c:pt>
                <c:pt idx="35">
                  <c:v>0.33021394459920034</c:v>
                </c:pt>
                <c:pt idx="36">
                  <c:v>0.34058051058920047</c:v>
                </c:pt>
                <c:pt idx="37">
                  <c:v>0.35498742255733978</c:v>
                </c:pt>
                <c:pt idx="38">
                  <c:v>0.3730799345171612</c:v>
                </c:pt>
                <c:pt idx="39">
                  <c:v>0.39441254877861104</c:v>
                </c:pt>
                <c:pt idx="40">
                  <c:v>0.41845998557968322</c:v>
                </c:pt>
              </c:numCache>
            </c:numRef>
          </c:yVal>
          <c:smooth val="1"/>
        </c:ser>
        <c:ser>
          <c:idx val="25"/>
          <c:order val="25"/>
          <c:tx>
            <c:strRef>
              <c:f>Contour!$P$52</c:f>
              <c:strCache>
                <c:ptCount val="1"/>
                <c:pt idx="0">
                  <c:v>LW15</c:v>
                </c:pt>
              </c:strCache>
            </c:strRef>
          </c:tx>
          <c:spPr>
            <a:ln w="38100">
              <a:solidFill>
                <a:srgbClr val="00B050"/>
              </a:solidFill>
            </a:ln>
            <a:effectLst>
              <a:glow rad="203200">
                <a:srgbClr val="00B050"/>
              </a:glow>
            </a:effectLst>
          </c:spPr>
          <c:marker>
            <c:symbol val="none"/>
          </c:marker>
          <c:xVal>
            <c:numRef>
              <c:f>Contour!$P$53:$P$93</c:f>
              <c:numCache>
                <c:formatCode>General</c:formatCode>
                <c:ptCount val="41"/>
                <c:pt idx="0">
                  <c:v>5.5210964790525265</c:v>
                </c:pt>
                <c:pt idx="1">
                  <c:v>5.5203897676821185</c:v>
                </c:pt>
                <c:pt idx="2">
                  <c:v>5.5182870351502809</c:v>
                </c:pt>
                <c:pt idx="3">
                  <c:v>5.5148400577105132</c:v>
                </c:pt>
                <c:pt idx="4">
                  <c:v>5.5101337113872457</c:v>
                </c:pt>
                <c:pt idx="5">
                  <c:v>5.5042838820464253</c:v>
                </c:pt>
                <c:pt idx="6">
                  <c:v>5.4974346119008928</c:v>
                </c:pt>
                <c:pt idx="7">
                  <c:v>5.4897545527130571</c:v>
                </c:pt>
                <c:pt idx="8">
                  <c:v>5.4814328130287766</c:v>
                </c:pt>
                <c:pt idx="9">
                  <c:v>5.4726743016973485</c:v>
                </c:pt>
                <c:pt idx="10">
                  <c:v>5.4636946823355856</c:v>
                </c:pt>
                <c:pt idx="11">
                  <c:v>5.4547150629738219</c:v>
                </c:pt>
                <c:pt idx="12">
                  <c:v>5.4459565516423929</c:v>
                </c:pt>
                <c:pt idx="13">
                  <c:v>5.4376348119581115</c:v>
                </c:pt>
                <c:pt idx="14">
                  <c:v>5.4299547527702758</c:v>
                </c:pt>
                <c:pt idx="15">
                  <c:v>5.4231054826247433</c:v>
                </c:pt>
                <c:pt idx="16">
                  <c:v>5.4172556532839238</c:v>
                </c:pt>
                <c:pt idx="17">
                  <c:v>5.4125493069606554</c:v>
                </c:pt>
                <c:pt idx="18">
                  <c:v>5.4091023295208887</c:v>
                </c:pt>
                <c:pt idx="19">
                  <c:v>5.4069995969890492</c:v>
                </c:pt>
                <c:pt idx="20">
                  <c:v>5.4062928856186456</c:v>
                </c:pt>
                <c:pt idx="21">
                  <c:v>5.4069995969890492</c:v>
                </c:pt>
                <c:pt idx="22">
                  <c:v>5.4091023295208887</c:v>
                </c:pt>
                <c:pt idx="23">
                  <c:v>5.4125493069606554</c:v>
                </c:pt>
                <c:pt idx="24">
                  <c:v>5.4172556532839238</c:v>
                </c:pt>
                <c:pt idx="25">
                  <c:v>5.4231054826247433</c:v>
                </c:pt>
                <c:pt idx="26">
                  <c:v>5.4299547527702758</c:v>
                </c:pt>
                <c:pt idx="27">
                  <c:v>5.4376348119581115</c:v>
                </c:pt>
                <c:pt idx="28">
                  <c:v>5.4459565516423929</c:v>
                </c:pt>
                <c:pt idx="29">
                  <c:v>5.4547150629738219</c:v>
                </c:pt>
                <c:pt idx="30">
                  <c:v>5.4636946823355856</c:v>
                </c:pt>
                <c:pt idx="31">
                  <c:v>5.4726743016973485</c:v>
                </c:pt>
                <c:pt idx="32">
                  <c:v>5.4814328130287766</c:v>
                </c:pt>
                <c:pt idx="33">
                  <c:v>5.4897545527130571</c:v>
                </c:pt>
                <c:pt idx="34">
                  <c:v>5.4974346119008928</c:v>
                </c:pt>
                <c:pt idx="35">
                  <c:v>5.5042838820464253</c:v>
                </c:pt>
                <c:pt idx="36">
                  <c:v>5.5101337113872457</c:v>
                </c:pt>
                <c:pt idx="37">
                  <c:v>5.5148400577105132</c:v>
                </c:pt>
                <c:pt idx="38">
                  <c:v>5.5182870351502809</c:v>
                </c:pt>
                <c:pt idx="39">
                  <c:v>5.5203897676821185</c:v>
                </c:pt>
                <c:pt idx="40">
                  <c:v>5.5210964790525265</c:v>
                </c:pt>
              </c:numCache>
            </c:numRef>
          </c:xVal>
          <c:yVal>
            <c:numRef>
              <c:f>Contour!$Q$53:$Q$93</c:f>
              <c:numCache>
                <c:formatCode>General</c:formatCode>
                <c:ptCount val="41"/>
                <c:pt idx="0">
                  <c:v>0.67021343602991046</c:v>
                </c:pt>
                <c:pt idx="1">
                  <c:v>0.68456741611944261</c:v>
                </c:pt>
                <c:pt idx="2">
                  <c:v>0.70025240521026155</c:v>
                </c:pt>
                <c:pt idx="3">
                  <c:v>0.71688218681545279</c:v>
                </c:pt>
                <c:pt idx="4">
                  <c:v>0.73404728052082036</c:v>
                </c:pt>
                <c:pt idx="5">
                  <c:v>0.75132502475165186</c:v>
                </c:pt>
                <c:pt idx="6">
                  <c:v>0.76828998410344262</c:v>
                </c:pt>
                <c:pt idx="7">
                  <c:v>0.78452442497348063</c:v>
                </c:pt>
                <c:pt idx="8">
                  <c:v>0.79962860154852256</c:v>
                </c:pt>
                <c:pt idx="9">
                  <c:v>0.8132305988734041</c:v>
                </c:pt>
                <c:pt idx="10">
                  <c:v>0.82499549063154309</c:v>
                </c:pt>
                <c:pt idx="11">
                  <c:v>0.83463358614242189</c:v>
                </c:pt>
                <c:pt idx="12">
                  <c:v>0.84190756350755447</c:v>
                </c:pt>
                <c:pt idx="13">
                  <c:v>0.84663831326326477</c:v>
                </c:pt>
                <c:pt idx="14">
                  <c:v>0.84870934865010761</c:v>
                </c:pt>
                <c:pt idx="15">
                  <c:v>0.84806967390348942</c:v>
                </c:pt>
                <c:pt idx="16">
                  <c:v>0.84473503993862853</c:v>
                </c:pt>
                <c:pt idx="17">
                  <c:v>0.83878755651075565</c:v>
                </c:pt>
                <c:pt idx="18">
                  <c:v>0.83037367040043197</c:v>
                </c:pt>
                <c:pt idx="19">
                  <c:v>0.81970055940777975</c:v>
                </c:pt>
                <c:pt idx="20">
                  <c:v>0.80703103094746353</c:v>
                </c:pt>
                <c:pt idx="21">
                  <c:v>0.7926770508579305</c:v>
                </c:pt>
                <c:pt idx="22">
                  <c:v>0.77699206176711211</c:v>
                </c:pt>
                <c:pt idx="23">
                  <c:v>0.76036228016192087</c:v>
                </c:pt>
                <c:pt idx="24">
                  <c:v>0.74319718645655364</c:v>
                </c:pt>
                <c:pt idx="25">
                  <c:v>0.72591944222572125</c:v>
                </c:pt>
                <c:pt idx="26">
                  <c:v>0.70895448287393148</c:v>
                </c:pt>
                <c:pt idx="27">
                  <c:v>0.69272004200389359</c:v>
                </c:pt>
                <c:pt idx="28">
                  <c:v>0.67761586542885177</c:v>
                </c:pt>
                <c:pt idx="29">
                  <c:v>0.66401386810396978</c:v>
                </c:pt>
                <c:pt idx="30">
                  <c:v>0.65224897634583034</c:v>
                </c:pt>
                <c:pt idx="31">
                  <c:v>0.64261088083495199</c:v>
                </c:pt>
                <c:pt idx="32">
                  <c:v>0.63533690346981964</c:v>
                </c:pt>
                <c:pt idx="33">
                  <c:v>0.63060615371410933</c:v>
                </c:pt>
                <c:pt idx="34">
                  <c:v>0.6285351183272665</c:v>
                </c:pt>
                <c:pt idx="35">
                  <c:v>0.62917479307388402</c:v>
                </c:pt>
                <c:pt idx="36">
                  <c:v>0.63250942703874569</c:v>
                </c:pt>
                <c:pt idx="37">
                  <c:v>0.63845691046661823</c:v>
                </c:pt>
                <c:pt idx="38">
                  <c:v>0.64687079657694213</c:v>
                </c:pt>
                <c:pt idx="39">
                  <c:v>0.65754390756959347</c:v>
                </c:pt>
                <c:pt idx="40">
                  <c:v>0.67021343602991046</c:v>
                </c:pt>
              </c:numCache>
            </c:numRef>
          </c:yVal>
          <c:smooth val="1"/>
        </c:ser>
        <c:ser>
          <c:idx val="26"/>
          <c:order val="26"/>
          <c:tx>
            <c:strRef>
              <c:f>Contour!$R$52</c:f>
              <c:strCache>
                <c:ptCount val="1"/>
                <c:pt idx="0">
                  <c:v>LW32</c:v>
                </c:pt>
              </c:strCache>
            </c:strRef>
          </c:tx>
          <c:spPr>
            <a:ln w="38100">
              <a:solidFill>
                <a:schemeClr val="accent1"/>
              </a:solidFill>
            </a:ln>
            <a:effectLst>
              <a:glow rad="215900">
                <a:schemeClr val="accent1"/>
              </a:glow>
            </a:effectLst>
          </c:spPr>
          <c:marker>
            <c:symbol val="none"/>
          </c:marker>
          <c:xVal>
            <c:numRef>
              <c:f>Contour!$R$53:$R$93</c:f>
              <c:numCache>
                <c:formatCode>General</c:formatCode>
                <c:ptCount val="41"/>
                <c:pt idx="0">
                  <c:v>6.8211470917421426</c:v>
                </c:pt>
                <c:pt idx="1">
                  <c:v>6.8202621642594714</c:v>
                </c:pt>
                <c:pt idx="2">
                  <c:v>6.8176291716629889</c:v>
                </c:pt>
                <c:pt idx="3">
                  <c:v>6.8133129469688205</c:v>
                </c:pt>
                <c:pt idx="4">
                  <c:v>6.8074197699536665</c:v>
                </c:pt>
                <c:pt idx="5">
                  <c:v>6.8000947501939706</c:v>
                </c:pt>
                <c:pt idx="6">
                  <c:v>6.7915182539865651</c:v>
                </c:pt>
                <c:pt idx="7">
                  <c:v>6.7819014631318373</c:v>
                </c:pt>
                <c:pt idx="8">
                  <c:v>6.7714811749369268</c:v>
                </c:pt>
                <c:pt idx="9">
                  <c:v>6.7605139714801448</c:v>
                </c:pt>
                <c:pt idx="10">
                  <c:v>6.749269901708665</c:v>
                </c:pt>
                <c:pt idx="11">
                  <c:v>6.73802583193718</c:v>
                </c:pt>
                <c:pt idx="12">
                  <c:v>6.7270586284803997</c:v>
                </c:pt>
                <c:pt idx="13">
                  <c:v>6.7166383402854892</c:v>
                </c:pt>
                <c:pt idx="14">
                  <c:v>6.7070215494307615</c:v>
                </c:pt>
                <c:pt idx="15">
                  <c:v>6.6984450532233559</c:v>
                </c:pt>
                <c:pt idx="16">
                  <c:v>6.6911200334636618</c:v>
                </c:pt>
                <c:pt idx="17">
                  <c:v>6.6852268564485051</c:v>
                </c:pt>
                <c:pt idx="18">
                  <c:v>6.6809106317543376</c:v>
                </c:pt>
                <c:pt idx="19">
                  <c:v>6.6782776391578551</c:v>
                </c:pt>
                <c:pt idx="20">
                  <c:v>6.6773927116751857</c:v>
                </c:pt>
                <c:pt idx="21">
                  <c:v>6.6782776391578551</c:v>
                </c:pt>
                <c:pt idx="22">
                  <c:v>6.6809106317543376</c:v>
                </c:pt>
                <c:pt idx="23">
                  <c:v>6.6852268564485051</c:v>
                </c:pt>
                <c:pt idx="24">
                  <c:v>6.6911200334636618</c:v>
                </c:pt>
                <c:pt idx="25">
                  <c:v>6.6984450532233559</c:v>
                </c:pt>
                <c:pt idx="26">
                  <c:v>6.7070215494307615</c:v>
                </c:pt>
                <c:pt idx="27">
                  <c:v>6.7166383402854892</c:v>
                </c:pt>
                <c:pt idx="28">
                  <c:v>6.7270586284803997</c:v>
                </c:pt>
                <c:pt idx="29">
                  <c:v>6.73802583193718</c:v>
                </c:pt>
                <c:pt idx="30">
                  <c:v>6.749269901708665</c:v>
                </c:pt>
                <c:pt idx="31">
                  <c:v>6.7605139714801448</c:v>
                </c:pt>
                <c:pt idx="32">
                  <c:v>6.7714811749369268</c:v>
                </c:pt>
                <c:pt idx="33">
                  <c:v>6.7819014631318373</c:v>
                </c:pt>
                <c:pt idx="34">
                  <c:v>6.7915182539865651</c:v>
                </c:pt>
                <c:pt idx="35">
                  <c:v>6.8000947501939706</c:v>
                </c:pt>
                <c:pt idx="36">
                  <c:v>6.8074197699536665</c:v>
                </c:pt>
                <c:pt idx="37">
                  <c:v>6.8133129469688205</c:v>
                </c:pt>
                <c:pt idx="38">
                  <c:v>6.8176291716629889</c:v>
                </c:pt>
                <c:pt idx="39">
                  <c:v>6.8202621642594714</c:v>
                </c:pt>
                <c:pt idx="40">
                  <c:v>6.8211470917421426</c:v>
                </c:pt>
              </c:numCache>
            </c:numRef>
          </c:xVal>
          <c:yVal>
            <c:numRef>
              <c:f>Contour!$S$53:$S$93</c:f>
              <c:numCache>
                <c:formatCode>General</c:formatCode>
                <c:ptCount val="41"/>
                <c:pt idx="0">
                  <c:v>1.1208734478027562</c:v>
                </c:pt>
                <c:pt idx="1">
                  <c:v>1.1316354699508013</c:v>
                </c:pt>
                <c:pt idx="2">
                  <c:v>1.1442417264097744</c:v>
                </c:pt>
                <c:pt idx="3">
                  <c:v>1.158381809307887</c:v>
                </c:pt>
                <c:pt idx="4">
                  <c:v>1.1737075428759489</c:v>
                </c:pt>
                <c:pt idx="5">
                  <c:v>1.1898415566903147</c:v>
                </c:pt>
                <c:pt idx="6">
                  <c:v>1.206386577785155</c:v>
                </c:pt>
                <c:pt idx="7">
                  <c:v>1.2229352128313378</c:v>
                </c:pt>
                <c:pt idx="8">
                  <c:v>1.2390799795122529</c:v>
                </c:pt>
                <c:pt idx="9">
                  <c:v>1.2544233400908134</c:v>
                </c:pt>
                <c:pt idx="10">
                  <c:v>1.2685874901078744</c:v>
                </c:pt>
                <c:pt idx="11">
                  <c:v>1.281223661181901</c:v>
                </c:pt>
                <c:pt idx="12">
                  <c:v>1.2920207088439994</c:v>
                </c:pt>
                <c:pt idx="13">
                  <c:v>1.3007127739473887</c:v>
                </c:pt>
                <c:pt idx="14">
                  <c:v>1.3070858290019063</c:v>
                </c:pt>
                <c:pt idx="15">
                  <c:v>1.310982948241157</c:v>
                </c:pt>
                <c:pt idx="16">
                  <c:v>1.3123081716556719</c:v>
                </c:pt>
                <c:pt idx="17">
                  <c:v>1.3110288678468205</c:v>
                </c:pt>
                <c:pt idx="18">
                  <c:v>1.307176537520145</c:v>
                </c:pt>
                <c:pt idx="19">
                  <c:v>1.3008460378334359</c:v>
                </c:pt>
                <c:pt idx="20">
                  <c:v>1.2921932466987061</c:v>
                </c:pt>
                <c:pt idx="21">
                  <c:v>1.2814312245506601</c:v>
                </c:pt>
                <c:pt idx="22">
                  <c:v>1.2688249680916879</c:v>
                </c:pt>
                <c:pt idx="23">
                  <c:v>1.2546848851935746</c:v>
                </c:pt>
                <c:pt idx="24">
                  <c:v>1.2393591516255136</c:v>
                </c:pt>
                <c:pt idx="25">
                  <c:v>1.2232251378111476</c:v>
                </c:pt>
                <c:pt idx="26">
                  <c:v>1.2066801167163066</c:v>
                </c:pt>
                <c:pt idx="27">
                  <c:v>1.1901314816701254</c:v>
                </c:pt>
                <c:pt idx="28">
                  <c:v>1.1739867149892085</c:v>
                </c:pt>
                <c:pt idx="29">
                  <c:v>1.15864335441065</c:v>
                </c:pt>
                <c:pt idx="30">
                  <c:v>1.1444792043935887</c:v>
                </c:pt>
                <c:pt idx="31">
                  <c:v>1.1318430333195622</c:v>
                </c:pt>
                <c:pt idx="32">
                  <c:v>1.1210459856574619</c:v>
                </c:pt>
                <c:pt idx="33">
                  <c:v>1.1123539205540747</c:v>
                </c:pt>
                <c:pt idx="34">
                  <c:v>1.1059808654995553</c:v>
                </c:pt>
                <c:pt idx="35">
                  <c:v>1.1020837462603057</c:v>
                </c:pt>
                <c:pt idx="36">
                  <c:v>1.100758522845791</c:v>
                </c:pt>
                <c:pt idx="37">
                  <c:v>1.1020378266546411</c:v>
                </c:pt>
                <c:pt idx="38">
                  <c:v>1.1058901569813173</c:v>
                </c:pt>
                <c:pt idx="39">
                  <c:v>1.1122206566680255</c:v>
                </c:pt>
                <c:pt idx="40">
                  <c:v>1.1208734478027562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354624"/>
        <c:axId val="91356160"/>
      </c:scatterChart>
      <c:valAx>
        <c:axId val="91354624"/>
        <c:scaling>
          <c:orientation val="minMax"/>
          <c:max val="8"/>
        </c:scaling>
        <c:delete val="1"/>
        <c:axPos val="b"/>
        <c:numFmt formatCode="General" sourceLinked="1"/>
        <c:majorTickMark val="out"/>
        <c:minorTickMark val="none"/>
        <c:tickLblPos val="none"/>
        <c:crossAx val="91356160"/>
        <c:crosses val="autoZero"/>
        <c:crossBetween val="midCat"/>
      </c:valAx>
      <c:valAx>
        <c:axId val="913561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9135462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4.1065482796892344E-2"/>
          <c:y val="4.730831973898858E-2"/>
          <c:w val="0.94561598224195342"/>
          <c:h val="0.93800978792822187"/>
        </c:manualLayout>
      </c:layout>
      <c:scatterChart>
        <c:scatterStyle val="lineMarker"/>
        <c:varyColors val="0"/>
        <c:ser>
          <c:idx val="0"/>
          <c:order val="0"/>
          <c:tx>
            <c:strRef>
              <c:f>Horizontal!$M$10</c:f>
              <c:strCache>
                <c:ptCount val="1"/>
                <c:pt idx="0">
                  <c:v>LW1H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4"/>
            <c:spPr>
              <a:ln>
                <a:noFill/>
              </a:ln>
            </c:spPr>
          </c:marker>
          <c:xVal>
            <c:numRef>
              <c:f>Horizontal!$L$11:$L$81</c:f>
              <c:numCache>
                <c:formatCode>General</c:formatCode>
                <c:ptCount val="71"/>
                <c:pt idx="0">
                  <c:v>0</c:v>
                </c:pt>
                <c:pt idx="1">
                  <c:v>9.1826801383791384E-3</c:v>
                </c:pt>
                <c:pt idx="2">
                  <c:v>1.8365360276758273E-2</c:v>
                </c:pt>
                <c:pt idx="3">
                  <c:v>2.7548040415137406E-2</c:v>
                </c:pt>
                <c:pt idx="4">
                  <c:v>3.6730720553516547E-2</c:v>
                </c:pt>
                <c:pt idx="5">
                  <c:v>4.5913400691895687E-2</c:v>
                </c:pt>
                <c:pt idx="6">
                  <c:v>5.5096080830274841E-2</c:v>
                </c:pt>
                <c:pt idx="7">
                  <c:v>6.4278760968653939E-2</c:v>
                </c:pt>
                <c:pt idx="8">
                  <c:v>7.3461441107033093E-2</c:v>
                </c:pt>
                <c:pt idx="9">
                  <c:v>8.2644121245412205E-2</c:v>
                </c:pt>
                <c:pt idx="10">
                  <c:v>9.1826801383791401E-2</c:v>
                </c:pt>
                <c:pt idx="11">
                  <c:v>0.10100948152217047</c:v>
                </c:pt>
                <c:pt idx="12">
                  <c:v>0.11019216166054964</c:v>
                </c:pt>
                <c:pt idx="13">
                  <c:v>0.11937484179892874</c:v>
                </c:pt>
                <c:pt idx="14">
                  <c:v>0.12855752193730788</c:v>
                </c:pt>
                <c:pt idx="15">
                  <c:v>0.13774020207568699</c:v>
                </c:pt>
                <c:pt idx="16">
                  <c:v>0.14692288221406619</c:v>
                </c:pt>
                <c:pt idx="17">
                  <c:v>0.15610556235244533</c:v>
                </c:pt>
                <c:pt idx="18">
                  <c:v>0.16528824249082447</c:v>
                </c:pt>
                <c:pt idx="19">
                  <c:v>0.17447092262920352</c:v>
                </c:pt>
                <c:pt idx="20">
                  <c:v>0.18365360276758266</c:v>
                </c:pt>
                <c:pt idx="21">
                  <c:v>0.19283628290596186</c:v>
                </c:pt>
                <c:pt idx="22">
                  <c:v>0.20201896304434094</c:v>
                </c:pt>
                <c:pt idx="23">
                  <c:v>0.21120164318272019</c:v>
                </c:pt>
                <c:pt idx="24">
                  <c:v>0.22038432332109922</c:v>
                </c:pt>
                <c:pt idx="25">
                  <c:v>0.22956700345947839</c:v>
                </c:pt>
                <c:pt idx="26">
                  <c:v>0.23874968359785759</c:v>
                </c:pt>
                <c:pt idx="27">
                  <c:v>0.24793236373623675</c:v>
                </c:pt>
                <c:pt idx="28">
                  <c:v>0.25711504387461581</c:v>
                </c:pt>
                <c:pt idx="29">
                  <c:v>0.26629772401299479</c:v>
                </c:pt>
                <c:pt idx="30">
                  <c:v>0.27548040415137398</c:v>
                </c:pt>
                <c:pt idx="31">
                  <c:v>0.28466308428975323</c:v>
                </c:pt>
                <c:pt idx="32">
                  <c:v>0.29384576442813226</c:v>
                </c:pt>
                <c:pt idx="33">
                  <c:v>0.3030284445665114</c:v>
                </c:pt>
                <c:pt idx="34">
                  <c:v>0.31221112470489065</c:v>
                </c:pt>
                <c:pt idx="35">
                  <c:v>0.32139380484326985</c:v>
                </c:pt>
                <c:pt idx="36">
                  <c:v>0.3305764849816491</c:v>
                </c:pt>
                <c:pt idx="37">
                  <c:v>0.33975916512002807</c:v>
                </c:pt>
                <c:pt idx="38">
                  <c:v>0.34894184525840716</c:v>
                </c:pt>
                <c:pt idx="39">
                  <c:v>0.35812452539678641</c:v>
                </c:pt>
                <c:pt idx="40">
                  <c:v>0.36730720553516538</c:v>
                </c:pt>
                <c:pt idx="41">
                  <c:v>0.3764898856735448</c:v>
                </c:pt>
                <c:pt idx="42">
                  <c:v>0.38567256581192383</c:v>
                </c:pt>
                <c:pt idx="43">
                  <c:v>0.39485524595030291</c:v>
                </c:pt>
                <c:pt idx="44">
                  <c:v>0.40403792608868189</c:v>
                </c:pt>
                <c:pt idx="45">
                  <c:v>0.41322060622706125</c:v>
                </c:pt>
                <c:pt idx="46">
                  <c:v>0.42240328636544039</c:v>
                </c:pt>
                <c:pt idx="47">
                  <c:v>0.43158596650381942</c:v>
                </c:pt>
                <c:pt idx="48">
                  <c:v>0.44076864664219834</c:v>
                </c:pt>
                <c:pt idx="49">
                  <c:v>0.44995132678057753</c:v>
                </c:pt>
                <c:pt idx="50">
                  <c:v>0.45913400691895667</c:v>
                </c:pt>
                <c:pt idx="51">
                  <c:v>0.46831668705733592</c:v>
                </c:pt>
                <c:pt idx="52">
                  <c:v>0.47749936719571506</c:v>
                </c:pt>
                <c:pt idx="53">
                  <c:v>0.48668204733409431</c:v>
                </c:pt>
                <c:pt idx="54">
                  <c:v>0.49586472747247351</c:v>
                </c:pt>
                <c:pt idx="55">
                  <c:v>0.50504740761085254</c:v>
                </c:pt>
                <c:pt idx="56">
                  <c:v>0.51423008774923129</c:v>
                </c:pt>
                <c:pt idx="57">
                  <c:v>0.52341276788761004</c:v>
                </c:pt>
                <c:pt idx="58">
                  <c:v>0.53259544802598979</c:v>
                </c:pt>
                <c:pt idx="59">
                  <c:v>0.54177812816436888</c:v>
                </c:pt>
                <c:pt idx="60">
                  <c:v>0.55096080830274796</c:v>
                </c:pt>
                <c:pt idx="61">
                  <c:v>0.56014348844112738</c:v>
                </c:pt>
                <c:pt idx="62">
                  <c:v>0.56932616857950624</c:v>
                </c:pt>
                <c:pt idx="63">
                  <c:v>0.57850884871788544</c:v>
                </c:pt>
                <c:pt idx="64">
                  <c:v>0.5876915288562643</c:v>
                </c:pt>
                <c:pt idx="65">
                  <c:v>0.5968742089946435</c:v>
                </c:pt>
                <c:pt idx="66">
                  <c:v>0.6060568891330228</c:v>
                </c:pt>
                <c:pt idx="67">
                  <c:v>0.615239569271402</c:v>
                </c:pt>
                <c:pt idx="68">
                  <c:v>0.6244222494097813</c:v>
                </c:pt>
                <c:pt idx="69">
                  <c:v>0.63360492954816072</c:v>
                </c:pt>
                <c:pt idx="70">
                  <c:v>0.64278760968653981</c:v>
                </c:pt>
              </c:numCache>
            </c:numRef>
          </c:xVal>
          <c:yVal>
            <c:numRef>
              <c:f>Horizontal!$M$11:$M$81</c:f>
              <c:numCache>
                <c:formatCode>General</c:formatCode>
                <c:ptCount val="71"/>
                <c:pt idx="0">
                  <c:v>3.0646491156762788E-2</c:v>
                </c:pt>
                <c:pt idx="1">
                  <c:v>1.7082350569433642E-2</c:v>
                </c:pt>
                <c:pt idx="2">
                  <c:v>6.3401491071872467E-3</c:v>
                </c:pt>
                <c:pt idx="3">
                  <c:v>-6.217538568589755E-3</c:v>
                </c:pt>
                <c:pt idx="4">
                  <c:v>-1.6355868283904867E-2</c:v>
                </c:pt>
                <c:pt idx="5">
                  <c:v>-2.4272259648331782E-2</c:v>
                </c:pt>
                <c:pt idx="6">
                  <c:v>-3.7635109653350526E-2</c:v>
                </c:pt>
                <c:pt idx="7">
                  <c:v>-4.6766986457113517E-2</c:v>
                </c:pt>
                <c:pt idx="8">
                  <c:v>-5.8716931413222484E-2</c:v>
                </c:pt>
                <c:pt idx="9">
                  <c:v>-6.9056551710848013E-2</c:v>
                </c:pt>
                <c:pt idx="10">
                  <c:v>-8.2419401715866689E-2</c:v>
                </c:pt>
                <c:pt idx="11">
                  <c:v>-9.0540954635340787E-2</c:v>
                </c:pt>
                <c:pt idx="12">
                  <c:v>-0.1014844466798976</c:v>
                </c:pt>
                <c:pt idx="13">
                  <c:v>-0.11444084454755871</c:v>
                </c:pt>
                <c:pt idx="14">
                  <c:v>-0.12357272135132175</c:v>
                </c:pt>
                <c:pt idx="15">
                  <c:v>-0.13512008514280979</c:v>
                </c:pt>
                <c:pt idx="16">
                  <c:v>-0.14686873951660842</c:v>
                </c:pt>
                <c:pt idx="17">
                  <c:v>-0.15740965039654436</c:v>
                </c:pt>
                <c:pt idx="18">
                  <c:v>-0.16674281778261771</c:v>
                </c:pt>
                <c:pt idx="19">
                  <c:v>-0.17486049972935513</c:v>
                </c:pt>
                <c:pt idx="20">
                  <c:v>-0.18439495769773895</c:v>
                </c:pt>
                <c:pt idx="21">
                  <c:v>-0.18828166644322056</c:v>
                </c:pt>
                <c:pt idx="22">
                  <c:v>-0.18894385489899862</c:v>
                </c:pt>
                <c:pt idx="23">
                  <c:v>-0.19202153034250163</c:v>
                </c:pt>
                <c:pt idx="24">
                  <c:v>-0.18038563841365982</c:v>
                </c:pt>
                <c:pt idx="25">
                  <c:v>-0.14717681542297142</c:v>
                </c:pt>
                <c:pt idx="26">
                  <c:v>-0.11477315476152486</c:v>
                </c:pt>
                <c:pt idx="27">
                  <c:v>-2.7126842174075644E-2</c:v>
                </c:pt>
                <c:pt idx="28">
                  <c:v>5.547946391013938E-2</c:v>
                </c:pt>
                <c:pt idx="29">
                  <c:v>0.1638896742574566</c:v>
                </c:pt>
                <c:pt idx="30">
                  <c:v>0.29952056488952283</c:v>
                </c:pt>
                <c:pt idx="31">
                  <c:v>0.39502495213255212</c:v>
                </c:pt>
                <c:pt idx="32">
                  <c:v>0.50626097257768876</c:v>
                </c:pt>
                <c:pt idx="33">
                  <c:v>0.57233435410329125</c:v>
                </c:pt>
                <c:pt idx="34">
                  <c:v>0.61885158136288865</c:v>
                </c:pt>
                <c:pt idx="35">
                  <c:v>0.61697777844051138</c:v>
                </c:pt>
                <c:pt idx="36">
                  <c:v>0.59091426688625137</c:v>
                </c:pt>
                <c:pt idx="37">
                  <c:v>0.49609840855477061</c:v>
                </c:pt>
                <c:pt idx="38">
                  <c:v>0.4087457856597223</c:v>
                </c:pt>
                <c:pt idx="39">
                  <c:v>0.30163184694362133</c:v>
                </c:pt>
                <c:pt idx="40">
                  <c:v>0.13181589183782197</c:v>
                </c:pt>
                <c:pt idx="41">
                  <c:v>-3.3200185195327858E-3</c:v>
                </c:pt>
                <c:pt idx="42">
                  <c:v>-0.12353719994949525</c:v>
                </c:pt>
                <c:pt idx="43">
                  <c:v>-0.22419822711345228</c:v>
                </c:pt>
                <c:pt idx="44">
                  <c:v>-0.31195730214585832</c:v>
                </c:pt>
                <c:pt idx="45">
                  <c:v>-0.37693183164981836</c:v>
                </c:pt>
                <c:pt idx="46">
                  <c:v>-0.42134375397622048</c:v>
                </c:pt>
                <c:pt idx="47">
                  <c:v>-0.45144081912216188</c:v>
                </c:pt>
                <c:pt idx="48">
                  <c:v>-0.47730304009411095</c:v>
                </c:pt>
                <c:pt idx="49">
                  <c:v>-0.4981252545628258</c:v>
                </c:pt>
                <c:pt idx="50">
                  <c:v>-0.51229713786982289</c:v>
                </c:pt>
                <c:pt idx="51">
                  <c:v>-0.52646515020408324</c:v>
                </c:pt>
                <c:pt idx="52">
                  <c:v>-0.53982800020910227</c:v>
                </c:pt>
                <c:pt idx="53">
                  <c:v>-0.54754697196395508</c:v>
                </c:pt>
                <c:pt idx="54">
                  <c:v>-0.55929562633775398</c:v>
                </c:pt>
                <c:pt idx="55">
                  <c:v>-0.57023911838231067</c:v>
                </c:pt>
                <c:pt idx="56">
                  <c:v>-0.58299809664039848</c:v>
                </c:pt>
                <c:pt idx="57">
                  <c:v>-0.59494804159650705</c:v>
                </c:pt>
                <c:pt idx="58">
                  <c:v>-0.60911605393076751</c:v>
                </c:pt>
                <c:pt idx="59">
                  <c:v>-0.6184492213168411</c:v>
                </c:pt>
                <c:pt idx="60">
                  <c:v>-0.62797980831248834</c:v>
                </c:pt>
                <c:pt idx="61">
                  <c:v>-0.63670523297889414</c:v>
                </c:pt>
                <c:pt idx="62">
                  <c:v>-0.65047066414853316</c:v>
                </c:pt>
                <c:pt idx="63">
                  <c:v>-0.66101157502846908</c:v>
                </c:pt>
                <c:pt idx="64">
                  <c:v>-0.66933441853025355</c:v>
                </c:pt>
                <c:pt idx="65">
                  <c:v>-0.68370759241956125</c:v>
                </c:pt>
                <c:pt idx="66">
                  <c:v>-0.69223172650365594</c:v>
                </c:pt>
                <c:pt idx="67">
                  <c:v>-0.7063997388379164</c:v>
                </c:pt>
                <c:pt idx="68">
                  <c:v>-0.71633290699818453</c:v>
                </c:pt>
                <c:pt idx="69">
                  <c:v>-0.72788414176240901</c:v>
                </c:pt>
                <c:pt idx="70">
                  <c:v>-0.73963279613620769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Horizontal!$O$10</c:f>
              <c:strCache>
                <c:ptCount val="1"/>
                <c:pt idx="0">
                  <c:v>LW2H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4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Horizontal!$N$11:$N$81</c:f>
              <c:numCache>
                <c:formatCode>General</c:formatCode>
                <c:ptCount val="71"/>
                <c:pt idx="0">
                  <c:v>0.64278760968653981</c:v>
                </c:pt>
                <c:pt idx="1">
                  <c:v>0.65197028982491845</c:v>
                </c:pt>
                <c:pt idx="2">
                  <c:v>0.66115296996329753</c:v>
                </c:pt>
                <c:pt idx="3">
                  <c:v>0.67033565010167706</c:v>
                </c:pt>
                <c:pt idx="4">
                  <c:v>0.67951833024005592</c:v>
                </c:pt>
                <c:pt idx="5">
                  <c:v>0.68870101037843545</c:v>
                </c:pt>
                <c:pt idx="6">
                  <c:v>0.69788369051681431</c:v>
                </c:pt>
                <c:pt idx="7">
                  <c:v>0.70706637065519362</c:v>
                </c:pt>
                <c:pt idx="8">
                  <c:v>0.71624905079357304</c:v>
                </c:pt>
                <c:pt idx="9">
                  <c:v>0.72543173093195157</c:v>
                </c:pt>
                <c:pt idx="10">
                  <c:v>0.73461441107033065</c:v>
                </c:pt>
                <c:pt idx="11">
                  <c:v>0.74379709120870996</c:v>
                </c:pt>
                <c:pt idx="12">
                  <c:v>0.75297977134708938</c:v>
                </c:pt>
                <c:pt idx="13">
                  <c:v>0.76216245148546813</c:v>
                </c:pt>
                <c:pt idx="14">
                  <c:v>0.77134513162384766</c:v>
                </c:pt>
                <c:pt idx="15">
                  <c:v>0.78052781176222608</c:v>
                </c:pt>
                <c:pt idx="16">
                  <c:v>0.78971049190060549</c:v>
                </c:pt>
                <c:pt idx="17">
                  <c:v>0.79889317203898491</c:v>
                </c:pt>
                <c:pt idx="18">
                  <c:v>0.808075852177364</c:v>
                </c:pt>
                <c:pt idx="19">
                  <c:v>0.81725853231574308</c:v>
                </c:pt>
                <c:pt idx="20">
                  <c:v>0.8264412124541225</c:v>
                </c:pt>
                <c:pt idx="21">
                  <c:v>0.8356238925925018</c:v>
                </c:pt>
                <c:pt idx="22">
                  <c:v>0.84480657273088056</c:v>
                </c:pt>
                <c:pt idx="23">
                  <c:v>0.85398925286925964</c:v>
                </c:pt>
                <c:pt idx="24">
                  <c:v>0.86317193300763861</c:v>
                </c:pt>
                <c:pt idx="25">
                  <c:v>0.87235461314601792</c:v>
                </c:pt>
                <c:pt idx="26">
                  <c:v>0.88153729328439689</c:v>
                </c:pt>
                <c:pt idx="27">
                  <c:v>0.8907199734227762</c:v>
                </c:pt>
                <c:pt idx="28">
                  <c:v>0.89990265356115529</c:v>
                </c:pt>
                <c:pt idx="29">
                  <c:v>0.9090853336995347</c:v>
                </c:pt>
                <c:pt idx="30">
                  <c:v>0.91826801383791312</c:v>
                </c:pt>
                <c:pt idx="31">
                  <c:v>0.92745069397629254</c:v>
                </c:pt>
                <c:pt idx="32">
                  <c:v>0.93663337411467162</c:v>
                </c:pt>
                <c:pt idx="33">
                  <c:v>0.94581605425305082</c:v>
                </c:pt>
                <c:pt idx="34">
                  <c:v>0.95499873439143013</c:v>
                </c:pt>
                <c:pt idx="35">
                  <c:v>0.96418141452980954</c:v>
                </c:pt>
                <c:pt idx="36">
                  <c:v>0.97336409466818863</c:v>
                </c:pt>
                <c:pt idx="37">
                  <c:v>0.98254677480656705</c:v>
                </c:pt>
                <c:pt idx="38">
                  <c:v>0.99172945494494635</c:v>
                </c:pt>
                <c:pt idx="39">
                  <c:v>1.0009121350833261</c:v>
                </c:pt>
                <c:pt idx="40">
                  <c:v>1.0100948152217046</c:v>
                </c:pt>
                <c:pt idx="41">
                  <c:v>1.0192774953600838</c:v>
                </c:pt>
                <c:pt idx="42">
                  <c:v>1.028460175498463</c:v>
                </c:pt>
                <c:pt idx="43">
                  <c:v>1.0376428556368422</c:v>
                </c:pt>
                <c:pt idx="44">
                  <c:v>1.0468255357752216</c:v>
                </c:pt>
                <c:pt idx="45">
                  <c:v>1.0560082159136004</c:v>
                </c:pt>
                <c:pt idx="46">
                  <c:v>1.0651908960519794</c:v>
                </c:pt>
                <c:pt idx="47">
                  <c:v>1.074373576190359</c:v>
                </c:pt>
                <c:pt idx="48">
                  <c:v>1.083556256328738</c:v>
                </c:pt>
                <c:pt idx="49">
                  <c:v>1.0927389364671174</c:v>
                </c:pt>
                <c:pt idx="50">
                  <c:v>1.101921616605495</c:v>
                </c:pt>
                <c:pt idx="51">
                  <c:v>1.1111042967438749</c:v>
                </c:pt>
                <c:pt idx="52">
                  <c:v>1.1202869768822548</c:v>
                </c:pt>
                <c:pt idx="53">
                  <c:v>1.1294696570206326</c:v>
                </c:pt>
                <c:pt idx="54">
                  <c:v>1.1386523371590125</c:v>
                </c:pt>
                <c:pt idx="55">
                  <c:v>1.1478350172973912</c:v>
                </c:pt>
                <c:pt idx="56">
                  <c:v>1.1570176974357709</c:v>
                </c:pt>
                <c:pt idx="57">
                  <c:v>1.1662003775741498</c:v>
                </c:pt>
                <c:pt idx="58">
                  <c:v>1.1753830577125293</c:v>
                </c:pt>
                <c:pt idx="59">
                  <c:v>1.1845657378509082</c:v>
                </c:pt>
                <c:pt idx="60">
                  <c:v>1.1937484179892874</c:v>
                </c:pt>
                <c:pt idx="61">
                  <c:v>1.2029310981276657</c:v>
                </c:pt>
                <c:pt idx="62">
                  <c:v>1.212113778266046</c:v>
                </c:pt>
                <c:pt idx="63">
                  <c:v>1.2212964584044239</c:v>
                </c:pt>
                <c:pt idx="64">
                  <c:v>1.230479138542804</c:v>
                </c:pt>
                <c:pt idx="65">
                  <c:v>1.2396618186811823</c:v>
                </c:pt>
                <c:pt idx="66">
                  <c:v>1.2488444988195617</c:v>
                </c:pt>
                <c:pt idx="67">
                  <c:v>1.2580271789579418</c:v>
                </c:pt>
                <c:pt idx="68">
                  <c:v>1.2672098590963206</c:v>
                </c:pt>
                <c:pt idx="69">
                  <c:v>1.2763925392346995</c:v>
                </c:pt>
                <c:pt idx="70">
                  <c:v>1.2855752193730783</c:v>
                </c:pt>
              </c:numCache>
            </c:numRef>
          </c:xVal>
          <c:yVal>
            <c:numRef>
              <c:f>Horizontal!$O$11:$O$81</c:f>
              <c:numCache>
                <c:formatCode>General</c:formatCode>
                <c:ptCount val="71"/>
                <c:pt idx="0">
                  <c:v>0.28513175517248357</c:v>
                </c:pt>
                <c:pt idx="1">
                  <c:v>0.28668247682148396</c:v>
                </c:pt>
                <c:pt idx="2">
                  <c:v>0.29360289084939289</c:v>
                </c:pt>
                <c:pt idx="3">
                  <c:v>0.31454931169462264</c:v>
                </c:pt>
                <c:pt idx="4">
                  <c:v>0.31774544848480885</c:v>
                </c:pt>
                <c:pt idx="5">
                  <c:v>0.34175966380043377</c:v>
                </c:pt>
                <c:pt idx="6">
                  <c:v>0.39909037955792237</c:v>
                </c:pt>
                <c:pt idx="7">
                  <c:v>0.42255752590077433</c:v>
                </c:pt>
                <c:pt idx="8">
                  <c:v>0.49709145674053323</c:v>
                </c:pt>
                <c:pt idx="9">
                  <c:v>0.64472642701134075</c:v>
                </c:pt>
                <c:pt idx="10">
                  <c:v>0.81668492545620019</c:v>
                </c:pt>
                <c:pt idx="11">
                  <c:v>0.84541235038340645</c:v>
                </c:pt>
                <c:pt idx="12">
                  <c:v>0.9756210697599661</c:v>
                </c:pt>
                <c:pt idx="13">
                  <c:v>1.0916901603017837</c:v>
                </c:pt>
                <c:pt idx="14">
                  <c:v>1.0622262794174331</c:v>
                </c:pt>
                <c:pt idx="15">
                  <c:v>0.95583187629262611</c:v>
                </c:pt>
                <c:pt idx="16">
                  <c:v>0.75475245864944973</c:v>
                </c:pt>
                <c:pt idx="17">
                  <c:v>0.62545269845693141</c:v>
                </c:pt>
                <c:pt idx="18">
                  <c:v>0.4977941451827318</c:v>
                </c:pt>
                <c:pt idx="19">
                  <c:v>0.32454791358508839</c:v>
                </c:pt>
                <c:pt idx="20">
                  <c:v>0.22714227450522445</c:v>
                </c:pt>
                <c:pt idx="21">
                  <c:v>0.20162149844770633</c:v>
                </c:pt>
                <c:pt idx="22">
                  <c:v>0.16240295695653084</c:v>
                </c:pt>
                <c:pt idx="23">
                  <c:v>0.11551703340080111</c:v>
                </c:pt>
                <c:pt idx="24">
                  <c:v>6.665324509735425E-2</c:v>
                </c:pt>
                <c:pt idx="25">
                  <c:v>3.0064842898355652E-2</c:v>
                </c:pt>
                <c:pt idx="26">
                  <c:v>1.9181357715281077E-3</c:v>
                </c:pt>
                <c:pt idx="27">
                  <c:v>-2.4259123053317351E-2</c:v>
                </c:pt>
                <c:pt idx="28">
                  <c:v>-4.0353479887673481E-2</c:v>
                </c:pt>
                <c:pt idx="29">
                  <c:v>-5.5021249169952859E-2</c:v>
                </c:pt>
                <c:pt idx="30">
                  <c:v>-7.0896778415199729E-2</c:v>
                </c:pt>
                <c:pt idx="31">
                  <c:v>-8.1512029076092951E-2</c:v>
                </c:pt>
                <c:pt idx="32">
                  <c:v>-9.1028933568573042E-2</c:v>
                </c:pt>
                <c:pt idx="33">
                  <c:v>-0.10460256490530687</c:v>
                </c:pt>
                <c:pt idx="34">
                  <c:v>-0.11850864584857179</c:v>
                </c:pt>
                <c:pt idx="35">
                  <c:v>-0.12605189381620235</c:v>
                </c:pt>
                <c:pt idx="36">
                  <c:v>-0.13820314582372678</c:v>
                </c:pt>
                <c:pt idx="37">
                  <c:v>-0.14969370684105621</c:v>
                </c:pt>
                <c:pt idx="38">
                  <c:v>-0.15844471477165442</c:v>
                </c:pt>
                <c:pt idx="39">
                  <c:v>-0.1702635171726477</c:v>
                </c:pt>
                <c:pt idx="40">
                  <c:v>-0.18241476918017219</c:v>
                </c:pt>
                <c:pt idx="41">
                  <c:v>-0.19445239917027476</c:v>
                </c:pt>
                <c:pt idx="42">
                  <c:v>-0.205286477420277</c:v>
                </c:pt>
                <c:pt idx="43">
                  <c:v>-0.21480759013562462</c:v>
                </c:pt>
                <c:pt idx="44">
                  <c:v>-0.22717346150939061</c:v>
                </c:pt>
                <c:pt idx="45">
                  <c:v>-0.23855460873216555</c:v>
                </c:pt>
                <c:pt idx="46">
                  <c:v>-0.24949810077672246</c:v>
                </c:pt>
                <c:pt idx="47">
                  <c:v>-0.26000393764306096</c:v>
                </c:pt>
                <c:pt idx="48">
                  <c:v>-0.27237401723969468</c:v>
                </c:pt>
                <c:pt idx="49">
                  <c:v>-0.28298926790058787</c:v>
                </c:pt>
                <c:pt idx="50">
                  <c:v>-0.29415158753425391</c:v>
                </c:pt>
                <c:pt idx="51">
                  <c:v>-0.30553273475702891</c:v>
                </c:pt>
                <c:pt idx="52">
                  <c:v>-0.31823105573732591</c:v>
                </c:pt>
                <c:pt idx="53">
                  <c:v>-0.32829502920257908</c:v>
                </c:pt>
                <c:pt idx="54">
                  <c:v>-0.33869145227436298</c:v>
                </c:pt>
                <c:pt idx="55">
                  <c:v>-0.34886904775703781</c:v>
                </c:pt>
                <c:pt idx="56">
                  <c:v>-0.35948429841793106</c:v>
                </c:pt>
                <c:pt idx="57">
                  <c:v>-0.36922003049952012</c:v>
                </c:pt>
                <c:pt idx="58">
                  <c:v>-0.3782992798137822</c:v>
                </c:pt>
                <c:pt idx="59">
                  <c:v>-0.39088818699952516</c:v>
                </c:pt>
                <c:pt idx="60">
                  <c:v>-0.40194109283863622</c:v>
                </c:pt>
                <c:pt idx="61">
                  <c:v>-0.41058268697468003</c:v>
                </c:pt>
                <c:pt idx="62">
                  <c:v>-0.42306218036586807</c:v>
                </c:pt>
                <c:pt idx="63">
                  <c:v>-0.43236025726923905</c:v>
                </c:pt>
                <c:pt idx="64">
                  <c:v>-0.44023595484340039</c:v>
                </c:pt>
                <c:pt idx="65">
                  <c:v>-0.45096061929884851</c:v>
                </c:pt>
                <c:pt idx="66">
                  <c:v>-0.45916455825667346</c:v>
                </c:pt>
                <c:pt idx="67">
                  <c:v>-0.47153042963043967</c:v>
                </c:pt>
                <c:pt idx="68">
                  <c:v>-0.48083271475667833</c:v>
                </c:pt>
                <c:pt idx="69">
                  <c:v>-0.49166679300668065</c:v>
                </c:pt>
                <c:pt idx="70">
                  <c:v>-0.50633456228895957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Horizontal!$Q$10</c:f>
              <c:strCache>
                <c:ptCount val="1"/>
                <c:pt idx="0">
                  <c:v>LW3H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4"/>
            <c:spPr>
              <a:solidFill>
                <a:schemeClr val="tx1"/>
              </a:solidFill>
              <a:ln>
                <a:noFill/>
              </a:ln>
            </c:spPr>
          </c:marker>
          <c:xVal>
            <c:numRef>
              <c:f>Horizontal!$P$11:$P$81</c:f>
              <c:numCache>
                <c:formatCode>General</c:formatCode>
                <c:ptCount val="71"/>
                <c:pt idx="0">
                  <c:v>1.2855752193730783</c:v>
                </c:pt>
                <c:pt idx="1">
                  <c:v>1.2947578995114581</c:v>
                </c:pt>
                <c:pt idx="2">
                  <c:v>1.3039405796498369</c:v>
                </c:pt>
                <c:pt idx="3">
                  <c:v>1.3131232597882159</c:v>
                </c:pt>
                <c:pt idx="4">
                  <c:v>1.322305939926596</c:v>
                </c:pt>
                <c:pt idx="5">
                  <c:v>1.331488620064974</c:v>
                </c:pt>
                <c:pt idx="6">
                  <c:v>1.3406713002033537</c:v>
                </c:pt>
                <c:pt idx="7">
                  <c:v>1.3498539803417331</c:v>
                </c:pt>
                <c:pt idx="8">
                  <c:v>1.3590366604801118</c:v>
                </c:pt>
                <c:pt idx="9">
                  <c:v>1.3682193406184908</c:v>
                </c:pt>
                <c:pt idx="10">
                  <c:v>1.3774020207568705</c:v>
                </c:pt>
                <c:pt idx="11">
                  <c:v>1.3865847008952497</c:v>
                </c:pt>
                <c:pt idx="12">
                  <c:v>1.3957673810336282</c:v>
                </c:pt>
                <c:pt idx="13">
                  <c:v>1.404950061172008</c:v>
                </c:pt>
                <c:pt idx="14">
                  <c:v>1.4141327413103868</c:v>
                </c:pt>
                <c:pt idx="15">
                  <c:v>1.4233154214487664</c:v>
                </c:pt>
                <c:pt idx="16">
                  <c:v>1.432498101587145</c:v>
                </c:pt>
                <c:pt idx="17">
                  <c:v>1.4416807817255239</c:v>
                </c:pt>
                <c:pt idx="18">
                  <c:v>1.4508634618639031</c:v>
                </c:pt>
                <c:pt idx="19">
                  <c:v>1.4600461420022819</c:v>
                </c:pt>
                <c:pt idx="20">
                  <c:v>1.4692288221406609</c:v>
                </c:pt>
                <c:pt idx="21">
                  <c:v>1.4784115022790401</c:v>
                </c:pt>
                <c:pt idx="22">
                  <c:v>1.4875941824174186</c:v>
                </c:pt>
                <c:pt idx="23">
                  <c:v>1.4967768625557989</c:v>
                </c:pt>
                <c:pt idx="24">
                  <c:v>1.5059595426941774</c:v>
                </c:pt>
                <c:pt idx="25">
                  <c:v>1.5151422228325571</c:v>
                </c:pt>
                <c:pt idx="26">
                  <c:v>1.5243249029709358</c:v>
                </c:pt>
                <c:pt idx="27">
                  <c:v>1.5335075831093152</c:v>
                </c:pt>
                <c:pt idx="28">
                  <c:v>1.542690263247694</c:v>
                </c:pt>
                <c:pt idx="29">
                  <c:v>1.5518729433860741</c:v>
                </c:pt>
                <c:pt idx="30">
                  <c:v>1.5610556235244526</c:v>
                </c:pt>
                <c:pt idx="31">
                  <c:v>1.570238303662832</c:v>
                </c:pt>
                <c:pt idx="32">
                  <c:v>1.5794209838012117</c:v>
                </c:pt>
                <c:pt idx="33">
                  <c:v>1.5886036639395902</c:v>
                </c:pt>
                <c:pt idx="34">
                  <c:v>1.5977863440779694</c:v>
                </c:pt>
                <c:pt idx="35">
                  <c:v>1.6069690242163488</c:v>
                </c:pt>
                <c:pt idx="36">
                  <c:v>1.6161517043547282</c:v>
                </c:pt>
                <c:pt idx="37">
                  <c:v>1.6253343844931061</c:v>
                </c:pt>
                <c:pt idx="38">
                  <c:v>1.6345170646314866</c:v>
                </c:pt>
                <c:pt idx="39">
                  <c:v>1.6436997447698645</c:v>
                </c:pt>
                <c:pt idx="40">
                  <c:v>1.6528824249082452</c:v>
                </c:pt>
                <c:pt idx="41">
                  <c:v>1.6620651050466237</c:v>
                </c:pt>
                <c:pt idx="42">
                  <c:v>1.6712477851850025</c:v>
                </c:pt>
                <c:pt idx="43">
                  <c:v>1.6804304653233819</c:v>
                </c:pt>
                <c:pt idx="44">
                  <c:v>1.6896131454617611</c:v>
                </c:pt>
                <c:pt idx="45">
                  <c:v>1.6987958256001401</c:v>
                </c:pt>
                <c:pt idx="46">
                  <c:v>1.7079785057385188</c:v>
                </c:pt>
                <c:pt idx="47">
                  <c:v>1.7171611858768978</c:v>
                </c:pt>
                <c:pt idx="48">
                  <c:v>1.7263438660152777</c:v>
                </c:pt>
                <c:pt idx="49">
                  <c:v>1.735526546153656</c:v>
                </c:pt>
                <c:pt idx="50">
                  <c:v>1.7447092262920354</c:v>
                </c:pt>
                <c:pt idx="51">
                  <c:v>1.7538919064304141</c:v>
                </c:pt>
                <c:pt idx="52">
                  <c:v>1.763074586568794</c:v>
                </c:pt>
                <c:pt idx="53">
                  <c:v>1.7722572667071732</c:v>
                </c:pt>
                <c:pt idx="54">
                  <c:v>1.781439946845552</c:v>
                </c:pt>
                <c:pt idx="55">
                  <c:v>1.7906226269839309</c:v>
                </c:pt>
                <c:pt idx="56">
                  <c:v>1.7998053071223095</c:v>
                </c:pt>
                <c:pt idx="57">
                  <c:v>1.8089879872606891</c:v>
                </c:pt>
                <c:pt idx="58">
                  <c:v>1.8181706673990681</c:v>
                </c:pt>
                <c:pt idx="59">
                  <c:v>1.8273533475374473</c:v>
                </c:pt>
                <c:pt idx="60">
                  <c:v>1.8365360276758267</c:v>
                </c:pt>
                <c:pt idx="61">
                  <c:v>1.8457187078142059</c:v>
                </c:pt>
                <c:pt idx="62">
                  <c:v>1.8549013879525846</c:v>
                </c:pt>
                <c:pt idx="63">
                  <c:v>1.8640840680909641</c:v>
                </c:pt>
                <c:pt idx="64">
                  <c:v>1.8732667482293428</c:v>
                </c:pt>
                <c:pt idx="65">
                  <c:v>1.8824494283677231</c:v>
                </c:pt>
                <c:pt idx="66">
                  <c:v>1.8916321085061021</c:v>
                </c:pt>
                <c:pt idx="67">
                  <c:v>1.9008147886444804</c:v>
                </c:pt>
                <c:pt idx="68">
                  <c:v>1.90999746878286</c:v>
                </c:pt>
                <c:pt idx="69">
                  <c:v>1.9191801489212399</c:v>
                </c:pt>
                <c:pt idx="70">
                  <c:v>1.9283628290596186</c:v>
                </c:pt>
              </c:numCache>
            </c:numRef>
          </c:xVal>
          <c:yVal>
            <c:numRef>
              <c:f>Horizontal!$Q$11:$Q$81</c:f>
              <c:numCache>
                <c:formatCode>General</c:formatCode>
                <c:ptCount val="71"/>
                <c:pt idx="0">
                  <c:v>0.51226117990421449</c:v>
                </c:pt>
                <c:pt idx="1">
                  <c:v>0.50020371445577294</c:v>
                </c:pt>
                <c:pt idx="2">
                  <c:v>0.48730541331305277</c:v>
                </c:pt>
                <c:pt idx="3">
                  <c:v>0.47915221041957312</c:v>
                </c:pt>
                <c:pt idx="4">
                  <c:v>0.46820871837501632</c:v>
                </c:pt>
                <c:pt idx="5">
                  <c:v>0.45615125292657444</c:v>
                </c:pt>
                <c:pt idx="6">
                  <c:v>0.44492926753104645</c:v>
                </c:pt>
                <c:pt idx="7">
                  <c:v>0.43677606463756702</c:v>
                </c:pt>
                <c:pt idx="8">
                  <c:v>0.42611106594398124</c:v>
                </c:pt>
                <c:pt idx="9">
                  <c:v>0.41907183645438684</c:v>
                </c:pt>
                <c:pt idx="10">
                  <c:v>0.40338324616058907</c:v>
                </c:pt>
                <c:pt idx="11">
                  <c:v>0.39550853661808072</c:v>
                </c:pt>
                <c:pt idx="12">
                  <c:v>0.38735533372460146</c:v>
                </c:pt>
                <c:pt idx="13">
                  <c:v>0.3744623882232459</c:v>
                </c:pt>
                <c:pt idx="14">
                  <c:v>0.36435437623160283</c:v>
                </c:pt>
                <c:pt idx="15">
                  <c:v>0.36149790264794157</c:v>
                </c:pt>
                <c:pt idx="16">
                  <c:v>0.35278771305251977</c:v>
                </c:pt>
                <c:pt idx="17">
                  <c:v>0.35132906186508001</c:v>
                </c:pt>
                <c:pt idx="18">
                  <c:v>0.36074771828961288</c:v>
                </c:pt>
                <c:pt idx="19">
                  <c:v>0.3634718230081061</c:v>
                </c:pt>
                <c:pt idx="20">
                  <c:v>0.39492894364892189</c:v>
                </c:pt>
                <c:pt idx="21">
                  <c:v>0.42470974854254462</c:v>
                </c:pt>
                <c:pt idx="22">
                  <c:v>0.45504754013810988</c:v>
                </c:pt>
                <c:pt idx="23">
                  <c:v>0.49738196839089877</c:v>
                </c:pt>
                <c:pt idx="24">
                  <c:v>0.53525514738678215</c:v>
                </c:pt>
                <c:pt idx="25">
                  <c:v>0.58037450914928257</c:v>
                </c:pt>
                <c:pt idx="26">
                  <c:v>0.61991864825099419</c:v>
                </c:pt>
                <c:pt idx="27">
                  <c:v>0.68066577151607377</c:v>
                </c:pt>
                <c:pt idx="28">
                  <c:v>0.71602715471185086</c:v>
                </c:pt>
                <c:pt idx="29">
                  <c:v>0.78876555899278866</c:v>
                </c:pt>
                <c:pt idx="30">
                  <c:v>0.84476758400862728</c:v>
                </c:pt>
                <c:pt idx="31">
                  <c:v>0.90578784498331344</c:v>
                </c:pt>
                <c:pt idx="32">
                  <c:v>0.90990977209802804</c:v>
                </c:pt>
                <c:pt idx="33">
                  <c:v>0.98738791898684131</c:v>
                </c:pt>
                <c:pt idx="34">
                  <c:v>1.0235847822355326</c:v>
                </c:pt>
                <c:pt idx="35">
                  <c:v>1.0494613245741931</c:v>
                </c:pt>
                <c:pt idx="36">
                  <c:v>1.0541402383908507</c:v>
                </c:pt>
                <c:pt idx="37">
                  <c:v>1.0630019081134414</c:v>
                </c:pt>
                <c:pt idx="38">
                  <c:v>1.0392262993587478</c:v>
                </c:pt>
                <c:pt idx="39">
                  <c:v>1.011546428049092</c:v>
                </c:pt>
                <c:pt idx="40">
                  <c:v>0.95764533661722107</c:v>
                </c:pt>
                <c:pt idx="41">
                  <c:v>0.85771786329598609</c:v>
                </c:pt>
                <c:pt idx="42">
                  <c:v>0.80493610090936429</c:v>
                </c:pt>
                <c:pt idx="43">
                  <c:v>0.70612795663338013</c:v>
                </c:pt>
                <c:pt idx="44">
                  <c:v>0.61958958672422426</c:v>
                </c:pt>
                <c:pt idx="45">
                  <c:v>0.51854813999910476</c:v>
                </c:pt>
                <c:pt idx="46">
                  <c:v>0.43786884174307539</c:v>
                </c:pt>
                <c:pt idx="47">
                  <c:v>0.3686291934423257</c:v>
                </c:pt>
                <c:pt idx="48">
                  <c:v>0.27679409422335111</c:v>
                </c:pt>
                <c:pt idx="49">
                  <c:v>0.20643511687735228</c:v>
                </c:pt>
                <c:pt idx="50">
                  <c:v>0.15365335449073045</c:v>
                </c:pt>
                <c:pt idx="51">
                  <c:v>0.10282104556090757</c:v>
                </c:pt>
                <c:pt idx="52">
                  <c:v>4.1946909072025466E-2</c:v>
                </c:pt>
                <c:pt idx="53">
                  <c:v>3.209476483481134E-4</c:v>
                </c:pt>
                <c:pt idx="54">
                  <c:v>-4.6607098726512572E-2</c:v>
                </c:pt>
                <c:pt idx="55">
                  <c:v>-7.0661200832177001E-2</c:v>
                </c:pt>
                <c:pt idx="56">
                  <c:v>-8.5230462080724975E-2</c:v>
                </c:pt>
                <c:pt idx="57">
                  <c:v>-0.1042663282275425</c:v>
                </c:pt>
                <c:pt idx="58">
                  <c:v>-0.11548831362307016</c:v>
                </c:pt>
                <c:pt idx="59">
                  <c:v>-0.12977908152064721</c:v>
                </c:pt>
                <c:pt idx="60">
                  <c:v>-0.14379135606725243</c:v>
                </c:pt>
                <c:pt idx="61">
                  <c:v>-0.15250154566267421</c:v>
                </c:pt>
                <c:pt idx="62">
                  <c:v>-0.16260955765431762</c:v>
                </c:pt>
                <c:pt idx="63">
                  <c:v>-0.17690032555189431</c:v>
                </c:pt>
                <c:pt idx="64">
                  <c:v>-0.18616750184925834</c:v>
                </c:pt>
                <c:pt idx="65">
                  <c:v>-0.197389487244787</c:v>
                </c:pt>
                <c:pt idx="66">
                  <c:v>-0.21140176179139225</c:v>
                </c:pt>
                <c:pt idx="67">
                  <c:v>-0.21955496468487201</c:v>
                </c:pt>
                <c:pt idx="68">
                  <c:v>-0.22910598997457218</c:v>
                </c:pt>
                <c:pt idx="69">
                  <c:v>-0.24032797537010042</c:v>
                </c:pt>
                <c:pt idx="70">
                  <c:v>-0.25350476986379233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Horizontal!$S$10</c:f>
              <c:strCache>
                <c:ptCount val="1"/>
                <c:pt idx="0">
                  <c:v>LW4H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4"/>
            <c:spPr>
              <a:solidFill>
                <a:srgbClr val="00B050"/>
              </a:solidFill>
              <a:ln>
                <a:noFill/>
              </a:ln>
            </c:spPr>
          </c:marker>
          <c:xVal>
            <c:numRef>
              <c:f>Horizontal!$R$11:$R$81</c:f>
              <c:numCache>
                <c:formatCode>General</c:formatCode>
                <c:ptCount val="71"/>
                <c:pt idx="0">
                  <c:v>1.9283628290596186</c:v>
                </c:pt>
                <c:pt idx="1">
                  <c:v>1.9375455091979976</c:v>
                </c:pt>
                <c:pt idx="2">
                  <c:v>1.9467281893363768</c:v>
                </c:pt>
                <c:pt idx="3">
                  <c:v>1.955910869474756</c:v>
                </c:pt>
                <c:pt idx="4">
                  <c:v>1.9650935496131345</c:v>
                </c:pt>
                <c:pt idx="5">
                  <c:v>1.9742762297515148</c:v>
                </c:pt>
                <c:pt idx="6">
                  <c:v>1.9834589098898936</c:v>
                </c:pt>
                <c:pt idx="7">
                  <c:v>1.9926415900282721</c:v>
                </c:pt>
                <c:pt idx="8">
                  <c:v>2.0018242701666522</c:v>
                </c:pt>
                <c:pt idx="9">
                  <c:v>2.0110069503050303</c:v>
                </c:pt>
                <c:pt idx="10">
                  <c:v>2.0201896304434093</c:v>
                </c:pt>
                <c:pt idx="11">
                  <c:v>2.0293723105817887</c:v>
                </c:pt>
                <c:pt idx="12">
                  <c:v>2.0385549907201677</c:v>
                </c:pt>
                <c:pt idx="13">
                  <c:v>2.047737670858548</c:v>
                </c:pt>
                <c:pt idx="14">
                  <c:v>2.0569203509969269</c:v>
                </c:pt>
                <c:pt idx="15">
                  <c:v>2.066103031135305</c:v>
                </c:pt>
                <c:pt idx="16">
                  <c:v>2.0752857112736836</c:v>
                </c:pt>
                <c:pt idx="17">
                  <c:v>2.0844683914120634</c:v>
                </c:pt>
                <c:pt idx="18">
                  <c:v>2.0936510715504433</c:v>
                </c:pt>
                <c:pt idx="19">
                  <c:v>2.1028337516888214</c:v>
                </c:pt>
                <c:pt idx="20">
                  <c:v>2.1120164318271999</c:v>
                </c:pt>
                <c:pt idx="21">
                  <c:v>2.1211991119655802</c:v>
                </c:pt>
                <c:pt idx="22">
                  <c:v>2.1303817921039601</c:v>
                </c:pt>
                <c:pt idx="23">
                  <c:v>2.139564472242339</c:v>
                </c:pt>
                <c:pt idx="24">
                  <c:v>2.1487471523807185</c:v>
                </c:pt>
                <c:pt idx="25">
                  <c:v>2.1579298325190974</c:v>
                </c:pt>
                <c:pt idx="26">
                  <c:v>2.1671125126574777</c:v>
                </c:pt>
                <c:pt idx="27">
                  <c:v>2.1762951927958536</c:v>
                </c:pt>
                <c:pt idx="28">
                  <c:v>2.1854778729342348</c:v>
                </c:pt>
                <c:pt idx="29">
                  <c:v>2.1946605530726138</c:v>
                </c:pt>
                <c:pt idx="30">
                  <c:v>2.2038432332109918</c:v>
                </c:pt>
                <c:pt idx="31">
                  <c:v>2.2130259133493713</c:v>
                </c:pt>
                <c:pt idx="32">
                  <c:v>2.2222085934877507</c:v>
                </c:pt>
                <c:pt idx="33">
                  <c:v>2.2313912736261305</c:v>
                </c:pt>
                <c:pt idx="34">
                  <c:v>2.2405739537645086</c:v>
                </c:pt>
                <c:pt idx="35">
                  <c:v>2.2497566339028867</c:v>
                </c:pt>
                <c:pt idx="36">
                  <c:v>2.258939314041267</c:v>
                </c:pt>
                <c:pt idx="37">
                  <c:v>2.2681219941796469</c:v>
                </c:pt>
                <c:pt idx="38">
                  <c:v>2.277304674318025</c:v>
                </c:pt>
                <c:pt idx="39">
                  <c:v>2.2864873544564053</c:v>
                </c:pt>
                <c:pt idx="40">
                  <c:v>2.2956700345947825</c:v>
                </c:pt>
                <c:pt idx="41">
                  <c:v>2.3048527147331619</c:v>
                </c:pt>
                <c:pt idx="42">
                  <c:v>2.3140353948715409</c:v>
                </c:pt>
                <c:pt idx="43">
                  <c:v>2.3232180750099207</c:v>
                </c:pt>
                <c:pt idx="44">
                  <c:v>2.3324007551482993</c:v>
                </c:pt>
                <c:pt idx="45">
                  <c:v>2.3415834352866787</c:v>
                </c:pt>
                <c:pt idx="46">
                  <c:v>2.3507661154250572</c:v>
                </c:pt>
                <c:pt idx="47">
                  <c:v>2.3599487955634362</c:v>
                </c:pt>
                <c:pt idx="48">
                  <c:v>2.3691314757018174</c:v>
                </c:pt>
                <c:pt idx="49">
                  <c:v>2.3783141558401959</c:v>
                </c:pt>
                <c:pt idx="50">
                  <c:v>2.3874968359785749</c:v>
                </c:pt>
                <c:pt idx="51">
                  <c:v>2.3966795161169538</c:v>
                </c:pt>
                <c:pt idx="52">
                  <c:v>2.4058621962553333</c:v>
                </c:pt>
                <c:pt idx="53">
                  <c:v>2.4150448763937113</c:v>
                </c:pt>
                <c:pt idx="54">
                  <c:v>2.4242275565320925</c:v>
                </c:pt>
                <c:pt idx="55">
                  <c:v>2.4334102366704702</c:v>
                </c:pt>
                <c:pt idx="56">
                  <c:v>2.4425929168088483</c:v>
                </c:pt>
                <c:pt idx="57">
                  <c:v>2.4517755969472277</c:v>
                </c:pt>
                <c:pt idx="58">
                  <c:v>2.460958277085608</c:v>
                </c:pt>
                <c:pt idx="59">
                  <c:v>2.470140957223987</c:v>
                </c:pt>
                <c:pt idx="60">
                  <c:v>2.4793236373623659</c:v>
                </c:pt>
                <c:pt idx="61">
                  <c:v>2.4885063175007454</c:v>
                </c:pt>
                <c:pt idx="62">
                  <c:v>2.4976889976391234</c:v>
                </c:pt>
                <c:pt idx="63">
                  <c:v>2.5068716777775042</c:v>
                </c:pt>
                <c:pt idx="64">
                  <c:v>2.5160543579158827</c:v>
                </c:pt>
                <c:pt idx="65">
                  <c:v>2.5252370380542621</c:v>
                </c:pt>
                <c:pt idx="66">
                  <c:v>2.5344197181926411</c:v>
                </c:pt>
                <c:pt idx="67">
                  <c:v>2.5436023983310201</c:v>
                </c:pt>
                <c:pt idx="68">
                  <c:v>2.5527850784693991</c:v>
                </c:pt>
                <c:pt idx="69">
                  <c:v>2.5619677586077803</c:v>
                </c:pt>
                <c:pt idx="70">
                  <c:v>2.5711504387461575</c:v>
                </c:pt>
              </c:numCache>
            </c:numRef>
          </c:xVal>
          <c:yVal>
            <c:numRef>
              <c:f>Horizontal!$S$11:$S$81</c:f>
              <c:numCache>
                <c:formatCode>General</c:formatCode>
                <c:ptCount val="71"/>
                <c:pt idx="0">
                  <c:v>0.74487666071378666</c:v>
                </c:pt>
                <c:pt idx="1">
                  <c:v>0.72891786947370441</c:v>
                </c:pt>
                <c:pt idx="2">
                  <c:v>0.71955495656955593</c:v>
                </c:pt>
                <c:pt idx="3">
                  <c:v>0.71046053948092458</c:v>
                </c:pt>
                <c:pt idx="4">
                  <c:v>0.69899018772289878</c:v>
                </c:pt>
                <c:pt idx="5">
                  <c:v>0.68831012553507653</c:v>
                </c:pt>
                <c:pt idx="6">
                  <c:v>0.6815865771570575</c:v>
                </c:pt>
                <c:pt idx="7">
                  <c:v>0.66695000115943226</c:v>
                </c:pt>
                <c:pt idx="8">
                  <c:v>0.65547964940140635</c:v>
                </c:pt>
                <c:pt idx="9">
                  <c:v>0.64242365254418909</c:v>
                </c:pt>
                <c:pt idx="10">
                  <c:v>0.63253894588535353</c:v>
                </c:pt>
                <c:pt idx="11">
                  <c:v>0.62422975240814449</c:v>
                </c:pt>
                <c:pt idx="12">
                  <c:v>0.61065196179624026</c:v>
                </c:pt>
                <c:pt idx="13">
                  <c:v>0.60023532946515212</c:v>
                </c:pt>
                <c:pt idx="14">
                  <c:v>0.59113584641773809</c:v>
                </c:pt>
                <c:pt idx="15">
                  <c:v>0.5772895599903165</c:v>
                </c:pt>
                <c:pt idx="16">
                  <c:v>0.56714142347474761</c:v>
                </c:pt>
                <c:pt idx="17">
                  <c:v>0.55593450157345581</c:v>
                </c:pt>
                <c:pt idx="18">
                  <c:v>0.5473618782395111</c:v>
                </c:pt>
                <c:pt idx="19">
                  <c:v>0.5321984425284163</c:v>
                </c:pt>
                <c:pt idx="20">
                  <c:v>0.51967437134345085</c:v>
                </c:pt>
                <c:pt idx="21">
                  <c:v>0.51136517786624047</c:v>
                </c:pt>
                <c:pt idx="22">
                  <c:v>0.5020073309208759</c:v>
                </c:pt>
                <c:pt idx="23">
                  <c:v>0.49080040901958433</c:v>
                </c:pt>
                <c:pt idx="24">
                  <c:v>0.47827127187583607</c:v>
                </c:pt>
                <c:pt idx="25">
                  <c:v>0.47234307902680517</c:v>
                </c:pt>
                <c:pt idx="26">
                  <c:v>0.45770650302917926</c:v>
                </c:pt>
                <c:pt idx="27">
                  <c:v>0.44544079574216566</c:v>
                </c:pt>
                <c:pt idx="28">
                  <c:v>0.43898574317966543</c:v>
                </c:pt>
                <c:pt idx="29">
                  <c:v>0.42329038179631739</c:v>
                </c:pt>
                <c:pt idx="30">
                  <c:v>0.41182003003829115</c:v>
                </c:pt>
                <c:pt idx="31">
                  <c:v>0.40404276223333335</c:v>
                </c:pt>
                <c:pt idx="32">
                  <c:v>0.39204555076183789</c:v>
                </c:pt>
                <c:pt idx="33">
                  <c:v>0.37898955390462047</c:v>
                </c:pt>
                <c:pt idx="34">
                  <c:v>0.37226600552660172</c:v>
                </c:pt>
                <c:pt idx="35">
                  <c:v>0.36845031749023172</c:v>
                </c:pt>
                <c:pt idx="36">
                  <c:v>0.3572433955889403</c:v>
                </c:pt>
                <c:pt idx="37">
                  <c:v>0.36080880949992467</c:v>
                </c:pt>
                <c:pt idx="38">
                  <c:v>0.40290083995835657</c:v>
                </c:pt>
                <c:pt idx="39">
                  <c:v>0.48034819676585383</c:v>
                </c:pt>
                <c:pt idx="40">
                  <c:v>0.59710739373221822</c:v>
                </c:pt>
                <c:pt idx="41">
                  <c:v>0.71360316084184949</c:v>
                </c:pt>
                <c:pt idx="42">
                  <c:v>0.8538481427278688</c:v>
                </c:pt>
                <c:pt idx="43">
                  <c:v>0.95609843373869374</c:v>
                </c:pt>
                <c:pt idx="44">
                  <c:v>1.0778729299005847</c:v>
                </c:pt>
                <c:pt idx="45">
                  <c:v>1.1310442122182236</c:v>
                </c:pt>
                <c:pt idx="46">
                  <c:v>1.1916067284007839</c:v>
                </c:pt>
                <c:pt idx="47">
                  <c:v>1.1434588350512365</c:v>
                </c:pt>
                <c:pt idx="48">
                  <c:v>1.1195870161915462</c:v>
                </c:pt>
                <c:pt idx="49">
                  <c:v>1.1579808967381253</c:v>
                </c:pt>
                <c:pt idx="50">
                  <c:v>1.1546920684152249</c:v>
                </c:pt>
                <c:pt idx="51">
                  <c:v>1.0395266063206154</c:v>
                </c:pt>
                <c:pt idx="52">
                  <c:v>0.87898028544467466</c:v>
                </c:pt>
                <c:pt idx="53">
                  <c:v>0.7764797203084649</c:v>
                </c:pt>
                <c:pt idx="54">
                  <c:v>0.66157768807059092</c:v>
                </c:pt>
                <c:pt idx="55">
                  <c:v>0.5622433471739805</c:v>
                </c:pt>
                <c:pt idx="56">
                  <c:v>0.44048200674343768</c:v>
                </c:pt>
                <c:pt idx="57">
                  <c:v>0.30658262906796657</c:v>
                </c:pt>
                <c:pt idx="58">
                  <c:v>0.20144269940562559</c:v>
                </c:pt>
                <c:pt idx="59">
                  <c:v>0.12190105947559987</c:v>
                </c:pt>
                <c:pt idx="60">
                  <c:v>9.1164866464458497E-2</c:v>
                </c:pt>
                <c:pt idx="61">
                  <c:v>7.5738000896628896E-2</c:v>
                </c:pt>
                <c:pt idx="62">
                  <c:v>6.4267649138602972E-2</c:v>
                </c:pt>
                <c:pt idx="63">
                  <c:v>5.4904736234453924E-2</c:v>
                </c:pt>
                <c:pt idx="64">
                  <c:v>4.3697814333162562E-2</c:v>
                </c:pt>
                <c:pt idx="65">
                  <c:v>2.7744089051862986E-2</c:v>
                </c:pt>
                <c:pt idx="66">
                  <c:v>1.8117746290979397E-2</c:v>
                </c:pt>
                <c:pt idx="67">
                  <c:v>9.5501889158184985E-3</c:v>
                </c:pt>
                <c:pt idx="68">
                  <c:v>-7.6153845065096704E-5</c:v>
                </c:pt>
                <c:pt idx="69">
                  <c:v>-1.3659010415751904E-2</c:v>
                </c:pt>
                <c:pt idx="70">
                  <c:v>-2.5129362173778265E-2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Horizontal!$U$10</c:f>
              <c:strCache>
                <c:ptCount val="1"/>
                <c:pt idx="0">
                  <c:v>LW12H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4"/>
            <c:spPr>
              <a:solidFill>
                <a:schemeClr val="tx2"/>
              </a:solidFill>
              <a:ln>
                <a:noFill/>
              </a:ln>
            </c:spPr>
          </c:marker>
          <c:xVal>
            <c:numRef>
              <c:f>Horizontal!$T$11:$T$81</c:f>
              <c:numCache>
                <c:formatCode>General</c:formatCode>
                <c:ptCount val="71"/>
                <c:pt idx="0">
                  <c:v>3.2139380484326989</c:v>
                </c:pt>
                <c:pt idx="1">
                  <c:v>3.2231207285710788</c:v>
                </c:pt>
                <c:pt idx="2">
                  <c:v>3.2323034087094551</c:v>
                </c:pt>
                <c:pt idx="3">
                  <c:v>3.241486088847835</c:v>
                </c:pt>
                <c:pt idx="4">
                  <c:v>3.2506687689862139</c:v>
                </c:pt>
                <c:pt idx="5">
                  <c:v>3.2598514491245925</c:v>
                </c:pt>
                <c:pt idx="6">
                  <c:v>3.2690341292629723</c:v>
                </c:pt>
                <c:pt idx="7">
                  <c:v>3.2782168094013513</c:v>
                </c:pt>
                <c:pt idx="8">
                  <c:v>3.2873994895397298</c:v>
                </c:pt>
                <c:pt idx="9">
                  <c:v>3.2965821696781079</c:v>
                </c:pt>
                <c:pt idx="10">
                  <c:v>3.3057648498164882</c:v>
                </c:pt>
                <c:pt idx="11">
                  <c:v>3.3149475299548663</c:v>
                </c:pt>
                <c:pt idx="12">
                  <c:v>3.3241302100932466</c:v>
                </c:pt>
                <c:pt idx="13">
                  <c:v>3.3333128902316247</c:v>
                </c:pt>
                <c:pt idx="14">
                  <c:v>3.3424955703700041</c:v>
                </c:pt>
                <c:pt idx="15">
                  <c:v>3.3516782505083831</c:v>
                </c:pt>
                <c:pt idx="16">
                  <c:v>3.3608609306467621</c:v>
                </c:pt>
                <c:pt idx="17">
                  <c:v>3.3700436107851401</c:v>
                </c:pt>
                <c:pt idx="18">
                  <c:v>3.3792262909235204</c:v>
                </c:pt>
                <c:pt idx="19">
                  <c:v>3.3884089710619003</c:v>
                </c:pt>
                <c:pt idx="20">
                  <c:v>3.3975916512002802</c:v>
                </c:pt>
                <c:pt idx="21">
                  <c:v>3.4067743313386587</c:v>
                </c:pt>
                <c:pt idx="22">
                  <c:v>3.4159570114770381</c:v>
                </c:pt>
                <c:pt idx="23">
                  <c:v>3.4251396916154175</c:v>
                </c:pt>
                <c:pt idx="24">
                  <c:v>3.4343223717537947</c:v>
                </c:pt>
                <c:pt idx="25">
                  <c:v>3.4435050518921759</c:v>
                </c:pt>
                <c:pt idx="26">
                  <c:v>3.4526877320305545</c:v>
                </c:pt>
                <c:pt idx="27">
                  <c:v>3.4618704121689339</c:v>
                </c:pt>
                <c:pt idx="28">
                  <c:v>3.4710530923073137</c:v>
                </c:pt>
                <c:pt idx="29">
                  <c:v>3.4802357724456932</c:v>
                </c:pt>
                <c:pt idx="30">
                  <c:v>3.4894184525840708</c:v>
                </c:pt>
                <c:pt idx="31">
                  <c:v>3.4986011327224502</c:v>
                </c:pt>
                <c:pt idx="32">
                  <c:v>3.5077838128608292</c:v>
                </c:pt>
                <c:pt idx="33">
                  <c:v>3.5169664929992068</c:v>
                </c:pt>
                <c:pt idx="34">
                  <c:v>3.5261491731375867</c:v>
                </c:pt>
                <c:pt idx="35">
                  <c:v>3.5353318532759674</c:v>
                </c:pt>
                <c:pt idx="36">
                  <c:v>3.5445145334143455</c:v>
                </c:pt>
                <c:pt idx="37">
                  <c:v>3.5536972135527245</c:v>
                </c:pt>
                <c:pt idx="38">
                  <c:v>3.562879893691103</c:v>
                </c:pt>
                <c:pt idx="39">
                  <c:v>3.572062573829482</c:v>
                </c:pt>
                <c:pt idx="40">
                  <c:v>3.581245253967861</c:v>
                </c:pt>
                <c:pt idx="41">
                  <c:v>3.5904279341062404</c:v>
                </c:pt>
                <c:pt idx="42">
                  <c:v>3.5996106142446194</c:v>
                </c:pt>
                <c:pt idx="43">
                  <c:v>3.6087932943830006</c:v>
                </c:pt>
                <c:pt idx="44">
                  <c:v>3.6179759745213782</c:v>
                </c:pt>
                <c:pt idx="45">
                  <c:v>3.6271586546597581</c:v>
                </c:pt>
                <c:pt idx="46">
                  <c:v>3.6363413347981361</c:v>
                </c:pt>
                <c:pt idx="47">
                  <c:v>3.6455240149365182</c:v>
                </c:pt>
                <c:pt idx="48">
                  <c:v>3.6547066950748945</c:v>
                </c:pt>
                <c:pt idx="49">
                  <c:v>3.6638893752132744</c:v>
                </c:pt>
                <c:pt idx="50">
                  <c:v>3.6730720553516543</c:v>
                </c:pt>
                <c:pt idx="51">
                  <c:v>3.6822547354900332</c:v>
                </c:pt>
                <c:pt idx="52">
                  <c:v>3.6914374156284118</c:v>
                </c:pt>
                <c:pt idx="53">
                  <c:v>3.7006200957667912</c:v>
                </c:pt>
                <c:pt idx="54">
                  <c:v>3.7098027759051702</c:v>
                </c:pt>
                <c:pt idx="55">
                  <c:v>3.7189854560435487</c:v>
                </c:pt>
                <c:pt idx="56">
                  <c:v>3.7281681361819281</c:v>
                </c:pt>
                <c:pt idx="57">
                  <c:v>3.737350816320308</c:v>
                </c:pt>
                <c:pt idx="58">
                  <c:v>3.7465334964586865</c:v>
                </c:pt>
                <c:pt idx="59">
                  <c:v>3.7557161765970655</c:v>
                </c:pt>
                <c:pt idx="60">
                  <c:v>3.7648988567354453</c:v>
                </c:pt>
                <c:pt idx="61">
                  <c:v>3.7740815368738243</c:v>
                </c:pt>
                <c:pt idx="62">
                  <c:v>3.7832642170122046</c:v>
                </c:pt>
                <c:pt idx="63">
                  <c:v>3.7924468971505823</c:v>
                </c:pt>
                <c:pt idx="64">
                  <c:v>3.8016295772889617</c:v>
                </c:pt>
                <c:pt idx="65">
                  <c:v>3.8108122574273406</c:v>
                </c:pt>
                <c:pt idx="66">
                  <c:v>3.8199949375657187</c:v>
                </c:pt>
                <c:pt idx="67">
                  <c:v>3.829177617704099</c:v>
                </c:pt>
                <c:pt idx="68">
                  <c:v>3.8383602978424789</c:v>
                </c:pt>
                <c:pt idx="69">
                  <c:v>3.847542977980857</c:v>
                </c:pt>
                <c:pt idx="70">
                  <c:v>3.8567256581192364</c:v>
                </c:pt>
              </c:numCache>
            </c:numRef>
          </c:xVal>
          <c:yVal>
            <c:numRef>
              <c:f>Horizontal!$U$11:$U$81</c:f>
              <c:numCache>
                <c:formatCode>General</c:formatCode>
                <c:ptCount val="71"/>
                <c:pt idx="0">
                  <c:v>1.2043199450896447</c:v>
                </c:pt>
                <c:pt idx="1">
                  <c:v>1.1912696319590839</c:v>
                </c:pt>
                <c:pt idx="2">
                  <c:v>1.1811672508279418</c:v>
                </c:pt>
                <c:pt idx="3">
                  <c:v>1.1702237587833855</c:v>
                </c:pt>
                <c:pt idx="4">
                  <c:v>1.1594905444671819</c:v>
                </c:pt>
                <c:pt idx="5">
                  <c:v>1.1527606945946318</c:v>
                </c:pt>
                <c:pt idx="6">
                  <c:v>1.1392898260073649</c:v>
                </c:pt>
                <c:pt idx="7">
                  <c:v>1.1258189574200976</c:v>
                </c:pt>
                <c:pt idx="8">
                  <c:v>1.1140343544621258</c:v>
                </c:pt>
                <c:pt idx="9">
                  <c:v>1.1066696276020478</c:v>
                </c:pt>
                <c:pt idx="10">
                  <c:v>1.0948850246440767</c:v>
                </c:pt>
                <c:pt idx="11">
                  <c:v>1.0830963778836367</c:v>
                </c:pt>
                <c:pt idx="12">
                  <c:v>1.0715220526540192</c:v>
                </c:pt>
                <c:pt idx="13">
                  <c:v>1.0603682828811096</c:v>
                </c:pt>
                <c:pt idx="14">
                  <c:v>1.0498453462932602</c:v>
                </c:pt>
                <c:pt idx="15">
                  <c:v>1.0376401878785819</c:v>
                </c:pt>
                <c:pt idx="16">
                  <c:v>1.0269069735623786</c:v>
                </c:pt>
                <c:pt idx="17">
                  <c:v>1.0142772158885247</c:v>
                </c:pt>
                <c:pt idx="18">
                  <c:v>1.004599434016558</c:v>
                </c:pt>
                <c:pt idx="19">
                  <c:v>0.99597304078635729</c:v>
                </c:pt>
                <c:pt idx="20">
                  <c:v>0.98271244992744355</c:v>
                </c:pt>
                <c:pt idx="21">
                  <c:v>0.97155463635206563</c:v>
                </c:pt>
                <c:pt idx="22">
                  <c:v>0.96250768766515904</c:v>
                </c:pt>
                <c:pt idx="23">
                  <c:v>0.9490368190778915</c:v>
                </c:pt>
                <c:pt idx="24">
                  <c:v>0.93998987039098503</c:v>
                </c:pt>
                <c:pt idx="25">
                  <c:v>0.92799498970465932</c:v>
                </c:pt>
                <c:pt idx="26">
                  <c:v>0.92189192921470231</c:v>
                </c:pt>
                <c:pt idx="27">
                  <c:v>0.90547312862801732</c:v>
                </c:pt>
                <c:pt idx="28">
                  <c:v>0.89979466739723524</c:v>
                </c:pt>
                <c:pt idx="29">
                  <c:v>0.8894860523402075</c:v>
                </c:pt>
                <c:pt idx="30">
                  <c:v>0.8789631157523573</c:v>
                </c:pt>
                <c:pt idx="31">
                  <c:v>0.87222922207733977</c:v>
                </c:pt>
                <c:pt idx="32">
                  <c:v>0.86528909447643643</c:v>
                </c:pt>
                <c:pt idx="33">
                  <c:v>0.86972013941649751</c:v>
                </c:pt>
                <c:pt idx="34">
                  <c:v>0.88426069052739997</c:v>
                </c:pt>
                <c:pt idx="35">
                  <c:v>0.8990115193666568</c:v>
                </c:pt>
                <c:pt idx="36">
                  <c:v>0.93608818163360219</c:v>
                </c:pt>
                <c:pt idx="37">
                  <c:v>0.95989712800193416</c:v>
                </c:pt>
                <c:pt idx="38">
                  <c:v>0.99444641372616771</c:v>
                </c:pt>
                <c:pt idx="39">
                  <c:v>1.0058287551092995</c:v>
                </c:pt>
                <c:pt idx="40">
                  <c:v>1.0393266521917668</c:v>
                </c:pt>
                <c:pt idx="41">
                  <c:v>1.1090489317855983</c:v>
                </c:pt>
                <c:pt idx="42">
                  <c:v>1.236265994874244</c:v>
                </c:pt>
                <c:pt idx="43">
                  <c:v>1.3630665463086515</c:v>
                </c:pt>
                <c:pt idx="44">
                  <c:v>1.4970246281120136</c:v>
                </c:pt>
                <c:pt idx="45">
                  <c:v>1.6027610124888541</c:v>
                </c:pt>
                <c:pt idx="46">
                  <c:v>1.6621635081834887</c:v>
                </c:pt>
                <c:pt idx="47">
                  <c:v>1.6554336583109381</c:v>
                </c:pt>
                <c:pt idx="48">
                  <c:v>1.6198472340243359</c:v>
                </c:pt>
                <c:pt idx="49">
                  <c:v>1.4711596985008142</c:v>
                </c:pt>
                <c:pt idx="50">
                  <c:v>1.2919374105388819</c:v>
                </c:pt>
                <c:pt idx="51">
                  <c:v>1.152728548001142</c:v>
                </c:pt>
                <c:pt idx="52">
                  <c:v>1.0069929882795075</c:v>
                </c:pt>
                <c:pt idx="53">
                  <c:v>0.91032897151114245</c:v>
                </c:pt>
                <c:pt idx="54">
                  <c:v>0.81113757820006671</c:v>
                </c:pt>
                <c:pt idx="55">
                  <c:v>0.75533214157177841</c:v>
                </c:pt>
                <c:pt idx="56">
                  <c:v>0.7134292978296346</c:v>
                </c:pt>
                <c:pt idx="57">
                  <c:v>0.67341895364267079</c:v>
                </c:pt>
                <c:pt idx="58">
                  <c:v>0.63741601770182932</c:v>
                </c:pt>
                <c:pt idx="59">
                  <c:v>0.60246042660028665</c:v>
                </c:pt>
                <c:pt idx="60">
                  <c:v>0.57508696512687663</c:v>
                </c:pt>
                <c:pt idx="61">
                  <c:v>0.54666615881416702</c:v>
                </c:pt>
                <c:pt idx="62">
                  <c:v>0.53508778978208116</c:v>
                </c:pt>
                <c:pt idx="63">
                  <c:v>0.51803815601033598</c:v>
                </c:pt>
                <c:pt idx="64">
                  <c:v>0.50435700969471409</c:v>
                </c:pt>
                <c:pt idx="65">
                  <c:v>0.49067586337909419</c:v>
                </c:pt>
                <c:pt idx="66">
                  <c:v>0.48247002560560065</c:v>
                </c:pt>
                <c:pt idx="67">
                  <c:v>0.4696299902033943</c:v>
                </c:pt>
                <c:pt idx="68">
                  <c:v>0.46058304151648677</c:v>
                </c:pt>
                <c:pt idx="69">
                  <c:v>0.45132177129875939</c:v>
                </c:pt>
                <c:pt idx="70">
                  <c:v>0.43953716834078815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Horizontal!$W$10</c:f>
              <c:strCache>
                <c:ptCount val="1"/>
                <c:pt idx="0">
                  <c:v>LW13H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4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Horizontal!$V$11:$V$81</c:f>
              <c:numCache>
                <c:formatCode>General</c:formatCode>
                <c:ptCount val="71"/>
                <c:pt idx="0">
                  <c:v>3.8567256581192364</c:v>
                </c:pt>
                <c:pt idx="1">
                  <c:v>3.8659083382576154</c:v>
                </c:pt>
                <c:pt idx="2">
                  <c:v>3.8750910183959952</c:v>
                </c:pt>
                <c:pt idx="3">
                  <c:v>3.8842736985343742</c:v>
                </c:pt>
                <c:pt idx="4">
                  <c:v>3.8934563786727532</c:v>
                </c:pt>
                <c:pt idx="5">
                  <c:v>3.9026390588111326</c:v>
                </c:pt>
                <c:pt idx="6">
                  <c:v>3.9118217389495111</c:v>
                </c:pt>
                <c:pt idx="7">
                  <c:v>3.9210044190878892</c:v>
                </c:pt>
                <c:pt idx="8">
                  <c:v>3.9301870992262682</c:v>
                </c:pt>
                <c:pt idx="9">
                  <c:v>3.9393697793646472</c:v>
                </c:pt>
                <c:pt idx="10">
                  <c:v>3.948552459503027</c:v>
                </c:pt>
                <c:pt idx="11">
                  <c:v>3.9577351396414069</c:v>
                </c:pt>
                <c:pt idx="12">
                  <c:v>3.966917819779785</c:v>
                </c:pt>
                <c:pt idx="13">
                  <c:v>3.9761004999181635</c:v>
                </c:pt>
                <c:pt idx="14">
                  <c:v>3.9852831800565438</c:v>
                </c:pt>
                <c:pt idx="15">
                  <c:v>3.9944658601949228</c:v>
                </c:pt>
                <c:pt idx="16">
                  <c:v>4.0036485403333044</c:v>
                </c:pt>
                <c:pt idx="17">
                  <c:v>4.0128312204716794</c:v>
                </c:pt>
                <c:pt idx="18">
                  <c:v>4.0220139006100606</c:v>
                </c:pt>
                <c:pt idx="19">
                  <c:v>4.03119658074844</c:v>
                </c:pt>
                <c:pt idx="20">
                  <c:v>4.0403792608868185</c:v>
                </c:pt>
                <c:pt idx="21">
                  <c:v>4.049561941025198</c:v>
                </c:pt>
                <c:pt idx="22">
                  <c:v>4.0587446211635774</c:v>
                </c:pt>
                <c:pt idx="23">
                  <c:v>4.0679273013019541</c:v>
                </c:pt>
                <c:pt idx="24">
                  <c:v>4.0771099814403371</c:v>
                </c:pt>
                <c:pt idx="25">
                  <c:v>4.0862926615787138</c:v>
                </c:pt>
                <c:pt idx="26">
                  <c:v>4.0954753417170915</c:v>
                </c:pt>
                <c:pt idx="27">
                  <c:v>4.1046580218554709</c:v>
                </c:pt>
                <c:pt idx="28">
                  <c:v>4.1138407019938521</c:v>
                </c:pt>
                <c:pt idx="29">
                  <c:v>4.1230233821322324</c:v>
                </c:pt>
                <c:pt idx="30">
                  <c:v>4.13220606227061</c:v>
                </c:pt>
                <c:pt idx="31">
                  <c:v>4.1413887424089895</c:v>
                </c:pt>
                <c:pt idx="32">
                  <c:v>4.1505714225473689</c:v>
                </c:pt>
                <c:pt idx="33">
                  <c:v>4.1597541026857465</c:v>
                </c:pt>
                <c:pt idx="34">
                  <c:v>4.1689367828241286</c:v>
                </c:pt>
                <c:pt idx="35">
                  <c:v>4.1781194629625062</c:v>
                </c:pt>
                <c:pt idx="36">
                  <c:v>4.1873021431008866</c:v>
                </c:pt>
                <c:pt idx="37">
                  <c:v>4.1964848232392615</c:v>
                </c:pt>
                <c:pt idx="38">
                  <c:v>4.2056675033776445</c:v>
                </c:pt>
                <c:pt idx="39">
                  <c:v>4.2148501835160221</c:v>
                </c:pt>
                <c:pt idx="40">
                  <c:v>4.2240328636543998</c:v>
                </c:pt>
                <c:pt idx="41">
                  <c:v>4.2332155437927801</c:v>
                </c:pt>
                <c:pt idx="42">
                  <c:v>4.2423982239311613</c:v>
                </c:pt>
                <c:pt idx="43">
                  <c:v>4.2515809040695389</c:v>
                </c:pt>
                <c:pt idx="44">
                  <c:v>4.2607635842079183</c:v>
                </c:pt>
                <c:pt idx="45">
                  <c:v>4.269946264346296</c:v>
                </c:pt>
                <c:pt idx="46">
                  <c:v>4.2791289444846798</c:v>
                </c:pt>
                <c:pt idx="47">
                  <c:v>4.2883116246230575</c:v>
                </c:pt>
                <c:pt idx="48">
                  <c:v>4.2974943047614351</c:v>
                </c:pt>
                <c:pt idx="49">
                  <c:v>4.3066769848998163</c:v>
                </c:pt>
                <c:pt idx="50">
                  <c:v>4.3158596650381913</c:v>
                </c:pt>
                <c:pt idx="51">
                  <c:v>4.3250423451765725</c:v>
                </c:pt>
                <c:pt idx="52">
                  <c:v>4.334225025314951</c:v>
                </c:pt>
                <c:pt idx="53">
                  <c:v>4.3434077054533322</c:v>
                </c:pt>
                <c:pt idx="54">
                  <c:v>4.352590385591709</c:v>
                </c:pt>
                <c:pt idx="55">
                  <c:v>4.3617730657300884</c:v>
                </c:pt>
                <c:pt idx="56">
                  <c:v>4.3709557458684678</c:v>
                </c:pt>
                <c:pt idx="57">
                  <c:v>4.3801384260068446</c:v>
                </c:pt>
                <c:pt idx="58">
                  <c:v>4.3893211061452275</c:v>
                </c:pt>
                <c:pt idx="59">
                  <c:v>4.3985037862836069</c:v>
                </c:pt>
                <c:pt idx="60">
                  <c:v>4.4076864664219819</c:v>
                </c:pt>
                <c:pt idx="61">
                  <c:v>4.4168691465603676</c:v>
                </c:pt>
                <c:pt idx="62">
                  <c:v>4.4260518266987408</c:v>
                </c:pt>
                <c:pt idx="63">
                  <c:v>4.4352345068371219</c:v>
                </c:pt>
                <c:pt idx="64">
                  <c:v>4.4444171869755005</c:v>
                </c:pt>
                <c:pt idx="65">
                  <c:v>4.4535998671138799</c:v>
                </c:pt>
                <c:pt idx="66">
                  <c:v>4.4627825472522566</c:v>
                </c:pt>
                <c:pt idx="67">
                  <c:v>4.4719652273906396</c:v>
                </c:pt>
                <c:pt idx="68">
                  <c:v>4.4811479075290173</c:v>
                </c:pt>
                <c:pt idx="69">
                  <c:v>4.4903305876673967</c:v>
                </c:pt>
                <c:pt idx="70">
                  <c:v>4.4995132678057734</c:v>
                </c:pt>
              </c:numCache>
            </c:numRef>
          </c:xVal>
          <c:yVal>
            <c:numRef>
              <c:f>Horizontal!$W$11:$W$81</c:f>
              <c:numCache>
                <c:formatCode>General</c:formatCode>
                <c:ptCount val="71"/>
                <c:pt idx="0">
                  <c:v>1.4366590920736448</c:v>
                </c:pt>
                <c:pt idx="1">
                  <c:v>1.4232416007745772</c:v>
                </c:pt>
                <c:pt idx="2">
                  <c:v>1.4140120018620235</c:v>
                </c:pt>
                <c:pt idx="3">
                  <c:v>1.4013546166854634</c:v>
                </c:pt>
                <c:pt idx="4">
                  <c:v>1.3925050708341642</c:v>
                </c:pt>
                <c:pt idx="5">
                  <c:v>1.3828954188603557</c:v>
                </c:pt>
                <c:pt idx="6">
                  <c:v>1.3721419533464261</c:v>
                </c:pt>
                <c:pt idx="7">
                  <c:v>1.3572005954459825</c:v>
                </c:pt>
                <c:pt idx="8">
                  <c:v>1.3489211291865639</c:v>
                </c:pt>
                <c:pt idx="9">
                  <c:v>1.3410253703447581</c:v>
                </c:pt>
                <c:pt idx="10">
                  <c:v>1.3296981708825886</c:v>
                </c:pt>
                <c:pt idx="11">
                  <c:v>1.3193284127862714</c:v>
                </c:pt>
                <c:pt idx="12">
                  <c:v>1.3057208949565764</c:v>
                </c:pt>
                <c:pt idx="13">
                  <c:v>1.2995353748904144</c:v>
                </c:pt>
                <c:pt idx="14">
                  <c:v>1.2885918828458578</c:v>
                </c:pt>
                <c:pt idx="15">
                  <c:v>1.273840551476042</c:v>
                </c:pt>
                <c:pt idx="16">
                  <c:v>1.269748977603137</c:v>
                </c:pt>
                <c:pt idx="17">
                  <c:v>1.26070940522121</c:v>
                </c:pt>
                <c:pt idx="18">
                  <c:v>1.248622099636532</c:v>
                </c:pt>
                <c:pt idx="19">
                  <c:v>1.2479583120276319</c:v>
                </c:pt>
                <c:pt idx="20">
                  <c:v>1.2528126025196378</c:v>
                </c:pt>
                <c:pt idx="21">
                  <c:v>1.2683229961521962</c:v>
                </c:pt>
                <c:pt idx="22">
                  <c:v>1.2844071237329961</c:v>
                </c:pt>
                <c:pt idx="23">
                  <c:v>1.314955193779608</c:v>
                </c:pt>
                <c:pt idx="24">
                  <c:v>1.3441730781118308</c:v>
                </c:pt>
                <c:pt idx="25">
                  <c:v>1.3724371754345577</c:v>
                </c:pt>
                <c:pt idx="26">
                  <c:v>1.3915653818617488</c:v>
                </c:pt>
                <c:pt idx="27">
                  <c:v>1.4243974246322453</c:v>
                </c:pt>
                <c:pt idx="28">
                  <c:v>1.5076705482151769</c:v>
                </c:pt>
                <c:pt idx="29">
                  <c:v>1.5886560447178681</c:v>
                </c:pt>
                <c:pt idx="30">
                  <c:v>1.74025466913034</c:v>
                </c:pt>
                <c:pt idx="31">
                  <c:v>1.8821473230553945</c:v>
                </c:pt>
                <c:pt idx="32">
                  <c:v>1.9718886573923649</c:v>
                </c:pt>
                <c:pt idx="33">
                  <c:v>2.0094786721412579</c:v>
                </c:pt>
                <c:pt idx="34">
                  <c:v>2.0316546117711987</c:v>
                </c:pt>
                <c:pt idx="35">
                  <c:v>1.9664658539453055</c:v>
                </c:pt>
                <c:pt idx="36">
                  <c:v>1.8772972096968061</c:v>
                </c:pt>
                <c:pt idx="37">
                  <c:v>1.7723307829117458</c:v>
                </c:pt>
                <c:pt idx="38">
                  <c:v>1.6336748448603027</c:v>
                </c:pt>
                <c:pt idx="39">
                  <c:v>1.4687513933060155</c:v>
                </c:pt>
                <c:pt idx="40">
                  <c:v>1.3493210240551399</c:v>
                </c:pt>
                <c:pt idx="41">
                  <c:v>1.2508264623804775</c:v>
                </c:pt>
                <c:pt idx="42">
                  <c:v>1.2046695924681636</c:v>
                </c:pt>
                <c:pt idx="43">
                  <c:v>1.1636544019518609</c:v>
                </c:pt>
                <c:pt idx="44">
                  <c:v>1.1148335062544079</c:v>
                </c:pt>
                <c:pt idx="45">
                  <c:v>1.0646824248425668</c:v>
                </c:pt>
                <c:pt idx="46">
                  <c:v>1.0183391827559842</c:v>
                </c:pt>
                <c:pt idx="47">
                  <c:v>0.97675025829144002</c:v>
                </c:pt>
                <c:pt idx="48">
                  <c:v>0.93459490859137262</c:v>
                </c:pt>
                <c:pt idx="49">
                  <c:v>0.90956387278589723</c:v>
                </c:pt>
                <c:pt idx="50">
                  <c:v>0.89443614271118554</c:v>
                </c:pt>
                <c:pt idx="51">
                  <c:v>0.87854099780124706</c:v>
                </c:pt>
                <c:pt idx="52">
                  <c:v>0.87007515936756108</c:v>
                </c:pt>
                <c:pt idx="53">
                  <c:v>0.85684404024276084</c:v>
                </c:pt>
                <c:pt idx="54">
                  <c:v>0.84685433520769871</c:v>
                </c:pt>
                <c:pt idx="55">
                  <c:v>0.83838484241765254</c:v>
                </c:pt>
                <c:pt idx="56">
                  <c:v>0.82211329880281958</c:v>
                </c:pt>
                <c:pt idx="57">
                  <c:v>0.81269001900327931</c:v>
                </c:pt>
                <c:pt idx="58">
                  <c:v>0.8007963943055878</c:v>
                </c:pt>
                <c:pt idx="59">
                  <c:v>0.79156679539303243</c:v>
                </c:pt>
                <c:pt idx="60">
                  <c:v>0.77909943674710169</c:v>
                </c:pt>
                <c:pt idx="61">
                  <c:v>0.768535997763798</c:v>
                </c:pt>
                <c:pt idx="62">
                  <c:v>0.75683239959673188</c:v>
                </c:pt>
                <c:pt idx="63">
                  <c:v>0.74265114781879782</c:v>
                </c:pt>
                <c:pt idx="64">
                  <c:v>0.73247141625310763</c:v>
                </c:pt>
                <c:pt idx="65">
                  <c:v>0.7220980038004321</c:v>
                </c:pt>
                <c:pt idx="66">
                  <c:v>0.71077445869462108</c:v>
                </c:pt>
                <c:pt idx="67">
                  <c:v>0.70116115236445453</c:v>
                </c:pt>
                <c:pt idx="68">
                  <c:v>0.69002763378926968</c:v>
                </c:pt>
                <c:pt idx="69">
                  <c:v>0.68041798181546165</c:v>
                </c:pt>
                <c:pt idx="70">
                  <c:v>0.66909443670965052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Horizontal!$Y$10</c:f>
              <c:strCache>
                <c:ptCount val="1"/>
                <c:pt idx="0">
                  <c:v>LW14H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4"/>
            <c:spPr>
              <a:solidFill>
                <a:schemeClr val="tx1"/>
              </a:solidFill>
              <a:ln>
                <a:noFill/>
              </a:ln>
            </c:spPr>
          </c:marker>
          <c:xVal>
            <c:numRef>
              <c:f>Horizontal!$X$11:$X$81</c:f>
              <c:numCache>
                <c:formatCode>General</c:formatCode>
                <c:ptCount val="71"/>
                <c:pt idx="0">
                  <c:v>4.4995132678057734</c:v>
                </c:pt>
                <c:pt idx="1">
                  <c:v>4.5086959479441564</c:v>
                </c:pt>
                <c:pt idx="2">
                  <c:v>4.517878628082534</c:v>
                </c:pt>
                <c:pt idx="3">
                  <c:v>4.5270613082209108</c:v>
                </c:pt>
                <c:pt idx="4">
                  <c:v>4.5362439883592938</c:v>
                </c:pt>
                <c:pt idx="5">
                  <c:v>4.5454266684976705</c:v>
                </c:pt>
                <c:pt idx="6">
                  <c:v>4.5546093486360482</c:v>
                </c:pt>
                <c:pt idx="7">
                  <c:v>4.5637920287744294</c:v>
                </c:pt>
                <c:pt idx="8">
                  <c:v>4.5729747089128088</c:v>
                </c:pt>
                <c:pt idx="9">
                  <c:v>4.5821573890511873</c:v>
                </c:pt>
                <c:pt idx="10">
                  <c:v>4.5913400691895685</c:v>
                </c:pt>
                <c:pt idx="11">
                  <c:v>4.6005227493279444</c:v>
                </c:pt>
                <c:pt idx="12">
                  <c:v>4.6097054294663264</c:v>
                </c:pt>
                <c:pt idx="13">
                  <c:v>4.6188881096047041</c:v>
                </c:pt>
                <c:pt idx="14">
                  <c:v>4.6280707897430835</c:v>
                </c:pt>
                <c:pt idx="15">
                  <c:v>4.6372534698814629</c:v>
                </c:pt>
                <c:pt idx="16">
                  <c:v>4.6464361500198406</c:v>
                </c:pt>
                <c:pt idx="17">
                  <c:v>4.6556188301582191</c:v>
                </c:pt>
                <c:pt idx="18">
                  <c:v>4.6648015102965967</c:v>
                </c:pt>
                <c:pt idx="19">
                  <c:v>4.6739841904349788</c:v>
                </c:pt>
                <c:pt idx="20">
                  <c:v>4.6831668705733565</c:v>
                </c:pt>
                <c:pt idx="21">
                  <c:v>4.6923495507117376</c:v>
                </c:pt>
                <c:pt idx="22">
                  <c:v>4.7015322308501162</c:v>
                </c:pt>
                <c:pt idx="23">
                  <c:v>4.7107149109884938</c:v>
                </c:pt>
                <c:pt idx="24">
                  <c:v>4.7198975911268759</c:v>
                </c:pt>
                <c:pt idx="25">
                  <c:v>4.72908027126525</c:v>
                </c:pt>
                <c:pt idx="26">
                  <c:v>4.7382629514036374</c:v>
                </c:pt>
                <c:pt idx="27">
                  <c:v>4.7474456315420115</c:v>
                </c:pt>
                <c:pt idx="28">
                  <c:v>4.7566283116803936</c:v>
                </c:pt>
                <c:pt idx="29">
                  <c:v>4.7658109918187685</c:v>
                </c:pt>
                <c:pt idx="30">
                  <c:v>4.7749936719571497</c:v>
                </c:pt>
                <c:pt idx="31">
                  <c:v>4.7841763520955274</c:v>
                </c:pt>
                <c:pt idx="32">
                  <c:v>4.7933590322339095</c:v>
                </c:pt>
                <c:pt idx="33">
                  <c:v>4.8025417123722871</c:v>
                </c:pt>
                <c:pt idx="34">
                  <c:v>4.8117243925106692</c:v>
                </c:pt>
                <c:pt idx="35">
                  <c:v>4.8209070726490433</c:v>
                </c:pt>
                <c:pt idx="36">
                  <c:v>4.8300897527874254</c:v>
                </c:pt>
                <c:pt idx="37">
                  <c:v>4.8392724329258048</c:v>
                </c:pt>
                <c:pt idx="38">
                  <c:v>4.8484551130641824</c:v>
                </c:pt>
                <c:pt idx="39">
                  <c:v>4.8576377932025636</c:v>
                </c:pt>
                <c:pt idx="40">
                  <c:v>4.8668204733409395</c:v>
                </c:pt>
                <c:pt idx="41">
                  <c:v>4.8760031534793224</c:v>
                </c:pt>
                <c:pt idx="42">
                  <c:v>4.8851858336176956</c:v>
                </c:pt>
                <c:pt idx="43">
                  <c:v>4.8943685137560777</c:v>
                </c:pt>
                <c:pt idx="44">
                  <c:v>4.9035511938944589</c:v>
                </c:pt>
                <c:pt idx="45">
                  <c:v>4.9127338740328383</c:v>
                </c:pt>
                <c:pt idx="46">
                  <c:v>4.9219165541712142</c:v>
                </c:pt>
                <c:pt idx="47">
                  <c:v>4.9310992343095972</c:v>
                </c:pt>
                <c:pt idx="48">
                  <c:v>4.9402819144479739</c:v>
                </c:pt>
                <c:pt idx="49">
                  <c:v>4.9494645945863533</c:v>
                </c:pt>
                <c:pt idx="50">
                  <c:v>4.9586472747247337</c:v>
                </c:pt>
                <c:pt idx="51">
                  <c:v>4.9678299548631113</c:v>
                </c:pt>
                <c:pt idx="52">
                  <c:v>4.9770126350014907</c:v>
                </c:pt>
                <c:pt idx="53">
                  <c:v>4.986195315139871</c:v>
                </c:pt>
                <c:pt idx="54">
                  <c:v>4.9953779952782504</c:v>
                </c:pt>
                <c:pt idx="55">
                  <c:v>5.0045606754166281</c:v>
                </c:pt>
                <c:pt idx="56">
                  <c:v>5.0137433555550084</c:v>
                </c:pt>
                <c:pt idx="57">
                  <c:v>5.022926035693386</c:v>
                </c:pt>
                <c:pt idx="58">
                  <c:v>5.0321087158317672</c:v>
                </c:pt>
                <c:pt idx="59">
                  <c:v>5.0412913959701493</c:v>
                </c:pt>
                <c:pt idx="60">
                  <c:v>5.0504740761085207</c:v>
                </c:pt>
                <c:pt idx="61">
                  <c:v>5.059656756246901</c:v>
                </c:pt>
                <c:pt idx="62">
                  <c:v>5.0688394363852796</c:v>
                </c:pt>
                <c:pt idx="63">
                  <c:v>5.0780221165236643</c:v>
                </c:pt>
                <c:pt idx="64">
                  <c:v>5.0872047966620402</c:v>
                </c:pt>
                <c:pt idx="65">
                  <c:v>5.0963874768004178</c:v>
                </c:pt>
                <c:pt idx="66">
                  <c:v>5.1055701569387946</c:v>
                </c:pt>
                <c:pt idx="67">
                  <c:v>5.1147528370771758</c:v>
                </c:pt>
                <c:pt idx="68">
                  <c:v>5.1239355172155516</c:v>
                </c:pt>
                <c:pt idx="69">
                  <c:v>5.1331181973539364</c:v>
                </c:pt>
                <c:pt idx="70">
                  <c:v>5.1423008774923131</c:v>
                </c:pt>
              </c:numCache>
            </c:numRef>
          </c:xVal>
          <c:yVal>
            <c:numRef>
              <c:f>Horizontal!$Y$11:$Y$81</c:f>
              <c:numCache>
                <c:formatCode>General</c:formatCode>
                <c:ptCount val="71"/>
                <c:pt idx="0">
                  <c:v>1.6821262508133357</c:v>
                </c:pt>
                <c:pt idx="1">
                  <c:v>1.6701667501196789</c:v>
                </c:pt>
                <c:pt idx="2">
                  <c:v>1.6643098141965749</c:v>
                </c:pt>
                <c:pt idx="3">
                  <c:v>1.6476024269311673</c:v>
                </c:pt>
                <c:pt idx="4">
                  <c:v>1.6414068214583621</c:v>
                </c:pt>
                <c:pt idx="5">
                  <c:v>1.6287634687893506</c:v>
                </c:pt>
                <c:pt idx="6">
                  <c:v>1.6195198373692479</c:v>
                </c:pt>
                <c:pt idx="7">
                  <c:v>1.612646892797045</c:v>
                </c:pt>
                <c:pt idx="8">
                  <c:v>1.5972941837304346</c:v>
                </c:pt>
                <c:pt idx="9">
                  <c:v>1.5849895006111239</c:v>
                </c:pt>
                <c:pt idx="10">
                  <c:v>1.5787938951383174</c:v>
                </c:pt>
                <c:pt idx="11">
                  <c:v>1.5668343944446614</c:v>
                </c:pt>
                <c:pt idx="12">
                  <c:v>1.5538588851019073</c:v>
                </c:pt>
                <c:pt idx="13">
                  <c:v>1.5398608542340964</c:v>
                </c:pt>
                <c:pt idx="14">
                  <c:v>1.5319719010127937</c:v>
                </c:pt>
                <c:pt idx="15">
                  <c:v>1.5233990958161345</c:v>
                </c:pt>
                <c:pt idx="16">
                  <c:v>1.5087237258489257</c:v>
                </c:pt>
                <c:pt idx="17">
                  <c:v>1.498802755329423</c:v>
                </c:pt>
                <c:pt idx="18">
                  <c:v>1.489213941483666</c:v>
                </c:pt>
                <c:pt idx="19">
                  <c:v>1.4745385715164558</c:v>
                </c:pt>
                <c:pt idx="20">
                  <c:v>1.4649497576706976</c:v>
                </c:pt>
                <c:pt idx="21">
                  <c:v>1.4580768130984936</c:v>
                </c:pt>
                <c:pt idx="22">
                  <c:v>1.4457786428551378</c:v>
                </c:pt>
                <c:pt idx="23">
                  <c:v>1.4324579510867279</c:v>
                </c:pt>
                <c:pt idx="24">
                  <c:v>1.4269461975892777</c:v>
                </c:pt>
                <c:pt idx="25">
                  <c:v>1.4136255058208662</c:v>
                </c:pt>
                <c:pt idx="26">
                  <c:v>1.404720543950464</c:v>
                </c:pt>
                <c:pt idx="27">
                  <c:v>1.3900451739832544</c:v>
                </c:pt>
                <c:pt idx="28">
                  <c:v>1.3780856732895981</c:v>
                </c:pt>
                <c:pt idx="29">
                  <c:v>1.3640876424217883</c:v>
                </c:pt>
                <c:pt idx="30">
                  <c:v>1.3606079062225374</c:v>
                </c:pt>
                <c:pt idx="31">
                  <c:v>1.3455938667056282</c:v>
                </c:pt>
                <c:pt idx="32">
                  <c:v>1.3400756003322227</c:v>
                </c:pt>
                <c:pt idx="33">
                  <c:v>1.3270935781135118</c:v>
                </c:pt>
                <c:pt idx="34">
                  <c:v>1.3164887556186544</c:v>
                </c:pt>
                <c:pt idx="35">
                  <c:v>1.3085998023973509</c:v>
                </c:pt>
                <c:pt idx="36">
                  <c:v>1.2979949799024937</c:v>
                </c:pt>
                <c:pt idx="37">
                  <c:v>1.2907833657805909</c:v>
                </c:pt>
                <c:pt idx="38">
                  <c:v>1.2859489513825411</c:v>
                </c:pt>
                <c:pt idx="39">
                  <c:v>1.2977288835476464</c:v>
                </c:pt>
                <c:pt idx="40">
                  <c:v>1.3261361880278191</c:v>
                </c:pt>
                <c:pt idx="41">
                  <c:v>1.3898172286844126</c:v>
                </c:pt>
                <c:pt idx="42">
                  <c:v>1.4402706182748475</c:v>
                </c:pt>
                <c:pt idx="43">
                  <c:v>1.4842827735450332</c:v>
                </c:pt>
                <c:pt idx="44">
                  <c:v>1.5310042852128136</c:v>
                </c:pt>
                <c:pt idx="45">
                  <c:v>1.6038489423391682</c:v>
                </c:pt>
                <c:pt idx="46">
                  <c:v>1.7163765526639958</c:v>
                </c:pt>
                <c:pt idx="47">
                  <c:v>1.8244949459667716</c:v>
                </c:pt>
                <c:pt idx="48">
                  <c:v>1.8956397424686693</c:v>
                </c:pt>
                <c:pt idx="49">
                  <c:v>1.9667910518465261</c:v>
                </c:pt>
                <c:pt idx="50">
                  <c:v>2.0603206030083872</c:v>
                </c:pt>
                <c:pt idx="51">
                  <c:v>2.0795708038947547</c:v>
                </c:pt>
                <c:pt idx="52">
                  <c:v>1.982123293405734</c:v>
                </c:pt>
                <c:pt idx="53">
                  <c:v>1.9226719012426439</c:v>
                </c:pt>
                <c:pt idx="54">
                  <c:v>1.8059006877928676</c:v>
                </c:pt>
                <c:pt idx="55">
                  <c:v>1.671140910953272</c:v>
                </c:pt>
                <c:pt idx="56">
                  <c:v>1.5543631846275416</c:v>
                </c:pt>
                <c:pt idx="57">
                  <c:v>1.4318215630809574</c:v>
                </c:pt>
                <c:pt idx="58">
                  <c:v>1.3469308774346516</c:v>
                </c:pt>
                <c:pt idx="59">
                  <c:v>1.2752678428545012</c:v>
                </c:pt>
                <c:pt idx="60">
                  <c:v>1.21683245934051</c:v>
                </c:pt>
                <c:pt idx="61">
                  <c:v>1.1482239635836131</c:v>
                </c:pt>
                <c:pt idx="62">
                  <c:v>1.0836860152990693</c:v>
                </c:pt>
                <c:pt idx="63">
                  <c:v>1.0344077353788821</c:v>
                </c:pt>
                <c:pt idx="64">
                  <c:v>1.0075207229946135</c:v>
                </c:pt>
                <c:pt idx="65">
                  <c:v>0.98267224078449988</c:v>
                </c:pt>
                <c:pt idx="66">
                  <c:v>0.96629701019283609</c:v>
                </c:pt>
                <c:pt idx="67">
                  <c:v>0.95806938742183245</c:v>
                </c:pt>
                <c:pt idx="68">
                  <c:v>0.94441002610372249</c:v>
                </c:pt>
                <c:pt idx="69">
                  <c:v>0.92871864748741295</c:v>
                </c:pt>
                <c:pt idx="70">
                  <c:v>0.92049102471641042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Horizontal!$AA$10</c:f>
              <c:strCache>
                <c:ptCount val="1"/>
                <c:pt idx="0">
                  <c:v>LW15H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4"/>
            <c:spPr>
              <a:solidFill>
                <a:srgbClr val="00B050"/>
              </a:solidFill>
              <a:ln>
                <a:noFill/>
              </a:ln>
            </c:spPr>
          </c:marker>
          <c:xVal>
            <c:numRef>
              <c:f>Horizontal!$Z$11:$Z$81</c:f>
              <c:numCache>
                <c:formatCode>General</c:formatCode>
                <c:ptCount val="71"/>
                <c:pt idx="0">
                  <c:v>5.1423008774923131</c:v>
                </c:pt>
                <c:pt idx="1">
                  <c:v>5.1514835576306917</c:v>
                </c:pt>
                <c:pt idx="2">
                  <c:v>5.1606662377690711</c:v>
                </c:pt>
                <c:pt idx="3">
                  <c:v>5.1698489179074496</c:v>
                </c:pt>
                <c:pt idx="4">
                  <c:v>5.1790315980458317</c:v>
                </c:pt>
                <c:pt idx="5">
                  <c:v>5.1882142781842067</c:v>
                </c:pt>
                <c:pt idx="6">
                  <c:v>5.1973969583225879</c:v>
                </c:pt>
                <c:pt idx="7">
                  <c:v>5.2065796384609691</c:v>
                </c:pt>
                <c:pt idx="8">
                  <c:v>5.2157623185993494</c:v>
                </c:pt>
                <c:pt idx="9">
                  <c:v>5.2249449987377252</c:v>
                </c:pt>
                <c:pt idx="10">
                  <c:v>5.2341276788761055</c:v>
                </c:pt>
                <c:pt idx="11">
                  <c:v>5.2433103590144849</c:v>
                </c:pt>
                <c:pt idx="12">
                  <c:v>5.2524930391528661</c:v>
                </c:pt>
                <c:pt idx="13">
                  <c:v>5.2616757192912429</c:v>
                </c:pt>
                <c:pt idx="14">
                  <c:v>5.2708583994296241</c:v>
                </c:pt>
                <c:pt idx="15">
                  <c:v>5.2800410795680017</c:v>
                </c:pt>
                <c:pt idx="16">
                  <c:v>5.289223759706382</c:v>
                </c:pt>
                <c:pt idx="17">
                  <c:v>5.2984064398447597</c:v>
                </c:pt>
                <c:pt idx="18">
                  <c:v>5.3075891199831391</c:v>
                </c:pt>
                <c:pt idx="19">
                  <c:v>5.3167718001215185</c:v>
                </c:pt>
                <c:pt idx="20">
                  <c:v>5.3259544802598962</c:v>
                </c:pt>
                <c:pt idx="21">
                  <c:v>5.3351371603982765</c:v>
                </c:pt>
                <c:pt idx="22">
                  <c:v>5.3443198405366541</c:v>
                </c:pt>
                <c:pt idx="23">
                  <c:v>5.3535025206750335</c:v>
                </c:pt>
                <c:pt idx="24">
                  <c:v>5.362685200813412</c:v>
                </c:pt>
                <c:pt idx="25">
                  <c:v>5.3718678809517932</c:v>
                </c:pt>
                <c:pt idx="26">
                  <c:v>5.3810505610901727</c:v>
                </c:pt>
                <c:pt idx="27">
                  <c:v>5.3902332412285503</c:v>
                </c:pt>
                <c:pt idx="28">
                  <c:v>5.3994159213669288</c:v>
                </c:pt>
                <c:pt idx="29">
                  <c:v>5.40859860150531</c:v>
                </c:pt>
                <c:pt idx="30">
                  <c:v>5.4177812816436894</c:v>
                </c:pt>
                <c:pt idx="31">
                  <c:v>5.4269639617820697</c:v>
                </c:pt>
                <c:pt idx="32">
                  <c:v>5.4361466419204474</c:v>
                </c:pt>
                <c:pt idx="33">
                  <c:v>5.4453293220588304</c:v>
                </c:pt>
                <c:pt idx="34">
                  <c:v>5.4545120021972036</c:v>
                </c:pt>
                <c:pt idx="35">
                  <c:v>5.4636946823355865</c:v>
                </c:pt>
                <c:pt idx="36">
                  <c:v>5.4728773624739633</c:v>
                </c:pt>
                <c:pt idx="37">
                  <c:v>5.4820600426123445</c:v>
                </c:pt>
                <c:pt idx="38">
                  <c:v>5.4912427227507257</c:v>
                </c:pt>
                <c:pt idx="39">
                  <c:v>5.5004254028891024</c:v>
                </c:pt>
                <c:pt idx="40">
                  <c:v>5.5096080830274818</c:v>
                </c:pt>
                <c:pt idx="41">
                  <c:v>5.5187907631658595</c:v>
                </c:pt>
                <c:pt idx="42">
                  <c:v>5.527973443304238</c:v>
                </c:pt>
                <c:pt idx="43">
                  <c:v>5.5371561234426174</c:v>
                </c:pt>
                <c:pt idx="44">
                  <c:v>5.5463388035809968</c:v>
                </c:pt>
                <c:pt idx="45">
                  <c:v>5.5555214837193772</c:v>
                </c:pt>
                <c:pt idx="46">
                  <c:v>5.5647041638577521</c:v>
                </c:pt>
                <c:pt idx="47">
                  <c:v>5.5738868439961342</c:v>
                </c:pt>
                <c:pt idx="48">
                  <c:v>5.5830695241345145</c:v>
                </c:pt>
                <c:pt idx="49">
                  <c:v>5.5922522042728922</c:v>
                </c:pt>
                <c:pt idx="50">
                  <c:v>5.6014348844112707</c:v>
                </c:pt>
                <c:pt idx="51">
                  <c:v>5.6106175645496483</c:v>
                </c:pt>
                <c:pt idx="52">
                  <c:v>5.6198002446880295</c:v>
                </c:pt>
                <c:pt idx="53">
                  <c:v>5.6289829248264045</c:v>
                </c:pt>
                <c:pt idx="54">
                  <c:v>5.6381656049647884</c:v>
                </c:pt>
                <c:pt idx="55">
                  <c:v>5.6473482851031713</c:v>
                </c:pt>
                <c:pt idx="56">
                  <c:v>5.6565309652415454</c:v>
                </c:pt>
                <c:pt idx="57">
                  <c:v>5.6657136453799257</c:v>
                </c:pt>
                <c:pt idx="58">
                  <c:v>5.6748963255183051</c:v>
                </c:pt>
                <c:pt idx="59">
                  <c:v>5.6840790056566854</c:v>
                </c:pt>
                <c:pt idx="60">
                  <c:v>5.6932616857950658</c:v>
                </c:pt>
                <c:pt idx="61">
                  <c:v>5.7024443659334425</c:v>
                </c:pt>
                <c:pt idx="62">
                  <c:v>5.7116270460718228</c:v>
                </c:pt>
                <c:pt idx="63">
                  <c:v>5.7208097262102005</c:v>
                </c:pt>
                <c:pt idx="64">
                  <c:v>5.7299924063485799</c:v>
                </c:pt>
                <c:pt idx="65">
                  <c:v>5.7391750864869575</c:v>
                </c:pt>
                <c:pt idx="66">
                  <c:v>5.7483577666253378</c:v>
                </c:pt>
                <c:pt idx="67">
                  <c:v>5.7575404467637155</c:v>
                </c:pt>
                <c:pt idx="68">
                  <c:v>5.7667231269020975</c:v>
                </c:pt>
                <c:pt idx="69">
                  <c:v>5.7759058070404734</c:v>
                </c:pt>
                <c:pt idx="70">
                  <c:v>5.7850884871788564</c:v>
                </c:pt>
              </c:numCache>
            </c:numRef>
          </c:xVal>
          <c:yVal>
            <c:numRef>
              <c:f>Horizontal!$AA$11:$AA$81</c:f>
              <c:numCache>
                <c:formatCode>General</c:formatCode>
                <c:ptCount val="71"/>
                <c:pt idx="0">
                  <c:v>1.9504562427024537</c:v>
                </c:pt>
                <c:pt idx="1">
                  <c:v>1.9349642346112579</c:v>
                </c:pt>
                <c:pt idx="2">
                  <c:v>1.9203731825831447</c:v>
                </c:pt>
                <c:pt idx="3">
                  <c:v>1.9085199873292611</c:v>
                </c:pt>
                <c:pt idx="4">
                  <c:v>1.9039531648962438</c:v>
                </c:pt>
                <c:pt idx="5">
                  <c:v>1.8879975580541379</c:v>
                </c:pt>
                <c:pt idx="6">
                  <c:v>1.8802467743884734</c:v>
                </c:pt>
                <c:pt idx="7">
                  <c:v>1.8724872435765645</c:v>
                </c:pt>
                <c:pt idx="8">
                  <c:v>1.8569864883391238</c:v>
                </c:pt>
                <c:pt idx="9">
                  <c:v>1.8519648143014424</c:v>
                </c:pt>
                <c:pt idx="10">
                  <c:v>1.8382922126289019</c:v>
                </c:pt>
                <c:pt idx="11">
                  <c:v>1.8264390173750162</c:v>
                </c:pt>
                <c:pt idx="12">
                  <c:v>1.8195891897724357</c:v>
                </c:pt>
                <c:pt idx="13">
                  <c:v>1.8045520332859035</c:v>
                </c:pt>
                <c:pt idx="14">
                  <c:v>1.7963376508693312</c:v>
                </c:pt>
                <c:pt idx="15">
                  <c:v>1.7835747524061176</c:v>
                </c:pt>
                <c:pt idx="16">
                  <c:v>1.7730861119662253</c:v>
                </c:pt>
                <c:pt idx="17">
                  <c:v>1.7639620263403248</c:v>
                </c:pt>
                <c:pt idx="18">
                  <c:v>1.7594039510535495</c:v>
                </c:pt>
                <c:pt idx="19">
                  <c:v>1.7589307930625062</c:v>
                </c:pt>
                <c:pt idx="20">
                  <c:v>1.7502703061875149</c:v>
                </c:pt>
                <c:pt idx="21">
                  <c:v>1.7493510437380522</c:v>
                </c:pt>
                <c:pt idx="22">
                  <c:v>1.7434196664910422</c:v>
                </c:pt>
                <c:pt idx="23">
                  <c:v>1.7725643456806197</c:v>
                </c:pt>
                <c:pt idx="24">
                  <c:v>1.8294987084859178</c:v>
                </c:pt>
                <c:pt idx="25">
                  <c:v>1.9092193872556338</c:v>
                </c:pt>
                <c:pt idx="26">
                  <c:v>1.987566764065114</c:v>
                </c:pt>
                <c:pt idx="27">
                  <c:v>2.0686519976488196</c:v>
                </c:pt>
                <c:pt idx="28">
                  <c:v>2.1679575368578177</c:v>
                </c:pt>
                <c:pt idx="29">
                  <c:v>2.2490427704415232</c:v>
                </c:pt>
                <c:pt idx="30">
                  <c:v>2.3114528467952766</c:v>
                </c:pt>
                <c:pt idx="31">
                  <c:v>2.4139423472369215</c:v>
                </c:pt>
                <c:pt idx="32">
                  <c:v>2.4626806340120249</c:v>
                </c:pt>
                <c:pt idx="33">
                  <c:v>2.4849937919854006</c:v>
                </c:pt>
                <c:pt idx="34">
                  <c:v>2.4936439075263683</c:v>
                </c:pt>
                <c:pt idx="35">
                  <c:v>2.4886222334886856</c:v>
                </c:pt>
                <c:pt idx="36">
                  <c:v>2.4489793546190821</c:v>
                </c:pt>
                <c:pt idx="37">
                  <c:v>2.3610434813389025</c:v>
                </c:pt>
                <c:pt idx="38">
                  <c:v>2.2767464208960364</c:v>
                </c:pt>
                <c:pt idx="39">
                  <c:v>2.1473578215677311</c:v>
                </c:pt>
                <c:pt idx="40">
                  <c:v>2.0238822931000566</c:v>
                </c:pt>
                <c:pt idx="41">
                  <c:v>1.9086115878088221</c:v>
                </c:pt>
                <c:pt idx="42">
                  <c:v>1.8370766137352761</c:v>
                </c:pt>
                <c:pt idx="43">
                  <c:v>1.7482310372457714</c:v>
                </c:pt>
                <c:pt idx="44">
                  <c:v>1.6434306660080509</c:v>
                </c:pt>
                <c:pt idx="45">
                  <c:v>1.579190811901618</c:v>
                </c:pt>
                <c:pt idx="46">
                  <c:v>1.5144873590442751</c:v>
                </c:pt>
                <c:pt idx="47">
                  <c:v>1.4707420685864501</c:v>
                </c:pt>
                <c:pt idx="48">
                  <c:v>1.4566058681630025</c:v>
                </c:pt>
                <c:pt idx="49">
                  <c:v>1.418327544107389</c:v>
                </c:pt>
                <c:pt idx="50">
                  <c:v>1.4133058700697072</c:v>
                </c:pt>
                <c:pt idx="51">
                  <c:v>1.3996332683971668</c:v>
                </c:pt>
                <c:pt idx="52">
                  <c:v>1.3813946563854973</c:v>
                </c:pt>
                <c:pt idx="53">
                  <c:v>1.3663574998989669</c:v>
                </c:pt>
                <c:pt idx="54">
                  <c:v>1.3558688594590718</c:v>
                </c:pt>
                <c:pt idx="55">
                  <c:v>1.3399132526169677</c:v>
                </c:pt>
                <c:pt idx="56">
                  <c:v>1.334436726974624</c:v>
                </c:pt>
                <c:pt idx="57">
                  <c:v>1.3198456749465115</c:v>
                </c:pt>
                <c:pt idx="58">
                  <c:v>1.3043449197090702</c:v>
                </c:pt>
                <c:pt idx="59">
                  <c:v>1.3006965476316239</c:v>
                </c:pt>
                <c:pt idx="60">
                  <c:v>1.2938467200290438</c:v>
                </c:pt>
                <c:pt idx="61">
                  <c:v>1.279264415147173</c:v>
                </c:pt>
                <c:pt idx="62">
                  <c:v>1.2660379179330552</c:v>
                </c:pt>
                <c:pt idx="63">
                  <c:v>1.2573774310580603</c:v>
                </c:pt>
                <c:pt idx="64">
                  <c:v>1.2477984938274957</c:v>
                </c:pt>
                <c:pt idx="65">
                  <c:v>1.2359452985736115</c:v>
                </c:pt>
                <c:pt idx="66">
                  <c:v>1.2208993949408362</c:v>
                </c:pt>
                <c:pt idx="67">
                  <c:v>1.2154228692984894</c:v>
                </c:pt>
                <c:pt idx="68">
                  <c:v>1.2017502676259491</c:v>
                </c:pt>
                <c:pt idx="69">
                  <c:v>1.1962737419836045</c:v>
                </c:pt>
                <c:pt idx="70">
                  <c:v>1.1780351299719378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Horizontal!$AC$10</c:f>
              <c:strCache>
                <c:ptCount val="1"/>
                <c:pt idx="0">
                  <c:v>LW32H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4"/>
            <c:spPr>
              <a:solidFill>
                <a:schemeClr val="tx2"/>
              </a:solidFill>
              <a:ln>
                <a:noFill/>
              </a:ln>
            </c:spPr>
          </c:marker>
          <c:xVal>
            <c:numRef>
              <c:f>Horizontal!$AB$11:$AB$81</c:f>
              <c:numCache>
                <c:formatCode>General</c:formatCode>
                <c:ptCount val="71"/>
                <c:pt idx="0">
                  <c:v>6.4278760968653907</c:v>
                </c:pt>
                <c:pt idx="1">
                  <c:v>6.4370587770037728</c:v>
                </c:pt>
                <c:pt idx="2">
                  <c:v>6.446241457142154</c:v>
                </c:pt>
                <c:pt idx="3">
                  <c:v>6.4554241372805308</c:v>
                </c:pt>
                <c:pt idx="4">
                  <c:v>6.4646068174189066</c:v>
                </c:pt>
                <c:pt idx="5">
                  <c:v>6.4737894975572905</c:v>
                </c:pt>
                <c:pt idx="6">
                  <c:v>6.4829721776956681</c:v>
                </c:pt>
                <c:pt idx="7">
                  <c:v>6.4921548578340458</c:v>
                </c:pt>
                <c:pt idx="8">
                  <c:v>6.5013375379724261</c:v>
                </c:pt>
                <c:pt idx="9">
                  <c:v>6.5105202181108055</c:v>
                </c:pt>
                <c:pt idx="10">
                  <c:v>6.5197028982491867</c:v>
                </c:pt>
                <c:pt idx="11">
                  <c:v>6.528885578387559</c:v>
                </c:pt>
                <c:pt idx="12">
                  <c:v>6.5380682585259411</c:v>
                </c:pt>
                <c:pt idx="13">
                  <c:v>6.5472509386643223</c:v>
                </c:pt>
                <c:pt idx="14">
                  <c:v>6.5564336188027008</c:v>
                </c:pt>
                <c:pt idx="15">
                  <c:v>6.5656162989410785</c:v>
                </c:pt>
                <c:pt idx="16">
                  <c:v>6.5747989790794579</c:v>
                </c:pt>
                <c:pt idx="17">
                  <c:v>6.5839816592178364</c:v>
                </c:pt>
                <c:pt idx="18">
                  <c:v>6.5931643393562158</c:v>
                </c:pt>
                <c:pt idx="19">
                  <c:v>6.6023470194945979</c:v>
                </c:pt>
                <c:pt idx="20">
                  <c:v>6.6115296996329764</c:v>
                </c:pt>
                <c:pt idx="21">
                  <c:v>6.6207123797713541</c:v>
                </c:pt>
                <c:pt idx="22">
                  <c:v>6.6298950599097335</c:v>
                </c:pt>
                <c:pt idx="23">
                  <c:v>6.6390777400481138</c:v>
                </c:pt>
                <c:pt idx="24">
                  <c:v>6.6482604201864914</c:v>
                </c:pt>
                <c:pt idx="25">
                  <c:v>6.6574431003248744</c:v>
                </c:pt>
                <c:pt idx="26">
                  <c:v>6.6666257804632512</c:v>
                </c:pt>
                <c:pt idx="27">
                  <c:v>6.6758084606016324</c:v>
                </c:pt>
                <c:pt idx="28">
                  <c:v>6.6849911407400082</c:v>
                </c:pt>
                <c:pt idx="29">
                  <c:v>6.6941738208783867</c:v>
                </c:pt>
                <c:pt idx="30">
                  <c:v>6.7033565010167679</c:v>
                </c:pt>
                <c:pt idx="31">
                  <c:v>6.7125391811551474</c:v>
                </c:pt>
                <c:pt idx="32">
                  <c:v>6.7217218612935277</c:v>
                </c:pt>
                <c:pt idx="33">
                  <c:v>6.7309045414319035</c:v>
                </c:pt>
                <c:pt idx="34">
                  <c:v>6.7400872215702821</c:v>
                </c:pt>
                <c:pt idx="35">
                  <c:v>6.7492699017086677</c:v>
                </c:pt>
                <c:pt idx="36">
                  <c:v>6.7584525818470427</c:v>
                </c:pt>
                <c:pt idx="37">
                  <c:v>6.7676352619854168</c:v>
                </c:pt>
                <c:pt idx="38">
                  <c:v>6.7768179421238024</c:v>
                </c:pt>
                <c:pt idx="39">
                  <c:v>6.7860006222621818</c:v>
                </c:pt>
                <c:pt idx="40">
                  <c:v>6.7951833024005586</c:v>
                </c:pt>
                <c:pt idx="41">
                  <c:v>6.804365982538938</c:v>
                </c:pt>
                <c:pt idx="42">
                  <c:v>6.8135486626773165</c:v>
                </c:pt>
                <c:pt idx="43">
                  <c:v>6.8227313428156942</c:v>
                </c:pt>
                <c:pt idx="44">
                  <c:v>6.8319140229540753</c:v>
                </c:pt>
                <c:pt idx="45">
                  <c:v>6.8410967030924539</c:v>
                </c:pt>
                <c:pt idx="46">
                  <c:v>6.850279383230836</c:v>
                </c:pt>
                <c:pt idx="47">
                  <c:v>6.8594620633692127</c:v>
                </c:pt>
                <c:pt idx="48">
                  <c:v>6.8686447435075895</c:v>
                </c:pt>
                <c:pt idx="49">
                  <c:v>6.8778274236459707</c:v>
                </c:pt>
                <c:pt idx="50">
                  <c:v>6.8870101037843501</c:v>
                </c:pt>
                <c:pt idx="51">
                  <c:v>6.8961927839227313</c:v>
                </c:pt>
                <c:pt idx="52">
                  <c:v>6.9053754640611107</c:v>
                </c:pt>
                <c:pt idx="53">
                  <c:v>6.9145581441994866</c:v>
                </c:pt>
                <c:pt idx="54">
                  <c:v>6.9237408243378695</c:v>
                </c:pt>
                <c:pt idx="55">
                  <c:v>6.9329235044762463</c:v>
                </c:pt>
                <c:pt idx="56">
                  <c:v>6.9421061846146301</c:v>
                </c:pt>
                <c:pt idx="57">
                  <c:v>6.9512888647530069</c:v>
                </c:pt>
                <c:pt idx="58">
                  <c:v>6.9604715448913836</c:v>
                </c:pt>
                <c:pt idx="59">
                  <c:v>6.9696542250297631</c:v>
                </c:pt>
                <c:pt idx="60">
                  <c:v>6.9788369051681434</c:v>
                </c:pt>
                <c:pt idx="61">
                  <c:v>6.9880195853065228</c:v>
                </c:pt>
                <c:pt idx="62">
                  <c:v>6.9972022654449004</c:v>
                </c:pt>
                <c:pt idx="63">
                  <c:v>7.006384945583279</c:v>
                </c:pt>
                <c:pt idx="64">
                  <c:v>7.0155676257216584</c:v>
                </c:pt>
                <c:pt idx="65">
                  <c:v>7.0247503058600378</c:v>
                </c:pt>
                <c:pt idx="66">
                  <c:v>7.0339329859984163</c:v>
                </c:pt>
                <c:pt idx="67">
                  <c:v>7.0431156661367922</c:v>
                </c:pt>
                <c:pt idx="68">
                  <c:v>7.0522983462751752</c:v>
                </c:pt>
                <c:pt idx="69">
                  <c:v>7.0614810264135519</c:v>
                </c:pt>
                <c:pt idx="70">
                  <c:v>7.0706637065519358</c:v>
                </c:pt>
              </c:numCache>
            </c:numRef>
          </c:xVal>
          <c:yVal>
            <c:numRef>
              <c:f>Horizontal!$AC$11:$AC$81</c:f>
              <c:numCache>
                <c:formatCode>General</c:formatCode>
                <c:ptCount val="71"/>
                <c:pt idx="0">
                  <c:v>2.3583796654069813</c:v>
                </c:pt>
                <c:pt idx="1">
                  <c:v>2.3467349264577715</c:v>
                </c:pt>
                <c:pt idx="2">
                  <c:v>2.3369601792543024</c:v>
                </c:pt>
                <c:pt idx="3">
                  <c:v>2.3280912093026762</c:v>
                </c:pt>
                <c:pt idx="4">
                  <c:v>2.3166802193216824</c:v>
                </c:pt>
                <c:pt idx="5">
                  <c:v>2.3068543395314167</c:v>
                </c:pt>
                <c:pt idx="6">
                  <c:v>2.2969188899122983</c:v>
                </c:pt>
                <c:pt idx="7">
                  <c:v>2.2842661085376514</c:v>
                </c:pt>
                <c:pt idx="8">
                  <c:v>2.2740457773635159</c:v>
                </c:pt>
                <c:pt idx="9">
                  <c:v>2.2626640060035514</c:v>
                </c:pt>
                <c:pt idx="10">
                  <c:v>2.2536635522573043</c:v>
                </c:pt>
                <c:pt idx="11">
                  <c:v>2.241317566403441</c:v>
                </c:pt>
                <c:pt idx="12">
                  <c:v>2.2314697726474044</c:v>
                </c:pt>
                <c:pt idx="13">
                  <c:v>2.2236088451212144</c:v>
                </c:pt>
                <c:pt idx="14">
                  <c:v>2.2124608227294669</c:v>
                </c:pt>
                <c:pt idx="15">
                  <c:v>2.204884776758294</c:v>
                </c:pt>
                <c:pt idx="16">
                  <c:v>2.1917864114129815</c:v>
                </c:pt>
                <c:pt idx="17">
                  <c:v>2.1837209535396012</c:v>
                </c:pt>
                <c:pt idx="18">
                  <c:v>2.1754509653190333</c:v>
                </c:pt>
                <c:pt idx="19">
                  <c:v>2.1636236099884032</c:v>
                </c:pt>
                <c:pt idx="20">
                  <c:v>2.1534617160563241</c:v>
                </c:pt>
                <c:pt idx="21">
                  <c:v>2.1436285316107995</c:v>
                </c:pt>
                <c:pt idx="22">
                  <c:v>2.1369655675467234</c:v>
                </c:pt>
                <c:pt idx="23">
                  <c:v>2.1259490289495995</c:v>
                </c:pt>
                <c:pt idx="24">
                  <c:v>2.1194102440248885</c:v>
                </c:pt>
                <c:pt idx="25">
                  <c:v>2.1140694225622947</c:v>
                </c:pt>
                <c:pt idx="26">
                  <c:v>2.114711113755015</c:v>
                </c:pt>
                <c:pt idx="27">
                  <c:v>2.1237093305615096</c:v>
                </c:pt>
                <c:pt idx="28">
                  <c:v>2.1444242143999039</c:v>
                </c:pt>
                <c:pt idx="29">
                  <c:v>2.2003548412313081</c:v>
                </c:pt>
                <c:pt idx="30">
                  <c:v>2.2764609258819766</c:v>
                </c:pt>
                <c:pt idx="31">
                  <c:v>2.3111788338476447</c:v>
                </c:pt>
                <c:pt idx="32">
                  <c:v>2.3866274995252041</c:v>
                </c:pt>
                <c:pt idx="33">
                  <c:v>2.4628577633152409</c:v>
                </c:pt>
                <c:pt idx="34">
                  <c:v>2.5328425468607181</c:v>
                </c:pt>
                <c:pt idx="35">
                  <c:v>2.6387662342696272</c:v>
                </c:pt>
                <c:pt idx="36">
                  <c:v>2.7326299358495669</c:v>
                </c:pt>
                <c:pt idx="37">
                  <c:v>2.7889477094095811</c:v>
                </c:pt>
                <c:pt idx="38">
                  <c:v>2.8397650775612258</c:v>
                </c:pt>
                <c:pt idx="39">
                  <c:v>2.8852938753069552</c:v>
                </c:pt>
                <c:pt idx="40">
                  <c:v>2.9018158870279471</c:v>
                </c:pt>
                <c:pt idx="41">
                  <c:v>2.8748678953157523</c:v>
                </c:pt>
                <c:pt idx="42">
                  <c:v>2.8029159225664406</c:v>
                </c:pt>
                <c:pt idx="43">
                  <c:v>2.7420305025311786</c:v>
                </c:pt>
                <c:pt idx="44">
                  <c:v>2.6671201444028663</c:v>
                </c:pt>
                <c:pt idx="45">
                  <c:v>2.5588640350272813</c:v>
                </c:pt>
                <c:pt idx="46">
                  <c:v>2.4636978678718786</c:v>
                </c:pt>
                <c:pt idx="47">
                  <c:v>2.3516068144864777</c:v>
                </c:pt>
                <c:pt idx="48">
                  <c:v>2.2412761830179679</c:v>
                </c:pt>
                <c:pt idx="49">
                  <c:v>2.130733716547009</c:v>
                </c:pt>
                <c:pt idx="50">
                  <c:v>2.0346179442082191</c:v>
                </c:pt>
                <c:pt idx="51">
                  <c:v>1.9352004676933618</c:v>
                </c:pt>
                <c:pt idx="52">
                  <c:v>1.8811595096337104</c:v>
                </c:pt>
                <c:pt idx="53">
                  <c:v>1.8434298467624857</c:v>
                </c:pt>
                <c:pt idx="54">
                  <c:v>1.8135599929475728</c:v>
                </c:pt>
                <c:pt idx="55">
                  <c:v>1.7869261014114208</c:v>
                </c:pt>
                <c:pt idx="56">
                  <c:v>1.7714464184523933</c:v>
                </c:pt>
                <c:pt idx="57">
                  <c:v>1.7569017313662361</c:v>
                </c:pt>
                <c:pt idx="58">
                  <c:v>1.743211688945125</c:v>
                </c:pt>
                <c:pt idx="59">
                  <c:v>1.7305296889494501</c:v>
                </c:pt>
                <c:pt idx="60">
                  <c:v>1.7169638256677047</c:v>
                </c:pt>
                <c:pt idx="61">
                  <c:v>1.7053190867184962</c:v>
                </c:pt>
                <c:pt idx="62">
                  <c:v>1.6944559458817647</c:v>
                </c:pt>
                <c:pt idx="63">
                  <c:v>1.6838265540132493</c:v>
                </c:pt>
                <c:pt idx="64">
                  <c:v>1.671896933509025</c:v>
                </c:pt>
                <c:pt idx="65">
                  <c:v>1.6604859435280348</c:v>
                </c:pt>
                <c:pt idx="66">
                  <c:v>1.6485563230238103</c:v>
                </c:pt>
                <c:pt idx="67">
                  <c:v>1.6358524090623643</c:v>
                </c:pt>
                <c:pt idx="68">
                  <c:v>1.6243610678735476</c:v>
                </c:pt>
                <c:pt idx="69">
                  <c:v>1.6146082346358495</c:v>
                </c:pt>
                <c:pt idx="70">
                  <c:v>1.5985587885667933</c:v>
                </c:pt>
              </c:numCache>
            </c:numRef>
          </c:yVal>
          <c:smooth val="0"/>
        </c:ser>
        <c:ser>
          <c:idx val="9"/>
          <c:order val="9"/>
          <c:tx>
            <c:strRef>
              <c:f>Vertical!$M$10</c:f>
              <c:strCache>
                <c:ptCount val="1"/>
                <c:pt idx="0">
                  <c:v>LW1V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4"/>
            <c:spPr>
              <a:solidFill>
                <a:schemeClr val="tx2"/>
              </a:solidFill>
              <a:ln>
                <a:noFill/>
              </a:ln>
            </c:spPr>
          </c:marker>
          <c:xVal>
            <c:numRef>
              <c:f>Vertical!$M$11:$M$81</c:f>
              <c:numCache>
                <c:formatCode>General</c:formatCode>
                <c:ptCount val="71"/>
                <c:pt idx="0">
                  <c:v>0.82044397303729222</c:v>
                </c:pt>
                <c:pt idx="1">
                  <c:v>0.8201030354206762</c:v>
                </c:pt>
                <c:pt idx="2">
                  <c:v>0.81885074532887403</c:v>
                </c:pt>
                <c:pt idx="3">
                  <c:v>0.82055761890949763</c:v>
                </c:pt>
                <c:pt idx="4">
                  <c:v>0.81771210110927706</c:v>
                </c:pt>
                <c:pt idx="5">
                  <c:v>0.81805522422343602</c:v>
                </c:pt>
                <c:pt idx="6">
                  <c:v>0.81942116018744338</c:v>
                </c:pt>
                <c:pt idx="7">
                  <c:v>0.81907803707328508</c:v>
                </c:pt>
                <c:pt idx="8">
                  <c:v>0.82090074202365659</c:v>
                </c:pt>
                <c:pt idx="9">
                  <c:v>0.81816887009564121</c:v>
                </c:pt>
                <c:pt idx="10">
                  <c:v>0.81987574367626503</c:v>
                </c:pt>
                <c:pt idx="11">
                  <c:v>0.81907803707328508</c:v>
                </c:pt>
                <c:pt idx="12">
                  <c:v>0.81919386844303266</c:v>
                </c:pt>
                <c:pt idx="13">
                  <c:v>0.82055761890949763</c:v>
                </c:pt>
                <c:pt idx="14">
                  <c:v>0.81748480936486623</c:v>
                </c:pt>
                <c:pt idx="15">
                  <c:v>0.81930751431523796</c:v>
                </c:pt>
                <c:pt idx="16">
                  <c:v>0.81953480605964868</c:v>
                </c:pt>
                <c:pt idx="17">
                  <c:v>0.8178279324790253</c:v>
                </c:pt>
                <c:pt idx="18">
                  <c:v>0.81976209780405951</c:v>
                </c:pt>
                <c:pt idx="19">
                  <c:v>0.82078709615145085</c:v>
                </c:pt>
                <c:pt idx="20">
                  <c:v>0.82044397303729222</c:v>
                </c:pt>
                <c:pt idx="21">
                  <c:v>0.81816887009564121</c:v>
                </c:pt>
                <c:pt idx="22">
                  <c:v>0.82067345027924565</c:v>
                </c:pt>
                <c:pt idx="23">
                  <c:v>0.82112803376806742</c:v>
                </c:pt>
                <c:pt idx="24">
                  <c:v>0.81953480605964868</c:v>
                </c:pt>
                <c:pt idx="25">
                  <c:v>0.81998938954847089</c:v>
                </c:pt>
                <c:pt idx="26">
                  <c:v>0.82021668129288128</c:v>
                </c:pt>
                <c:pt idx="27">
                  <c:v>0.81907803707328508</c:v>
                </c:pt>
                <c:pt idx="28">
                  <c:v>0.8201030354206762</c:v>
                </c:pt>
                <c:pt idx="29">
                  <c:v>0.8203303271650868</c:v>
                </c:pt>
                <c:pt idx="30">
                  <c:v>0.81919386844303266</c:v>
                </c:pt>
                <c:pt idx="31">
                  <c:v>0.82124167964027295</c:v>
                </c:pt>
                <c:pt idx="32">
                  <c:v>0.82090074202365659</c:v>
                </c:pt>
                <c:pt idx="33">
                  <c:v>0.82602136276552818</c:v>
                </c:pt>
                <c:pt idx="34">
                  <c:v>0.83501468515255362</c:v>
                </c:pt>
                <c:pt idx="35">
                  <c:v>0.84799216955939682</c:v>
                </c:pt>
                <c:pt idx="36">
                  <c:v>0.8671152730555034</c:v>
                </c:pt>
                <c:pt idx="37">
                  <c:v>0.89659544940510005</c:v>
                </c:pt>
                <c:pt idx="38">
                  <c:v>0.93279384520007202</c:v>
                </c:pt>
                <c:pt idx="39">
                  <c:v>0.97775608614011644</c:v>
                </c:pt>
                <c:pt idx="40">
                  <c:v>1.0473051744322976</c:v>
                </c:pt>
                <c:pt idx="41">
                  <c:v>1.149977663477276</c:v>
                </c:pt>
                <c:pt idx="42">
                  <c:v>1.2545843178472889</c:v>
                </c:pt>
                <c:pt idx="43">
                  <c:v>1.3372245364185185</c:v>
                </c:pt>
                <c:pt idx="44">
                  <c:v>1.4000575907628674</c:v>
                </c:pt>
                <c:pt idx="45">
                  <c:v>1.4462721217947143</c:v>
                </c:pt>
                <c:pt idx="46">
                  <c:v>1.4191806942589726</c:v>
                </c:pt>
                <c:pt idx="47">
                  <c:v>1.3622659672594766</c:v>
                </c:pt>
                <c:pt idx="48">
                  <c:v>1.2783756440939875</c:v>
                </c:pt>
                <c:pt idx="49">
                  <c:v>1.20427197892342</c:v>
                </c:pt>
                <c:pt idx="50">
                  <c:v>1.0980720968449882</c:v>
                </c:pt>
                <c:pt idx="51">
                  <c:v>1.0167978142377663</c:v>
                </c:pt>
                <c:pt idx="52">
                  <c:v>0.953964759893418</c:v>
                </c:pt>
                <c:pt idx="53">
                  <c:v>0.90490471106135062</c:v>
                </c:pt>
                <c:pt idx="54">
                  <c:v>0.87189495618075874</c:v>
                </c:pt>
                <c:pt idx="55">
                  <c:v>0.8512922708484395</c:v>
                </c:pt>
                <c:pt idx="56">
                  <c:v>0.83694885047758905</c:v>
                </c:pt>
                <c:pt idx="57">
                  <c:v>0.8304622937717091</c:v>
                </c:pt>
                <c:pt idx="58">
                  <c:v>0.82454178092931496</c:v>
                </c:pt>
                <c:pt idx="59">
                  <c:v>0.82294855322089688</c:v>
                </c:pt>
                <c:pt idx="60">
                  <c:v>0.82294855322089688</c:v>
                </c:pt>
                <c:pt idx="61">
                  <c:v>0.82135532551247803</c:v>
                </c:pt>
                <c:pt idx="62">
                  <c:v>0.81998938954847089</c:v>
                </c:pt>
                <c:pt idx="63">
                  <c:v>0.82055761890949763</c:v>
                </c:pt>
                <c:pt idx="64">
                  <c:v>0.81919386844303266</c:v>
                </c:pt>
                <c:pt idx="65">
                  <c:v>0.82124167964027295</c:v>
                </c:pt>
                <c:pt idx="66">
                  <c:v>0.82124167964027295</c:v>
                </c:pt>
                <c:pt idx="67">
                  <c:v>0.81794157835123049</c:v>
                </c:pt>
                <c:pt idx="68">
                  <c:v>0.81964845193185443</c:v>
                </c:pt>
                <c:pt idx="69">
                  <c:v>0.82055761890949763</c:v>
                </c:pt>
                <c:pt idx="70">
                  <c:v>0.81964845193185443</c:v>
                </c:pt>
              </c:numCache>
            </c:numRef>
          </c:xVal>
          <c:yVal>
            <c:numRef>
              <c:f>Vertical!$L$11:$L$81</c:f>
              <c:numCache>
                <c:formatCode>General</c:formatCode>
                <c:ptCount val="71"/>
                <c:pt idx="0">
                  <c:v>-2.2277670523894617</c:v>
                </c:pt>
                <c:pt idx="1">
                  <c:v>-2.2130750244742927</c:v>
                </c:pt>
                <c:pt idx="2">
                  <c:v>-2.197296888972704</c:v>
                </c:pt>
                <c:pt idx="3">
                  <c:v>-2.1850453474088005</c:v>
                </c:pt>
                <c:pt idx="4">
                  <c:v>-2.1673684770618835</c:v>
                </c:pt>
                <c:pt idx="5">
                  <c:v>-2.1534916809801699</c:v>
                </c:pt>
                <c:pt idx="6">
                  <c:v>-2.1408338257868156</c:v>
                </c:pt>
                <c:pt idx="7">
                  <c:v>-2.1261391932971003</c:v>
                </c:pt>
                <c:pt idx="8">
                  <c:v>-2.1140256941842299</c:v>
                </c:pt>
                <c:pt idx="9">
                  <c:v>-2.0964842617137971</c:v>
                </c:pt>
                <c:pt idx="10">
                  <c:v>-2.0842327201498954</c:v>
                </c:pt>
                <c:pt idx="11">
                  <c:v>-2.0689963361542434</c:v>
                </c:pt>
                <c:pt idx="12">
                  <c:v>-2.0548486643195591</c:v>
                </c:pt>
                <c:pt idx="13">
                  <c:v>-2.0421882045516586</c:v>
                </c:pt>
                <c:pt idx="14">
                  <c:v>-2.0242404584517733</c:v>
                </c:pt>
                <c:pt idx="15">
                  <c:v>-2.0121269593389024</c:v>
                </c:pt>
                <c:pt idx="16">
                  <c:v>-1.9981121208061583</c:v>
                </c:pt>
                <c:pt idx="17">
                  <c:v>-1.98179223379863</c:v>
                </c:pt>
                <c:pt idx="18">
                  <c:v>-1.9698115679876969</c:v>
                </c:pt>
                <c:pt idx="19">
                  <c:v>-1.9567473991648898</c:v>
                </c:pt>
                <c:pt idx="20">
                  <c:v>-1.942052766675175</c:v>
                </c:pt>
                <c:pt idx="21">
                  <c:v>-1.9250556902852261</c:v>
                </c:pt>
                <c:pt idx="22">
                  <c:v>-1.9137548184312623</c:v>
                </c:pt>
                <c:pt idx="23">
                  <c:v>-1.9000108556514856</c:v>
                </c:pt>
                <c:pt idx="24">
                  <c:v>-1.8838264065204422</c:v>
                </c:pt>
                <c:pt idx="25">
                  <c:v>-1.8700824437406662</c:v>
                </c:pt>
                <c:pt idx="26">
                  <c:v>-1.8560676052079199</c:v>
                </c:pt>
                <c:pt idx="27">
                  <c:v>-1.8404249075828143</c:v>
                </c:pt>
                <c:pt idx="28">
                  <c:v>-1.827360738760007</c:v>
                </c:pt>
                <c:pt idx="29">
                  <c:v>-1.8133459002272618</c:v>
                </c:pt>
                <c:pt idx="30">
                  <c:v>-1.797705807176704</c:v>
                </c:pt>
                <c:pt idx="31">
                  <c:v>-1.7858605792422553</c:v>
                </c:pt>
                <c:pt idx="32">
                  <c:v>-1.7711685513270878</c:v>
                </c:pt>
                <c:pt idx="33">
                  <c:v>-1.7629853552068115</c:v>
                </c:pt>
                <c:pt idx="34">
                  <c:v>-1.7594174651851933</c:v>
                </c:pt>
                <c:pt idx="35">
                  <c:v>-1.7605977145641696</c:v>
                </c:pt>
                <c:pt idx="36">
                  <c:v>-1.7691020275714908</c:v>
                </c:pt>
                <c:pt idx="37">
                  <c:v>-1.7899494193607195</c:v>
                </c:pt>
                <c:pt idx="38">
                  <c:v>-1.8188032733098098</c:v>
                </c:pt>
                <c:pt idx="39">
                  <c:v>-1.8581014711954802</c:v>
                </c:pt>
                <c:pt idx="40">
                  <c:v>-1.9267011327436243</c:v>
                </c:pt>
                <c:pt idx="41">
                  <c:v>-2.0347757261378532</c:v>
                </c:pt>
                <c:pt idx="42">
                  <c:v>-2.1451553680068631</c:v>
                </c:pt>
                <c:pt idx="43">
                  <c:v>-2.229356431096182</c:v>
                </c:pt>
                <c:pt idx="44">
                  <c:v>-2.2899522350590122</c:v>
                </c:pt>
                <c:pt idx="45">
                  <c:v>-2.3307428541605577</c:v>
                </c:pt>
                <c:pt idx="46">
                  <c:v>-2.2841708337806192</c:v>
                </c:pt>
                <c:pt idx="47">
                  <c:v>-2.2020567891217362</c:v>
                </c:pt>
                <c:pt idx="48">
                  <c:v>-2.0877944808196611</c:v>
                </c:pt>
                <c:pt idx="49">
                  <c:v>-1.9851954573425239</c:v>
                </c:pt>
                <c:pt idx="50">
                  <c:v>-1.844345652056758</c:v>
                </c:pt>
                <c:pt idx="51">
                  <c:v>-1.7332010194883694</c:v>
                </c:pt>
                <c:pt idx="52">
                  <c:v>-1.6440337869541108</c:v>
                </c:pt>
                <c:pt idx="53">
                  <c:v>-1.5712805832199332</c:v>
                </c:pt>
                <c:pt idx="54">
                  <c:v>-1.5176553749646184</c:v>
                </c:pt>
                <c:pt idx="55">
                  <c:v>-1.478816336417025</c:v>
                </c:pt>
                <c:pt idx="56">
                  <c:v>-1.4474367993742596</c:v>
                </c:pt>
                <c:pt idx="57">
                  <c:v>-1.4254207078307477</c:v>
                </c:pt>
                <c:pt idx="58">
                  <c:v>-1.40407920109511</c:v>
                </c:pt>
                <c:pt idx="59">
                  <c:v>-1.3878947519640674</c:v>
                </c:pt>
                <c:pt idx="60">
                  <c:v>-1.3736090376783536</c:v>
                </c:pt>
                <c:pt idx="61">
                  <c:v>-1.3574245885473104</c:v>
                </c:pt>
                <c:pt idx="62">
                  <c:v>-1.3415110151692367</c:v>
                </c:pt>
                <c:pt idx="63">
                  <c:v>-1.3279024902659438</c:v>
                </c:pt>
                <c:pt idx="64">
                  <c:v>-1.3119915214624178</c:v>
                </c:pt>
                <c:pt idx="65">
                  <c:v>-1.3001462935279691</c:v>
                </c:pt>
                <c:pt idx="66">
                  <c:v>-1.2858605792422553</c:v>
                </c:pt>
                <c:pt idx="67">
                  <c:v>-1.2676419573893993</c:v>
                </c:pt>
                <c:pt idx="68">
                  <c:v>-1.2553904158254976</c:v>
                </c:pt>
                <c:pt idx="69">
                  <c:v>-1.242188204551659</c:v>
                </c:pt>
                <c:pt idx="70">
                  <c:v>-1.2268189872540698</c:v>
                </c:pt>
              </c:numCache>
            </c:numRef>
          </c:yVal>
          <c:smooth val="0"/>
        </c:ser>
        <c:ser>
          <c:idx val="10"/>
          <c:order val="10"/>
          <c:tx>
            <c:strRef>
              <c:f>Vertical!$O$10</c:f>
              <c:strCache>
                <c:ptCount val="1"/>
                <c:pt idx="0">
                  <c:v>LW2V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4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Vertical!$O$11:$O$81</c:f>
              <c:numCache>
                <c:formatCode>General</c:formatCode>
                <c:ptCount val="71"/>
                <c:pt idx="0">
                  <c:v>1.4544973265494738</c:v>
                </c:pt>
                <c:pt idx="1">
                  <c:v>1.4546135312172643</c:v>
                </c:pt>
                <c:pt idx="2">
                  <c:v>1.4537986087392973</c:v>
                </c:pt>
                <c:pt idx="3">
                  <c:v>1.454187447435366</c:v>
                </c:pt>
                <c:pt idx="4">
                  <c:v>1.454381121881684</c:v>
                </c:pt>
                <c:pt idx="5">
                  <c:v>1.4544585916602109</c:v>
                </c:pt>
                <c:pt idx="6">
                  <c:v>1.4543036521031556</c:v>
                </c:pt>
                <c:pt idx="7">
                  <c:v>1.4539922831856147</c:v>
                </c:pt>
                <c:pt idx="8">
                  <c:v>1.4540310180748779</c:v>
                </c:pt>
                <c:pt idx="9">
                  <c:v>1.4539922831856147</c:v>
                </c:pt>
                <c:pt idx="10">
                  <c:v>1.4539922831856147</c:v>
                </c:pt>
                <c:pt idx="11">
                  <c:v>1.4542649172138926</c:v>
                </c:pt>
                <c:pt idx="12">
                  <c:v>1.4546135312172643</c:v>
                </c:pt>
                <c:pt idx="13">
                  <c:v>1.4544973265494738</c:v>
                </c:pt>
                <c:pt idx="14">
                  <c:v>1.453837343628561</c:v>
                </c:pt>
                <c:pt idx="15">
                  <c:v>1.4543036521031556</c:v>
                </c:pt>
                <c:pt idx="16">
                  <c:v>1.4544973265494738</c:v>
                </c:pt>
                <c:pt idx="17">
                  <c:v>1.454381121881684</c:v>
                </c:pt>
                <c:pt idx="18">
                  <c:v>1.4557383328093383</c:v>
                </c:pt>
                <c:pt idx="19">
                  <c:v>1.4544585916602109</c:v>
                </c:pt>
                <c:pt idx="20">
                  <c:v>1.4543036521031556</c:v>
                </c:pt>
                <c:pt idx="21">
                  <c:v>1.4544973265494738</c:v>
                </c:pt>
                <c:pt idx="22">
                  <c:v>1.4551573094703867</c:v>
                </c:pt>
                <c:pt idx="23">
                  <c:v>1.4553509839167045</c:v>
                </c:pt>
                <c:pt idx="24">
                  <c:v>1.455000880109899</c:v>
                </c:pt>
                <c:pt idx="25">
                  <c:v>1.4551573094703867</c:v>
                </c:pt>
                <c:pt idx="26">
                  <c:v>1.4548072056635819</c:v>
                </c:pt>
                <c:pt idx="27">
                  <c:v>1.4559320072556556</c:v>
                </c:pt>
                <c:pt idx="28">
                  <c:v>1.4567081948443596</c:v>
                </c:pt>
                <c:pt idx="29">
                  <c:v>1.4601228243132809</c:v>
                </c:pt>
                <c:pt idx="30">
                  <c:v>1.4650108693776469</c:v>
                </c:pt>
                <c:pt idx="31">
                  <c:v>1.4728085005470757</c:v>
                </c:pt>
                <c:pt idx="32">
                  <c:v>1.4843321301029662</c:v>
                </c:pt>
                <c:pt idx="33">
                  <c:v>1.5021784854294058</c:v>
                </c:pt>
                <c:pt idx="34">
                  <c:v>1.5386861185602521</c:v>
                </c:pt>
                <c:pt idx="35">
                  <c:v>1.6049123505768006</c:v>
                </c:pt>
                <c:pt idx="36">
                  <c:v>1.6868515394034294</c:v>
                </c:pt>
                <c:pt idx="37">
                  <c:v>1.7819829376311453</c:v>
                </c:pt>
                <c:pt idx="38">
                  <c:v>1.9082273907580489</c:v>
                </c:pt>
                <c:pt idx="39">
                  <c:v>2.0046772650241582</c:v>
                </c:pt>
                <c:pt idx="40">
                  <c:v>2.0488275897673796</c:v>
                </c:pt>
                <c:pt idx="41">
                  <c:v>2.0890597314812531</c:v>
                </c:pt>
                <c:pt idx="42">
                  <c:v>2.0461504129978971</c:v>
                </c:pt>
                <c:pt idx="43">
                  <c:v>1.9922225083225105</c:v>
                </c:pt>
                <c:pt idx="44">
                  <c:v>1.8459193417708473</c:v>
                </c:pt>
                <c:pt idx="45">
                  <c:v>1.7145529444405629</c:v>
                </c:pt>
                <c:pt idx="46">
                  <c:v>1.6160858763258863</c:v>
                </c:pt>
                <c:pt idx="47">
                  <c:v>1.5448166596879167</c:v>
                </c:pt>
                <c:pt idx="48">
                  <c:v>1.5079976576395291</c:v>
                </c:pt>
                <c:pt idx="49">
                  <c:v>1.4861943843944796</c:v>
                </c:pt>
                <c:pt idx="50">
                  <c:v>1.476844378047645</c:v>
                </c:pt>
                <c:pt idx="51">
                  <c:v>1.4681528648182909</c:v>
                </c:pt>
                <c:pt idx="52">
                  <c:v>1.4624498972759556</c:v>
                </c:pt>
                <c:pt idx="53">
                  <c:v>1.4576393219901163</c:v>
                </c:pt>
                <c:pt idx="54">
                  <c:v>1.4562433761731977</c:v>
                </c:pt>
                <c:pt idx="55">
                  <c:v>1.4552735141381772</c:v>
                </c:pt>
                <c:pt idx="56">
                  <c:v>1.4542649172138926</c:v>
                </c:pt>
                <c:pt idx="57">
                  <c:v>1.45511708477769</c:v>
                </c:pt>
                <c:pt idx="58">
                  <c:v>1.4543423869924199</c:v>
                </c:pt>
                <c:pt idx="59">
                  <c:v>1.4546910009957914</c:v>
                </c:pt>
                <c:pt idx="60">
                  <c:v>1.455039614999162</c:v>
                </c:pt>
                <c:pt idx="61">
                  <c:v>1.454381121881684</c:v>
                </c:pt>
                <c:pt idx="62">
                  <c:v>1.4539148134070874</c:v>
                </c:pt>
                <c:pt idx="63">
                  <c:v>1.4544973265494738</c:v>
                </c:pt>
                <c:pt idx="64">
                  <c:v>1.4546135312172643</c:v>
                </c:pt>
                <c:pt idx="65">
                  <c:v>1.4544198567709468</c:v>
                </c:pt>
                <c:pt idx="66">
                  <c:v>1.4536436691822439</c:v>
                </c:pt>
                <c:pt idx="67">
                  <c:v>1.4536824040715077</c:v>
                </c:pt>
                <c:pt idx="68">
                  <c:v>1.4541084878534056</c:v>
                </c:pt>
                <c:pt idx="69">
                  <c:v>1.454187447435366</c:v>
                </c:pt>
                <c:pt idx="70">
                  <c:v>1.4535661994037168</c:v>
                </c:pt>
              </c:numCache>
            </c:numRef>
          </c:xVal>
          <c:yVal>
            <c:numRef>
              <c:f>Vertical!$N$11:$N$81</c:f>
              <c:numCache>
                <c:formatCode>General</c:formatCode>
                <c:ptCount val="71"/>
                <c:pt idx="0">
                  <c:v>-1.9834024143340097</c:v>
                </c:pt>
                <c:pt idx="1">
                  <c:v>-1.9692551873786108</c:v>
                </c:pt>
                <c:pt idx="2">
                  <c:v>-1.9539982863020933</c:v>
                </c:pt>
                <c:pt idx="3">
                  <c:v>-1.9401759719293585</c:v>
                </c:pt>
                <c:pt idx="4">
                  <c:v>-1.9261210698608369</c:v>
                </c:pt>
                <c:pt idx="5">
                  <c:v>-1.9119276804619989</c:v>
                </c:pt>
                <c:pt idx="6">
                  <c:v>-1.8974573164025312</c:v>
                </c:pt>
                <c:pt idx="7">
                  <c:v>-1.8828005270907151</c:v>
                </c:pt>
                <c:pt idx="8">
                  <c:v>-1.8685609752484387</c:v>
                </c:pt>
                <c:pt idx="9">
                  <c:v>-1.8542290985192857</c:v>
                </c:pt>
                <c:pt idx="10">
                  <c:v>-1.839943384233572</c:v>
                </c:pt>
                <c:pt idx="11">
                  <c:v>-1.8259825825305211</c:v>
                </c:pt>
                <c:pt idx="12">
                  <c:v>-1.8121123302357538</c:v>
                </c:pt>
                <c:pt idx="13">
                  <c:v>-1.7976881286197239</c:v>
                </c:pt>
                <c:pt idx="14">
                  <c:v>-1.7826158773169605</c:v>
                </c:pt>
                <c:pt idx="15">
                  <c:v>-1.7688858878311022</c:v>
                </c:pt>
                <c:pt idx="16">
                  <c:v>-1.7548309857625806</c:v>
                </c:pt>
                <c:pt idx="17">
                  <c:v>-1.7404067841465507</c:v>
                </c:pt>
                <c:pt idx="18">
                  <c:v>-1.7277385308597779</c:v>
                </c:pt>
                <c:pt idx="19">
                  <c:v>-1.7119276804619989</c:v>
                </c:pt>
                <c:pt idx="20">
                  <c:v>-1.6974573164025313</c:v>
                </c:pt>
                <c:pt idx="21">
                  <c:v>-1.6834024143340096</c:v>
                </c:pt>
                <c:pt idx="22">
                  <c:v>-1.669903237065343</c:v>
                </c:pt>
                <c:pt idx="23">
                  <c:v>-1.6558483349968223</c:v>
                </c:pt>
                <c:pt idx="24">
                  <c:v>-1.6411453832415674</c:v>
                </c:pt>
                <c:pt idx="25">
                  <c:v>-1.627046094208201</c:v>
                </c:pt>
                <c:pt idx="26">
                  <c:v>-1.6123431424529457</c:v>
                </c:pt>
                <c:pt idx="27">
                  <c:v>-1.5993979145055428</c:v>
                </c:pt>
                <c:pt idx="28">
                  <c:v>-1.5860372245671921</c:v>
                </c:pt>
                <c:pt idx="29">
                  <c:v>-1.5758209072184415</c:v>
                </c:pt>
                <c:pt idx="30">
                  <c:v>-1.5673605381989488</c:v>
                </c:pt>
                <c:pt idx="31">
                  <c:v>-1.562367678873126</c:v>
                </c:pt>
                <c:pt idx="32">
                  <c:v>-1.5618152915103685</c:v>
                </c:pt>
                <c:pt idx="33">
                  <c:v>-1.5687980352996518</c:v>
                </c:pt>
                <c:pt idx="34">
                  <c:v>-1.5980204239547353</c:v>
                </c:pt>
                <c:pt idx="35">
                  <c:v>-1.6626600595987202</c:v>
                </c:pt>
                <c:pt idx="36">
                  <c:v>-1.7460256679713955</c:v>
                </c:pt>
                <c:pt idx="37">
                  <c:v>-1.8451131392920725</c:v>
                </c:pt>
                <c:pt idx="38">
                  <c:v>-1.981279705565437</c:v>
                </c:pt>
                <c:pt idx="39">
                  <c:v>-2.0819384754416177</c:v>
                </c:pt>
                <c:pt idx="40">
                  <c:v>-2.1202690692828376</c:v>
                </c:pt>
                <c:pt idx="41">
                  <c:v>-2.1539301544223943</c:v>
                </c:pt>
                <c:pt idx="42">
                  <c:v>-2.0885071056783699</c:v>
                </c:pt>
                <c:pt idx="43">
                  <c:v>-2.009952617254684</c:v>
                </c:pt>
                <c:pt idx="44">
                  <c:v>-1.8213095786231177</c:v>
                </c:pt>
                <c:pt idx="45">
                  <c:v>-1.650467488372878</c:v>
                </c:pt>
                <c:pt idx="46">
                  <c:v>-1.5188332919092786</c:v>
                </c:pt>
                <c:pt idx="47">
                  <c:v>-1.4196122326538905</c:v>
                </c:pt>
                <c:pt idx="48">
                  <c:v>-1.3614473404012777</c:v>
                </c:pt>
                <c:pt idx="49">
                  <c:v>-1.3211774968954622</c:v>
                </c:pt>
                <c:pt idx="50">
                  <c:v>-1.2957488789551284</c:v>
                </c:pt>
                <c:pt idx="51">
                  <c:v>-1.2711050225532499</c:v>
                </c:pt>
                <c:pt idx="52">
                  <c:v>-1.2500227762105118</c:v>
                </c:pt>
                <c:pt idx="53">
                  <c:v>-1.2300040415454523</c:v>
                </c:pt>
                <c:pt idx="54">
                  <c:v>-1.2140547038173584</c:v>
                </c:pt>
                <c:pt idx="55">
                  <c:v>-1.198613152967088</c:v>
                </c:pt>
                <c:pt idx="56">
                  <c:v>-1.1831254396733781</c:v>
                </c:pt>
                <c:pt idx="57">
                  <c:v>-1.1698552991433111</c:v>
                </c:pt>
                <c:pt idx="58">
                  <c:v>-1.154646335988827</c:v>
                </c:pt>
                <c:pt idx="59">
                  <c:v>-1.1407760836940588</c:v>
                </c:pt>
                <c:pt idx="60">
                  <c:v>-1.1269058313992915</c:v>
                </c:pt>
                <c:pt idx="61">
                  <c:v>-1.1118353555751215</c:v>
                </c:pt>
                <c:pt idx="62">
                  <c:v>-1.0969939164895519</c:v>
                </c:pt>
                <c:pt idx="63">
                  <c:v>-1.0834024143340093</c:v>
                </c:pt>
                <c:pt idx="64">
                  <c:v>-1.0692551873786105</c:v>
                </c:pt>
                <c:pt idx="65">
                  <c:v>-1.0547386608757039</c:v>
                </c:pt>
                <c:pt idx="66">
                  <c:v>-1.0395279222426252</c:v>
                </c:pt>
                <c:pt idx="67">
                  <c:v>-1.0252883704003493</c:v>
                </c:pt>
                <c:pt idx="68">
                  <c:v>-1.0115104429924582</c:v>
                </c:pt>
                <c:pt idx="69">
                  <c:v>-0.99731882907221481</c:v>
                </c:pt>
                <c:pt idx="70">
                  <c:v>-0.98229274021289092</c:v>
                </c:pt>
              </c:numCache>
            </c:numRef>
          </c:yVal>
          <c:smooth val="0"/>
        </c:ser>
        <c:ser>
          <c:idx val="11"/>
          <c:order val="11"/>
          <c:tx>
            <c:strRef>
              <c:f>Vertical!$Q$10</c:f>
              <c:strCache>
                <c:ptCount val="1"/>
                <c:pt idx="0">
                  <c:v>LW3V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4"/>
            <c:spPr>
              <a:solidFill>
                <a:schemeClr val="tx1"/>
              </a:solidFill>
              <a:ln>
                <a:noFill/>
              </a:ln>
            </c:spPr>
          </c:marker>
          <c:xVal>
            <c:numRef>
              <c:f>Vertical!$Q$11:$Q$81</c:f>
              <c:numCache>
                <c:formatCode>General</c:formatCode>
                <c:ptCount val="71"/>
                <c:pt idx="0">
                  <c:v>2.1062343980993474</c:v>
                </c:pt>
                <c:pt idx="1">
                  <c:v>2.1068795043817734</c:v>
                </c:pt>
                <c:pt idx="2">
                  <c:v>2.107308201208435</c:v>
                </c:pt>
                <c:pt idx="3">
                  <c:v>2.1059128754793512</c:v>
                </c:pt>
                <c:pt idx="4">
                  <c:v>2.1082748301108571</c:v>
                </c:pt>
                <c:pt idx="5">
                  <c:v>2.1074153754150995</c:v>
                </c:pt>
                <c:pt idx="6">
                  <c:v>2.1072010270017691</c:v>
                </c:pt>
                <c:pt idx="7">
                  <c:v>2.1080604816975272</c:v>
                </c:pt>
                <c:pt idx="8">
                  <c:v>2.1087035269375192</c:v>
                </c:pt>
                <c:pt idx="9">
                  <c:v>2.1080604816975272</c:v>
                </c:pt>
                <c:pt idx="10">
                  <c:v>2.1076297238284294</c:v>
                </c:pt>
                <c:pt idx="11">
                  <c:v>2.1107439589490271</c:v>
                </c:pt>
                <c:pt idx="12">
                  <c:v>2.1112798299823532</c:v>
                </c:pt>
                <c:pt idx="13">
                  <c:v>2.1102060268732643</c:v>
                </c:pt>
                <c:pt idx="14">
                  <c:v>2.109884504253269</c:v>
                </c:pt>
                <c:pt idx="15">
                  <c:v>2.1075225496217653</c:v>
                </c:pt>
                <c:pt idx="16">
                  <c:v>2.1083820043175225</c:v>
                </c:pt>
                <c:pt idx="17">
                  <c:v>2.1095629816332737</c:v>
                </c:pt>
                <c:pt idx="18">
                  <c:v>2.1065579817617781</c:v>
                </c:pt>
                <c:pt idx="19">
                  <c:v>2.1063415723060133</c:v>
                </c:pt>
                <c:pt idx="20">
                  <c:v>2.1068795043817734</c:v>
                </c:pt>
                <c:pt idx="21">
                  <c:v>2.1062343980993474</c:v>
                </c:pt>
                <c:pt idx="22">
                  <c:v>2.107308201208435</c:v>
                </c:pt>
                <c:pt idx="23">
                  <c:v>2.1062343980993474</c:v>
                </c:pt>
                <c:pt idx="24">
                  <c:v>2.1058057012726858</c:v>
                </c:pt>
                <c:pt idx="25">
                  <c:v>2.105160594990259</c:v>
                </c:pt>
                <c:pt idx="26">
                  <c:v>2.1058057012726858</c:v>
                </c:pt>
                <c:pt idx="27">
                  <c:v>2.1048390723702632</c:v>
                </c:pt>
                <c:pt idx="28">
                  <c:v>2.1072010270017691</c:v>
                </c:pt>
                <c:pt idx="29">
                  <c:v>2.1055913528593577</c:v>
                </c:pt>
                <c:pt idx="30">
                  <c:v>2.1063415723060133</c:v>
                </c:pt>
                <c:pt idx="31">
                  <c:v>2.1061272238926811</c:v>
                </c:pt>
                <c:pt idx="32">
                  <c:v>2.1069866785884392</c:v>
                </c:pt>
                <c:pt idx="33">
                  <c:v>2.1061272238926811</c:v>
                </c:pt>
                <c:pt idx="34">
                  <c:v>2.1061272238926811</c:v>
                </c:pt>
                <c:pt idx="35">
                  <c:v>2.1053770044460252</c:v>
                </c:pt>
                <c:pt idx="36">
                  <c:v>2.1067723301751071</c:v>
                </c:pt>
                <c:pt idx="37">
                  <c:v>2.1080604816975272</c:v>
                </c:pt>
                <c:pt idx="38">
                  <c:v>2.1089178753508482</c:v>
                </c:pt>
                <c:pt idx="39">
                  <c:v>2.1077368980350966</c:v>
                </c:pt>
                <c:pt idx="40">
                  <c:v>2.1056985270660205</c:v>
                </c:pt>
                <c:pt idx="41">
                  <c:v>2.1077368980350966</c:v>
                </c:pt>
                <c:pt idx="42">
                  <c:v>2.1097773300466049</c:v>
                </c:pt>
                <c:pt idx="43">
                  <c:v>2.1109583073623583</c:v>
                </c:pt>
                <c:pt idx="44">
                  <c:v>2.1176134133877773</c:v>
                </c:pt>
                <c:pt idx="45">
                  <c:v>2.1279186255671205</c:v>
                </c:pt>
                <c:pt idx="46">
                  <c:v>2.1438051406627974</c:v>
                </c:pt>
                <c:pt idx="47">
                  <c:v>2.165812951793002</c:v>
                </c:pt>
                <c:pt idx="48">
                  <c:v>2.2104674972085321</c:v>
                </c:pt>
                <c:pt idx="49">
                  <c:v>2.2847515886821124</c:v>
                </c:pt>
                <c:pt idx="50">
                  <c:v>2.3719171953798663</c:v>
                </c:pt>
                <c:pt idx="51">
                  <c:v>2.4751836655866315</c:v>
                </c:pt>
                <c:pt idx="52">
                  <c:v>2.5326125520196765</c:v>
                </c:pt>
                <c:pt idx="53">
                  <c:v>2.6328740223549434</c:v>
                </c:pt>
                <c:pt idx="54">
                  <c:v>2.696638553235847</c:v>
                </c:pt>
                <c:pt idx="55">
                  <c:v>2.728197235013869</c:v>
                </c:pt>
                <c:pt idx="56">
                  <c:v>2.7318473411677933</c:v>
                </c:pt>
                <c:pt idx="57">
                  <c:v>2.6868692120898303</c:v>
                </c:pt>
                <c:pt idx="58">
                  <c:v>2.6002415374678352</c:v>
                </c:pt>
                <c:pt idx="59">
                  <c:v>2.571687855561311</c:v>
                </c:pt>
                <c:pt idx="60">
                  <c:v>2.4788337717405562</c:v>
                </c:pt>
                <c:pt idx="61">
                  <c:v>2.3784651271986212</c:v>
                </c:pt>
                <c:pt idx="62">
                  <c:v>2.2914066947075309</c:v>
                </c:pt>
                <c:pt idx="63">
                  <c:v>2.2105746714151984</c:v>
                </c:pt>
                <c:pt idx="64">
                  <c:v>2.1647391486839163</c:v>
                </c:pt>
                <c:pt idx="65">
                  <c:v>2.1414452470737264</c:v>
                </c:pt>
                <c:pt idx="66">
                  <c:v>2.1269519966646984</c:v>
                </c:pt>
                <c:pt idx="67">
                  <c:v>2.1193302617368572</c:v>
                </c:pt>
                <c:pt idx="68">
                  <c:v>2.1112798299823532</c:v>
                </c:pt>
                <c:pt idx="69">
                  <c:v>2.107308201208435</c:v>
                </c:pt>
                <c:pt idx="70">
                  <c:v>2.1082748301108571</c:v>
                </c:pt>
              </c:numCache>
            </c:numRef>
          </c:xVal>
          <c:yVal>
            <c:numRef>
              <c:f>Vertical!$P$11:$P$81</c:f>
              <c:numCache>
                <c:formatCode>General</c:formatCode>
                <c:ptCount val="71"/>
                <c:pt idx="0">
                  <c:v>-1.7601124107803998</c:v>
                </c:pt>
                <c:pt idx="1">
                  <c:v>-1.7465955042243726</c:v>
                </c:pt>
                <c:pt idx="2">
                  <c:v>-1.7328206909219643</c:v>
                </c:pt>
                <c:pt idx="3">
                  <c:v>-1.7168720921857763</c:v>
                </c:pt>
                <c:pt idx="4">
                  <c:v>-1.7054012458177032</c:v>
                </c:pt>
                <c:pt idx="5">
                  <c:v>-1.6900912733106486</c:v>
                </c:pt>
                <c:pt idx="6">
                  <c:v>-1.6755501085332813</c:v>
                </c:pt>
                <c:pt idx="7">
                  <c:v>-1.6622886524689071</c:v>
                </c:pt>
                <c:pt idx="8">
                  <c:v>-1.6487692896581532</c:v>
                </c:pt>
                <c:pt idx="9">
                  <c:v>-1.6337172238974786</c:v>
                </c:pt>
                <c:pt idx="10">
                  <c:v>-1.6189181523737308</c:v>
                </c:pt>
                <c:pt idx="11">
                  <c:v>-1.6083438389811717</c:v>
                </c:pt>
                <c:pt idx="12">
                  <c:v>-1.59469675092459</c:v>
                </c:pt>
                <c:pt idx="13">
                  <c:v>-1.5791313279258818</c:v>
                </c:pt>
                <c:pt idx="14">
                  <c:v>-1.5644624379026877</c:v>
                </c:pt>
                <c:pt idx="15">
                  <c:v>-1.5473618556993316</c:v>
                </c:pt>
                <c:pt idx="16">
                  <c:v>-1.534100399634958</c:v>
                </c:pt>
                <c:pt idx="17">
                  <c:v>-1.5212221193080651</c:v>
                </c:pt>
                <c:pt idx="18">
                  <c:v>-1.50335518562975</c:v>
                </c:pt>
                <c:pt idx="19">
                  <c:v>-1.4888115645976554</c:v>
                </c:pt>
                <c:pt idx="20">
                  <c:v>-1.4751669327958012</c:v>
                </c:pt>
                <c:pt idx="21">
                  <c:v>-1.4601124107803995</c:v>
                </c:pt>
                <c:pt idx="22">
                  <c:v>-1.4471064052076787</c:v>
                </c:pt>
                <c:pt idx="23">
                  <c:v>-1.4315409822089702</c:v>
                </c:pt>
                <c:pt idx="24">
                  <c:v>-1.4167443669399498</c:v>
                </c:pt>
                <c:pt idx="25">
                  <c:v>-1.4016898449245478</c:v>
                </c:pt>
                <c:pt idx="26">
                  <c:v>-1.3881729383685224</c:v>
                </c:pt>
                <c:pt idx="27">
                  <c:v>-1.3727352406156399</c:v>
                </c:pt>
                <c:pt idx="28">
                  <c:v>-1.3612643942475664</c:v>
                </c:pt>
                <c:pt idx="29">
                  <c:v>-1.3450603450197254</c:v>
                </c:pt>
                <c:pt idx="30">
                  <c:v>-1.3316687074547975</c:v>
                </c:pt>
                <c:pt idx="31">
                  <c:v>-1.3171275426774298</c:v>
                </c:pt>
                <c:pt idx="32">
                  <c:v>-1.3038660866130558</c:v>
                </c:pt>
                <c:pt idx="33">
                  <c:v>-1.288556114106002</c:v>
                </c:pt>
                <c:pt idx="34">
                  <c:v>-1.2742703998202871</c:v>
                </c:pt>
                <c:pt idx="35">
                  <c:v>-1.2590906088137861</c:v>
                </c:pt>
                <c:pt idx="36">
                  <c:v>-1.2464677789785461</c:v>
                </c:pt>
                <c:pt idx="37">
                  <c:v>-1.2337172238974783</c:v>
                </c:pt>
                <c:pt idx="38">
                  <c:v>-1.220453311578378</c:v>
                </c:pt>
                <c:pt idx="39">
                  <c:v>-1.2047601633338436</c:v>
                </c:pt>
                <c:pt idx="40">
                  <c:v>-1.1880452131226948</c:v>
                </c:pt>
                <c:pt idx="41">
                  <c:v>-1.1761887347624147</c:v>
                </c:pt>
                <c:pt idx="42">
                  <c:v>-1.1643347126568613</c:v>
                </c:pt>
                <c:pt idx="43">
                  <c:v>-1.1514564323299674</c:v>
                </c:pt>
                <c:pt idx="44">
                  <c:v>-1.1451019645591427</c:v>
                </c:pt>
                <c:pt idx="45">
                  <c:v>-1.1430975239106069</c:v>
                </c:pt>
                <c:pt idx="46">
                  <c:v>-1.1477446210639659</c:v>
                </c:pt>
                <c:pt idx="47">
                  <c:v>-1.1596867947578091</c:v>
                </c:pt>
                <c:pt idx="48">
                  <c:v>-1.1986182953967144</c:v>
                </c:pt>
                <c:pt idx="49">
                  <c:v>-1.272860913997234</c:v>
                </c:pt>
                <c:pt idx="50">
                  <c:v>-1.3624551246442269</c:v>
                </c:pt>
                <c:pt idx="51">
                  <c:v>-1.4712375972219447</c:v>
                </c:pt>
                <c:pt idx="52">
                  <c:v>-1.5253929646614965</c:v>
                </c:pt>
                <c:pt idx="53">
                  <c:v>-1.630594217846614</c:v>
                </c:pt>
                <c:pt idx="54">
                  <c:v>-1.692300112318303</c:v>
                </c:pt>
                <c:pt idx="55">
                  <c:v>-1.7156245704190818</c:v>
                </c:pt>
                <c:pt idx="56">
                  <c:v>-1.7056888832556565</c:v>
                </c:pt>
                <c:pt idx="57">
                  <c:v>-1.6378003220531152</c:v>
                </c:pt>
                <c:pt idx="58">
                  <c:v>-1.5202757653185555</c:v>
                </c:pt>
                <c:pt idx="59">
                  <c:v>-1.471961098038947</c:v>
                </c:pt>
                <c:pt idx="60">
                  <c:v>-1.3470161957728051</c:v>
                </c:pt>
                <c:pt idx="61">
                  <c:v>-1.2131157887704318</c:v>
                </c:pt>
                <c:pt idx="62">
                  <c:v>-1.0950778747978385</c:v>
                </c:pt>
                <c:pt idx="63">
                  <c:v>-0.98446030635682669</c:v>
                </c:pt>
                <c:pt idx="64">
                  <c:v>-0.91554994318767235</c:v>
                </c:pt>
                <c:pt idx="65">
                  <c:v>-0.87350363797248032</c:v>
                </c:pt>
                <c:pt idx="66">
                  <c:v>-0.84194554044343972</c:v>
                </c:pt>
                <c:pt idx="67">
                  <c:v>-0.81857659617566791</c:v>
                </c:pt>
                <c:pt idx="68">
                  <c:v>-0.79469675092459036</c:v>
                </c:pt>
                <c:pt idx="69">
                  <c:v>-0.77567783377910804</c:v>
                </c:pt>
                <c:pt idx="70">
                  <c:v>-0.76254410296056063</c:v>
                </c:pt>
              </c:numCache>
            </c:numRef>
          </c:yVal>
          <c:smooth val="0"/>
        </c:ser>
        <c:ser>
          <c:idx val="12"/>
          <c:order val="12"/>
          <c:tx>
            <c:strRef>
              <c:f>Vertical!$S$10</c:f>
              <c:strCache>
                <c:ptCount val="1"/>
                <c:pt idx="0">
                  <c:v>LW4V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4"/>
            <c:spPr>
              <a:solidFill>
                <a:srgbClr val="00B050"/>
              </a:solidFill>
              <a:ln>
                <a:noFill/>
              </a:ln>
            </c:spPr>
          </c:marker>
          <c:xVal>
            <c:numRef>
              <c:f>Vertical!$S$11:$S$81</c:f>
              <c:numCache>
                <c:formatCode>General</c:formatCode>
                <c:ptCount val="71"/>
                <c:pt idx="0">
                  <c:v>2.7548504890612269</c:v>
                </c:pt>
                <c:pt idx="1">
                  <c:v>2.7535797615745374</c:v>
                </c:pt>
                <c:pt idx="2">
                  <c:v>2.7542842160447711</c:v>
                </c:pt>
                <c:pt idx="3">
                  <c:v>2.7523090340878427</c:v>
                </c:pt>
                <c:pt idx="4">
                  <c:v>2.7534388706804882</c:v>
                </c:pt>
                <c:pt idx="5">
                  <c:v>2.7544251069388168</c:v>
                </c:pt>
                <c:pt idx="6">
                  <c:v>2.7514636887235602</c:v>
                </c:pt>
                <c:pt idx="7">
                  <c:v>2.7535797615745374</c:v>
                </c:pt>
                <c:pt idx="8">
                  <c:v>2.7549913799552752</c:v>
                </c:pt>
                <c:pt idx="9">
                  <c:v>2.7544251069388168</c:v>
                </c:pt>
                <c:pt idx="10">
                  <c:v>2.7568256710181549</c:v>
                </c:pt>
                <c:pt idx="11">
                  <c:v>2.7518863614057008</c:v>
                </c:pt>
                <c:pt idx="12">
                  <c:v>2.7511791974951971</c:v>
                </c:pt>
                <c:pt idx="13">
                  <c:v>2.7532979797864416</c:v>
                </c:pt>
                <c:pt idx="14">
                  <c:v>2.752731706769985</c:v>
                </c:pt>
                <c:pt idx="15">
                  <c:v>2.7528725976640303</c:v>
                </c:pt>
                <c:pt idx="16">
                  <c:v>2.7547068887269126</c:v>
                </c:pt>
                <c:pt idx="17">
                  <c:v>2.7542842160447711</c:v>
                </c:pt>
                <c:pt idx="18">
                  <c:v>2.7548504890612269</c:v>
                </c:pt>
                <c:pt idx="19">
                  <c:v>2.7544251069388168</c:v>
                </c:pt>
                <c:pt idx="20">
                  <c:v>2.7556958344255089</c:v>
                </c:pt>
                <c:pt idx="21">
                  <c:v>2.7548504890612269</c:v>
                </c:pt>
                <c:pt idx="22">
                  <c:v>2.7589417438691299</c:v>
                </c:pt>
                <c:pt idx="23">
                  <c:v>2.7662789081206522</c:v>
                </c:pt>
                <c:pt idx="24">
                  <c:v>2.7726298361138442</c:v>
                </c:pt>
                <c:pt idx="25">
                  <c:v>2.7815195096401557</c:v>
                </c:pt>
                <c:pt idx="26">
                  <c:v>2.8120007126791595</c:v>
                </c:pt>
                <c:pt idx="27">
                  <c:v>2.8410730067776959</c:v>
                </c:pt>
                <c:pt idx="28">
                  <c:v>2.8908860661441045</c:v>
                </c:pt>
                <c:pt idx="29">
                  <c:v>2.9473318352918034</c:v>
                </c:pt>
                <c:pt idx="30">
                  <c:v>3.0892956676857333</c:v>
                </c:pt>
                <c:pt idx="31">
                  <c:v>3.1694490391970991</c:v>
                </c:pt>
                <c:pt idx="32">
                  <c:v>3.2404309553940651</c:v>
                </c:pt>
                <c:pt idx="33">
                  <c:v>3.2093861887788719</c:v>
                </c:pt>
                <c:pt idx="34">
                  <c:v>3.3163521812034817</c:v>
                </c:pt>
                <c:pt idx="35">
                  <c:v>3.3746349508543316</c:v>
                </c:pt>
                <c:pt idx="36">
                  <c:v>3.2635749941815488</c:v>
                </c:pt>
                <c:pt idx="37">
                  <c:v>3.1715678214883445</c:v>
                </c:pt>
                <c:pt idx="38">
                  <c:v>3.0379300990445373</c:v>
                </c:pt>
                <c:pt idx="39">
                  <c:v>2.9500141811592338</c:v>
                </c:pt>
                <c:pt idx="40">
                  <c:v>2.8749410101543678</c:v>
                </c:pt>
                <c:pt idx="41">
                  <c:v>2.8530676988535779</c:v>
                </c:pt>
                <c:pt idx="42">
                  <c:v>2.8293600964899075</c:v>
                </c:pt>
                <c:pt idx="43">
                  <c:v>2.8035337118349939</c:v>
                </c:pt>
                <c:pt idx="44">
                  <c:v>2.7796852185772751</c:v>
                </c:pt>
                <c:pt idx="45">
                  <c:v>2.7686794721999912</c:v>
                </c:pt>
                <c:pt idx="46">
                  <c:v>2.764021944375632</c:v>
                </c:pt>
                <c:pt idx="47">
                  <c:v>2.7590826347631761</c:v>
                </c:pt>
                <c:pt idx="48">
                  <c:v>2.759223525657224</c:v>
                </c:pt>
                <c:pt idx="49">
                  <c:v>2.7551322708493227</c:v>
                </c:pt>
                <c:pt idx="50">
                  <c:v>2.7537206524685836</c:v>
                </c:pt>
                <c:pt idx="51">
                  <c:v>2.7541433251507228</c:v>
                </c:pt>
                <c:pt idx="52">
                  <c:v>2.753157088892396</c:v>
                </c:pt>
                <c:pt idx="53">
                  <c:v>2.7544251069388168</c:v>
                </c:pt>
                <c:pt idx="54">
                  <c:v>2.7549913799552752</c:v>
                </c:pt>
                <c:pt idx="55">
                  <c:v>2.7542842160447711</c:v>
                </c:pt>
                <c:pt idx="56">
                  <c:v>2.7542842160447711</c:v>
                </c:pt>
                <c:pt idx="57">
                  <c:v>2.7547068887269126</c:v>
                </c:pt>
                <c:pt idx="58">
                  <c:v>2.752731706769985</c:v>
                </c:pt>
                <c:pt idx="59">
                  <c:v>2.7541433251507228</c:v>
                </c:pt>
                <c:pt idx="60">
                  <c:v>2.7552731617433688</c:v>
                </c:pt>
                <c:pt idx="61">
                  <c:v>2.7541433251507228</c:v>
                </c:pt>
                <c:pt idx="62">
                  <c:v>2.7544251069388168</c:v>
                </c:pt>
                <c:pt idx="63">
                  <c:v>2.753157088892396</c:v>
                </c:pt>
                <c:pt idx="64">
                  <c:v>2.7547068887269126</c:v>
                </c:pt>
                <c:pt idx="65">
                  <c:v>2.7538615433626292</c:v>
                </c:pt>
                <c:pt idx="66">
                  <c:v>2.7549913799552752</c:v>
                </c:pt>
                <c:pt idx="67">
                  <c:v>2.7547068887269126</c:v>
                </c:pt>
                <c:pt idx="68">
                  <c:v>2.7544251069388168</c:v>
                </c:pt>
                <c:pt idx="69">
                  <c:v>2.7541433251507228</c:v>
                </c:pt>
                <c:pt idx="70">
                  <c:v>2.7521681431937943</c:v>
                </c:pt>
              </c:numCache>
            </c:numRef>
          </c:xVal>
          <c:yVal>
            <c:numRef>
              <c:f>Vertical!$R$11:$R$81</c:f>
              <c:numCache>
                <c:formatCode>General</c:formatCode>
                <c:ptCount val="71"/>
                <c:pt idx="0">
                  <c:v>-1.5331029673986345</c:v>
                </c:pt>
                <c:pt idx="1">
                  <c:v>-1.5173028590654458</c:v>
                </c:pt>
                <c:pt idx="2">
                  <c:v>-1.5038566809254528</c:v>
                </c:pt>
                <c:pt idx="3">
                  <c:v>-1.4872170364465445</c:v>
                </c:pt>
                <c:pt idx="4">
                  <c:v>-1.4742778089791591</c:v>
                </c:pt>
                <c:pt idx="5">
                  <c:v>-1.4611674452974535</c:v>
                </c:pt>
                <c:pt idx="6">
                  <c:v>-1.4433524502145341</c:v>
                </c:pt>
                <c:pt idx="7">
                  <c:v>-1.4315885733511604</c:v>
                </c:pt>
                <c:pt idx="8">
                  <c:v>-1.4189851603420647</c:v>
                </c:pt>
                <c:pt idx="9">
                  <c:v>-1.4040245881545967</c:v>
                </c:pt>
                <c:pt idx="10">
                  <c:v>-1.3925997547346878</c:v>
                </c:pt>
                <c:pt idx="11">
                  <c:v>-1.372427600473396</c:v>
                </c:pt>
                <c:pt idx="12">
                  <c:v>-1.3572991210567849</c:v>
                </c:pt>
                <c:pt idx="13">
                  <c:v>-1.345538473178586</c:v>
                </c:pt>
                <c:pt idx="14">
                  <c:v>-1.3305779009911189</c:v>
                </c:pt>
                <c:pt idx="15">
                  <c:v>-1.3164600939345479</c:v>
                </c:pt>
                <c:pt idx="16">
                  <c:v>-1.3043604026128857</c:v>
                </c:pt>
                <c:pt idx="17">
                  <c:v>-1.2895709666397392</c:v>
                </c:pt>
                <c:pt idx="18">
                  <c:v>-1.2759601102557774</c:v>
                </c:pt>
                <c:pt idx="19">
                  <c:v>-1.2611674452974539</c:v>
                </c:pt>
                <c:pt idx="20">
                  <c:v>-1.2483961250592146</c:v>
                </c:pt>
                <c:pt idx="21">
                  <c:v>-1.2331029673986347</c:v>
                </c:pt>
                <c:pt idx="22">
                  <c:v>-1.2236930207284558</c:v>
                </c:pt>
                <c:pt idx="23">
                  <c:v>-1.218151398298946</c:v>
                </c:pt>
                <c:pt idx="24">
                  <c:v>-1.2114344252654277</c:v>
                </c:pt>
                <c:pt idx="25">
                  <c:v>-1.207743011341682</c:v>
                </c:pt>
                <c:pt idx="26">
                  <c:v>-1.2297833802842957</c:v>
                </c:pt>
                <c:pt idx="27">
                  <c:v>-1.2501446769354674</c:v>
                </c:pt>
                <c:pt idx="28">
                  <c:v>-1.2952238551077797</c:v>
                </c:pt>
                <c:pt idx="29">
                  <c:v>-1.3482075889905778</c:v>
                </c:pt>
                <c:pt idx="30">
                  <c:v>-1.5031077819787719</c:v>
                </c:pt>
                <c:pt idx="31">
                  <c:v>-1.5843451361502683</c:v>
                </c:pt>
                <c:pt idx="32">
                  <c:v>-1.6546523755015083</c:v>
                </c:pt>
                <c:pt idx="33">
                  <c:v>-1.6033689490708882</c:v>
                </c:pt>
                <c:pt idx="34">
                  <c:v>-1.7165603405426091</c:v>
                </c:pt>
                <c:pt idx="35">
                  <c:v>-1.7717333263746338</c:v>
                </c:pt>
                <c:pt idx="36">
                  <c:v>-1.6250915097307734</c:v>
                </c:pt>
                <c:pt idx="37">
                  <c:v>-1.501155916843498</c:v>
                </c:pt>
                <c:pt idx="38">
                  <c:v>-1.3276069667292671</c:v>
                </c:pt>
                <c:pt idx="39">
                  <c:v>-1.2085471414575277</c:v>
                </c:pt>
                <c:pt idx="40">
                  <c:v>-1.1047927059193232</c:v>
                </c:pt>
                <c:pt idx="41">
                  <c:v>-1.0644393943089603</c:v>
                </c:pt>
                <c:pt idx="42">
                  <c:v>-1.0219000597345467</c:v>
                </c:pt>
                <c:pt idx="43">
                  <c:v>-0.97683565875261813</c:v>
                </c:pt>
                <c:pt idx="44">
                  <c:v>-0.93412841694906024</c:v>
                </c:pt>
                <c:pt idx="45">
                  <c:v>-0.90672656487903702</c:v>
                </c:pt>
                <c:pt idx="46">
                  <c:v>-0.88689022507603488</c:v>
                </c:pt>
                <c:pt idx="47">
                  <c:v>-0.86671807081474328</c:v>
                </c:pt>
                <c:pt idx="48">
                  <c:v>-0.85260026375817333</c:v>
                </c:pt>
                <c:pt idx="49">
                  <c:v>-0.83343878185692244</c:v>
                </c:pt>
                <c:pt idx="50">
                  <c:v>-0.81747076629459048</c:v>
                </c:pt>
                <c:pt idx="51">
                  <c:v>-0.80368877369630864</c:v>
                </c:pt>
                <c:pt idx="52">
                  <c:v>-0.78822770880658455</c:v>
                </c:pt>
                <c:pt idx="53">
                  <c:v>-0.77545315958316863</c:v>
                </c:pt>
                <c:pt idx="54">
                  <c:v>-0.76184230319920765</c:v>
                </c:pt>
                <c:pt idx="55">
                  <c:v>-0.74671382378259632</c:v>
                </c:pt>
                <c:pt idx="56">
                  <c:v>-0.73242810949688208</c:v>
                </c:pt>
                <c:pt idx="57">
                  <c:v>-0.71864611689860058</c:v>
                </c:pt>
                <c:pt idx="58">
                  <c:v>-0.70200647241969016</c:v>
                </c:pt>
                <c:pt idx="59">
                  <c:v>-0.68940305941059443</c:v>
                </c:pt>
                <c:pt idx="60">
                  <c:v>-0.67646383194321058</c:v>
                </c:pt>
                <c:pt idx="61">
                  <c:v>-0.66083163083916596</c:v>
                </c:pt>
                <c:pt idx="62">
                  <c:v>-0.64688173101174029</c:v>
                </c:pt>
                <c:pt idx="63">
                  <c:v>-0.63108485166372785</c:v>
                </c:pt>
                <c:pt idx="64">
                  <c:v>-0.61864611689860061</c:v>
                </c:pt>
                <c:pt idx="65">
                  <c:v>-0.60335295923801979</c:v>
                </c:pt>
                <c:pt idx="66">
                  <c:v>-0.59041373177063527</c:v>
                </c:pt>
                <c:pt idx="67">
                  <c:v>-0.57578897404145701</c:v>
                </c:pt>
                <c:pt idx="68">
                  <c:v>-0.56116744529745399</c:v>
                </c:pt>
                <c:pt idx="69">
                  <c:v>-0.54654591655345175</c:v>
                </c:pt>
                <c:pt idx="70">
                  <c:v>-0.52990627207454177</c:v>
                </c:pt>
              </c:numCache>
            </c:numRef>
          </c:yVal>
          <c:smooth val="0"/>
        </c:ser>
        <c:ser>
          <c:idx val="13"/>
          <c:order val="13"/>
          <c:tx>
            <c:strRef>
              <c:f>Vertical!$U$10</c:f>
              <c:strCache>
                <c:ptCount val="1"/>
                <c:pt idx="0">
                  <c:v>LW12V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4"/>
            <c:spPr>
              <a:solidFill>
                <a:schemeClr val="tx2"/>
              </a:solidFill>
              <a:ln>
                <a:noFill/>
              </a:ln>
            </c:spPr>
          </c:marker>
          <c:xVal>
            <c:numRef>
              <c:f>Vertical!$U$11:$U$81</c:f>
              <c:numCache>
                <c:formatCode>General</c:formatCode>
                <c:ptCount val="71"/>
                <c:pt idx="0">
                  <c:v>4.0511486501595115</c:v>
                </c:pt>
                <c:pt idx="1">
                  <c:v>4.0487818405916203</c:v>
                </c:pt>
                <c:pt idx="2">
                  <c:v>4.0485849220355696</c:v>
                </c:pt>
                <c:pt idx="3">
                  <c:v>4.0456273567995336</c:v>
                </c:pt>
                <c:pt idx="4">
                  <c:v>4.0472064921432329</c:v>
                </c:pt>
                <c:pt idx="5">
                  <c:v>4.0485849220355696</c:v>
                </c:pt>
                <c:pt idx="6">
                  <c:v>4.0495733017111277</c:v>
                </c:pt>
                <c:pt idx="7">
                  <c:v>4.0493763831550771</c:v>
                </c:pt>
                <c:pt idx="8">
                  <c:v>4.0491756777037162</c:v>
                </c:pt>
                <c:pt idx="9">
                  <c:v>4.0505578944913694</c:v>
                </c:pt>
                <c:pt idx="10">
                  <c:v>4.0517394058276608</c:v>
                </c:pt>
                <c:pt idx="11">
                  <c:v>4.0477972478113777</c:v>
                </c:pt>
                <c:pt idx="12">
                  <c:v>4.0507548130474138</c:v>
                </c:pt>
                <c:pt idx="13">
                  <c:v>4.0515424872716119</c:v>
                </c:pt>
                <c:pt idx="14">
                  <c:v>4.0509517316034644</c:v>
                </c:pt>
                <c:pt idx="15">
                  <c:v>4.0497702202671721</c:v>
                </c:pt>
                <c:pt idx="16">
                  <c:v>4.0505578944913694</c:v>
                </c:pt>
                <c:pt idx="17">
                  <c:v>4.0483880034795234</c:v>
                </c:pt>
                <c:pt idx="18">
                  <c:v>4.0472064921432329</c:v>
                </c:pt>
                <c:pt idx="19">
                  <c:v>4.0464150310237281</c:v>
                </c:pt>
                <c:pt idx="20">
                  <c:v>4.0464150310237281</c:v>
                </c:pt>
                <c:pt idx="21">
                  <c:v>4.0493763831550771</c:v>
                </c:pt>
                <c:pt idx="22">
                  <c:v>4.0456273567995336</c:v>
                </c:pt>
                <c:pt idx="23">
                  <c:v>4.046218112467681</c:v>
                </c:pt>
                <c:pt idx="24">
                  <c:v>4.0487818405916203</c:v>
                </c:pt>
                <c:pt idx="25">
                  <c:v>4.0448396825753381</c:v>
                </c:pt>
                <c:pt idx="26">
                  <c:v>4.0458242753555798</c:v>
                </c:pt>
                <c:pt idx="27">
                  <c:v>4.0483880034795234</c:v>
                </c:pt>
                <c:pt idx="28">
                  <c:v>4.0497702202671721</c:v>
                </c:pt>
                <c:pt idx="29">
                  <c:v>4.0472064921432329</c:v>
                </c:pt>
                <c:pt idx="30">
                  <c:v>4.0503609759353179</c:v>
                </c:pt>
                <c:pt idx="31">
                  <c:v>4.0509517316034644</c:v>
                </c:pt>
                <c:pt idx="32">
                  <c:v>4.0535154597274037</c:v>
                </c:pt>
                <c:pt idx="33">
                  <c:v>4.0602220513189859</c:v>
                </c:pt>
                <c:pt idx="34">
                  <c:v>4.0714653434903045</c:v>
                </c:pt>
                <c:pt idx="35">
                  <c:v>4.086060038009756</c:v>
                </c:pt>
                <c:pt idx="36">
                  <c:v>4.1103188893568277</c:v>
                </c:pt>
                <c:pt idx="37">
                  <c:v>4.1483847609991562</c:v>
                </c:pt>
                <c:pt idx="38">
                  <c:v>4.1898058218849306</c:v>
                </c:pt>
                <c:pt idx="39">
                  <c:v>4.2235319115035743</c:v>
                </c:pt>
                <c:pt idx="40">
                  <c:v>4.2574549196782634</c:v>
                </c:pt>
                <c:pt idx="41">
                  <c:v>4.2988759805640404</c:v>
                </c:pt>
                <c:pt idx="42">
                  <c:v>4.3783591261968375</c:v>
                </c:pt>
                <c:pt idx="43">
                  <c:v>4.4732322143638994</c:v>
                </c:pt>
                <c:pt idx="44">
                  <c:v>4.5398967193769861</c:v>
                </c:pt>
                <c:pt idx="45">
                  <c:v>4.5888082591832271</c:v>
                </c:pt>
                <c:pt idx="46">
                  <c:v>4.6507429319558398</c:v>
                </c:pt>
                <c:pt idx="47">
                  <c:v>4.6602101702274066</c:v>
                </c:pt>
                <c:pt idx="48">
                  <c:v>4.6428510421326585</c:v>
                </c:pt>
                <c:pt idx="49">
                  <c:v>4.615040082986094</c:v>
                </c:pt>
                <c:pt idx="50">
                  <c:v>4.5454180127369659</c:v>
                </c:pt>
                <c:pt idx="51">
                  <c:v>4.4548884934889017</c:v>
                </c:pt>
                <c:pt idx="52">
                  <c:v>4.38329345078398</c:v>
                </c:pt>
                <c:pt idx="53">
                  <c:v>4.3036095996998283</c:v>
                </c:pt>
                <c:pt idx="54">
                  <c:v>4.2387211485864817</c:v>
                </c:pt>
                <c:pt idx="55">
                  <c:v>4.1830992302933518</c:v>
                </c:pt>
                <c:pt idx="56">
                  <c:v>4.1426665490831294</c:v>
                </c:pt>
                <c:pt idx="57">
                  <c:v>4.1079520797889337</c:v>
                </c:pt>
                <c:pt idx="58">
                  <c:v>4.0884268475776473</c:v>
                </c:pt>
                <c:pt idx="59">
                  <c:v>4.0744229087263415</c:v>
                </c:pt>
                <c:pt idx="60">
                  <c:v>4.0618011866626862</c:v>
                </c:pt>
                <c:pt idx="61">
                  <c:v>4.0552915136271519</c:v>
                </c:pt>
                <c:pt idx="62">
                  <c:v>4.0499671388232228</c:v>
                </c:pt>
                <c:pt idx="63">
                  <c:v>4.0479941663674239</c:v>
                </c:pt>
                <c:pt idx="64">
                  <c:v>4.0487818405916203</c:v>
                </c:pt>
                <c:pt idx="65">
                  <c:v>4.0468088681358259</c:v>
                </c:pt>
                <c:pt idx="66">
                  <c:v>4.047600329255328</c:v>
                </c:pt>
                <c:pt idx="67">
                  <c:v>4.0458242753555798</c:v>
                </c:pt>
                <c:pt idx="68">
                  <c:v>4.0497702202671721</c:v>
                </c:pt>
                <c:pt idx="69">
                  <c:v>4.0468088681358259</c:v>
                </c:pt>
                <c:pt idx="70">
                  <c:v>4.04740341069928</c:v>
                </c:pt>
              </c:numCache>
            </c:numRef>
          </c:xVal>
          <c:yVal>
            <c:numRef>
              <c:f>Vertical!$T$11:$T$81</c:f>
              <c:numCache>
                <c:formatCode>General</c:formatCode>
                <c:ptCount val="71"/>
                <c:pt idx="0">
                  <c:v>-1.0779709579607839</c:v>
                </c:pt>
                <c:pt idx="1">
                  <c:v>-1.0608645898695466</c:v>
                </c:pt>
                <c:pt idx="2">
                  <c:v>-1.0463441971872136</c:v>
                </c:pt>
                <c:pt idx="3">
                  <c:v>-1.0285337939061179</c:v>
                </c:pt>
                <c:pt idx="4">
                  <c:v>-1.0161300198394483</c:v>
                </c:pt>
                <c:pt idx="5">
                  <c:v>-1.0034870543300709</c:v>
                </c:pt>
                <c:pt idx="6">
                  <c:v>-0.99037924507354269</c:v>
                </c:pt>
                <c:pt idx="7">
                  <c:v>-0.97585885239120906</c:v>
                </c:pt>
                <c:pt idx="8">
                  <c:v>-0.96133394666278615</c:v>
                </c:pt>
                <c:pt idx="9">
                  <c:v>-0.94869549419949784</c:v>
                </c:pt>
                <c:pt idx="10">
                  <c:v>-0.93581785029349907</c:v>
                </c:pt>
                <c:pt idx="11">
                  <c:v>-0.91683405502930704</c:v>
                </c:pt>
                <c:pt idx="12">
                  <c:v>-0.90607302973897319</c:v>
                </c:pt>
                <c:pt idx="13">
                  <c:v>-0.89272602903973652</c:v>
                </c:pt>
                <c:pt idx="14">
                  <c:v>-0.87773627956416456</c:v>
                </c:pt>
                <c:pt idx="15">
                  <c:v>-0.86204249489873352</c:v>
                </c:pt>
                <c:pt idx="16">
                  <c:v>-0.84869549419949719</c:v>
                </c:pt>
                <c:pt idx="17">
                  <c:v>-0.83182380450488014</c:v>
                </c:pt>
                <c:pt idx="18">
                  <c:v>-0.81613001983944855</c:v>
                </c:pt>
                <c:pt idx="19">
                  <c:v>-0.80090107892116702</c:v>
                </c:pt>
                <c:pt idx="20">
                  <c:v>-0.78661536463545279</c:v>
                </c:pt>
                <c:pt idx="21">
                  <c:v>-0.77585885239120911</c:v>
                </c:pt>
                <c:pt idx="22">
                  <c:v>-0.75710522247754708</c:v>
                </c:pt>
                <c:pt idx="23">
                  <c:v>-0.74352354338169135</c:v>
                </c:pt>
                <c:pt idx="24">
                  <c:v>-0.7322931612981185</c:v>
                </c:pt>
                <c:pt idx="25">
                  <c:v>-0.7133093660339267</c:v>
                </c:pt>
                <c:pt idx="26">
                  <c:v>-0.70019704373130853</c:v>
                </c:pt>
                <c:pt idx="27">
                  <c:v>-0.68896666164773612</c:v>
                </c:pt>
                <c:pt idx="28">
                  <c:v>-0.6763282091844478</c:v>
                </c:pt>
                <c:pt idx="29">
                  <c:v>-0.65898716269659152</c:v>
                </c:pt>
                <c:pt idx="30">
                  <c:v>-0.64846081580287684</c:v>
                </c:pt>
                <c:pt idx="31">
                  <c:v>-0.63487913670702179</c:v>
                </c:pt>
                <c:pt idx="32">
                  <c:v>-0.62364875462344982</c:v>
                </c:pt>
                <c:pt idx="33">
                  <c:v>-0.6173556449610631</c:v>
                </c:pt>
                <c:pt idx="34">
                  <c:v>-0.61646916451310152</c:v>
                </c:pt>
                <c:pt idx="35">
                  <c:v>-0.61957672985375978</c:v>
                </c:pt>
                <c:pt idx="36">
                  <c:v>-0.63420158881312805</c:v>
                </c:pt>
                <c:pt idx="37">
                  <c:v>-0.66528101381239091</c:v>
                </c:pt>
                <c:pt idx="38">
                  <c:v>-0.70035899764636167</c:v>
                </c:pt>
                <c:pt idx="39">
                  <c:v>-0.72626647182781823</c:v>
                </c:pt>
                <c:pt idx="40">
                  <c:v>-0.75240862440589529</c:v>
                </c:pt>
                <c:pt idx="41">
                  <c:v>-0.78748660823986572</c:v>
                </c:pt>
                <c:pt idx="42">
                  <c:v>-0.86792521831272518</c:v>
                </c:pt>
                <c:pt idx="43">
                  <c:v>-0.96670484769061216</c:v>
                </c:pt>
                <c:pt idx="44">
                  <c:v>-1.0318667967527619</c:v>
                </c:pt>
                <c:pt idx="45">
                  <c:v>-1.0758715857504488</c:v>
                </c:pt>
                <c:pt idx="46">
                  <c:v>-1.1353967402476433</c:v>
                </c:pt>
                <c:pt idx="47">
                  <c:v>-1.1323936411840192</c:v>
                </c:pt>
                <c:pt idx="48">
                  <c:v>-1.0974201236270815</c:v>
                </c:pt>
                <c:pt idx="49">
                  <c:v>-1.0499905988649574</c:v>
                </c:pt>
                <c:pt idx="50">
                  <c:v>-0.95273253223599863</c:v>
                </c:pt>
                <c:pt idx="51">
                  <c:v>-0.83055793815057766</c:v>
                </c:pt>
                <c:pt idx="52">
                  <c:v>-0.73094857450933515</c:v>
                </c:pt>
                <c:pt idx="53">
                  <c:v>-0.62169934442233843</c:v>
                </c:pt>
                <c:pt idx="54">
                  <c:v>-0.53008258540442355</c:v>
                </c:pt>
                <c:pt idx="55">
                  <c:v>-0.44950925016589061</c:v>
                </c:pt>
                <c:pt idx="56">
                  <c:v>-0.38703774278967734</c:v>
                </c:pt>
                <c:pt idx="57">
                  <c:v>-0.33138093500760618</c:v>
                </c:pt>
                <c:pt idx="58">
                  <c:v>-0.29382595508785442</c:v>
                </c:pt>
                <c:pt idx="59">
                  <c:v>-0.26285099636562592</c:v>
                </c:pt>
                <c:pt idx="60">
                  <c:v>-0.23352329946582193</c:v>
                </c:pt>
                <c:pt idx="61">
                  <c:v>-0.21147965895339826</c:v>
                </c:pt>
                <c:pt idx="62">
                  <c:v>-0.19084860186678038</c:v>
                </c:pt>
                <c:pt idx="63">
                  <c:v>-0.17421159056878383</c:v>
                </c:pt>
                <c:pt idx="64">
                  <c:v>-0.16086458986954622</c:v>
                </c:pt>
                <c:pt idx="65">
                  <c:v>-0.14422757857154966</c:v>
                </c:pt>
                <c:pt idx="66">
                  <c:v>-0.13088509091840095</c:v>
                </c:pt>
                <c:pt idx="67">
                  <c:v>-0.11448275801702311</c:v>
                </c:pt>
                <c:pt idx="68">
                  <c:v>-0.10489963775587618</c:v>
                </c:pt>
                <c:pt idx="69">
                  <c:v>-8.708472142869271E-2</c:v>
                </c:pt>
                <c:pt idx="70">
                  <c:v>-7.3507555378925282E-2</c:v>
                </c:pt>
              </c:numCache>
            </c:numRef>
          </c:yVal>
          <c:smooth val="0"/>
        </c:ser>
        <c:ser>
          <c:idx val="14"/>
          <c:order val="14"/>
          <c:tx>
            <c:strRef>
              <c:f>Vertical!$W$10</c:f>
              <c:strCache>
                <c:ptCount val="1"/>
                <c:pt idx="0">
                  <c:v>LW13V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4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Vertical!$W$11:$W$81</c:f>
              <c:numCache>
                <c:formatCode>General</c:formatCode>
                <c:ptCount val="71"/>
                <c:pt idx="0">
                  <c:v>4.6817606539055179</c:v>
                </c:pt>
                <c:pt idx="1">
                  <c:v>4.6820522519449765</c:v>
                </c:pt>
                <c:pt idx="2">
                  <c:v>4.6834963565213457</c:v>
                </c:pt>
                <c:pt idx="3">
                  <c:v>4.684510006848984</c:v>
                </c:pt>
                <c:pt idx="4">
                  <c:v>4.6816162434478805</c:v>
                </c:pt>
                <c:pt idx="5">
                  <c:v>4.6846544173066249</c:v>
                </c:pt>
                <c:pt idx="6">
                  <c:v>4.6842211859337173</c:v>
                </c:pt>
                <c:pt idx="7">
                  <c:v>4.6820522519449765</c:v>
                </c:pt>
                <c:pt idx="8">
                  <c:v>4.6846544173066249</c:v>
                </c:pt>
                <c:pt idx="9">
                  <c:v>4.683932365018439</c:v>
                </c:pt>
                <c:pt idx="10">
                  <c:v>4.6840767754760764</c:v>
                </c:pt>
                <c:pt idx="11">
                  <c:v>4.6834963565213457</c:v>
                </c:pt>
                <c:pt idx="12">
                  <c:v>4.6842211859337173</c:v>
                </c:pt>
                <c:pt idx="13">
                  <c:v>4.6813274225326102</c:v>
                </c:pt>
                <c:pt idx="14">
                  <c:v>4.6829187146907962</c:v>
                </c:pt>
                <c:pt idx="15">
                  <c:v>4.6836407669789804</c:v>
                </c:pt>
                <c:pt idx="16">
                  <c:v>4.6814718329902449</c:v>
                </c:pt>
                <c:pt idx="17">
                  <c:v>4.685376469594809</c:v>
                </c:pt>
                <c:pt idx="18">
                  <c:v>4.6843655963913493</c:v>
                </c:pt>
                <c:pt idx="19">
                  <c:v>4.682629893775526</c:v>
                </c:pt>
                <c:pt idx="20">
                  <c:v>4.6834963565213457</c:v>
                </c:pt>
                <c:pt idx="21">
                  <c:v>4.6832075356060718</c:v>
                </c:pt>
                <c:pt idx="22">
                  <c:v>4.6830631251484371</c:v>
                </c:pt>
                <c:pt idx="23">
                  <c:v>4.682629893775526</c:v>
                </c:pt>
                <c:pt idx="24">
                  <c:v>4.6840767754760764</c:v>
                </c:pt>
                <c:pt idx="25">
                  <c:v>4.6837879545608043</c:v>
                </c:pt>
                <c:pt idx="26">
                  <c:v>4.6837879545608043</c:v>
                </c:pt>
                <c:pt idx="27">
                  <c:v>4.6842211859337173</c:v>
                </c:pt>
                <c:pt idx="28">
                  <c:v>4.6869677617529995</c:v>
                </c:pt>
                <c:pt idx="29">
                  <c:v>4.6856680676342704</c:v>
                </c:pt>
                <c:pt idx="30">
                  <c:v>4.6904391669846515</c:v>
                </c:pt>
                <c:pt idx="31">
                  <c:v>4.6969487460750488</c:v>
                </c:pt>
                <c:pt idx="32">
                  <c:v>4.6960822833292299</c:v>
                </c:pt>
                <c:pt idx="33">
                  <c:v>4.7112675983745813</c:v>
                </c:pt>
                <c:pt idx="34">
                  <c:v>4.754807351352075</c:v>
                </c:pt>
                <c:pt idx="35">
                  <c:v>4.7940036821037282</c:v>
                </c:pt>
                <c:pt idx="36">
                  <c:v>4.8431809971774289</c:v>
                </c:pt>
                <c:pt idx="37">
                  <c:v>4.8819468736803566</c:v>
                </c:pt>
                <c:pt idx="38">
                  <c:v>4.9395138809179224</c:v>
                </c:pt>
                <c:pt idx="39">
                  <c:v>5.0284679456980088</c:v>
                </c:pt>
                <c:pt idx="40">
                  <c:v>5.1255228817266847</c:v>
                </c:pt>
                <c:pt idx="41">
                  <c:v>5.1919128125010205</c:v>
                </c:pt>
                <c:pt idx="42">
                  <c:v>5.2227222282129953</c:v>
                </c:pt>
                <c:pt idx="43">
                  <c:v>5.2710330805408834</c:v>
                </c:pt>
                <c:pt idx="44">
                  <c:v>5.2883901066991514</c:v>
                </c:pt>
                <c:pt idx="45">
                  <c:v>5.3029977799139481</c:v>
                </c:pt>
                <c:pt idx="46">
                  <c:v>5.2541092857555203</c:v>
                </c:pt>
                <c:pt idx="47">
                  <c:v>5.2089810177440166</c:v>
                </c:pt>
                <c:pt idx="48">
                  <c:v>5.1906131183822897</c:v>
                </c:pt>
                <c:pt idx="49">
                  <c:v>5.0879150660090344</c:v>
                </c:pt>
                <c:pt idx="50">
                  <c:v>4.9978029404436723</c:v>
                </c:pt>
                <c:pt idx="51">
                  <c:v>4.9301133155506047</c:v>
                </c:pt>
                <c:pt idx="52">
                  <c:v>4.8722547102735794</c:v>
                </c:pt>
                <c:pt idx="53">
                  <c:v>4.8316114978213758</c:v>
                </c:pt>
                <c:pt idx="54">
                  <c:v>4.7844587062787705</c:v>
                </c:pt>
                <c:pt idx="55">
                  <c:v>4.7211041722389897</c:v>
                </c:pt>
                <c:pt idx="56">
                  <c:v>4.6999869199337931</c:v>
                </c:pt>
                <c:pt idx="57">
                  <c:v>4.6926108780975726</c:v>
                </c:pt>
                <c:pt idx="58">
                  <c:v>4.6900059356117412</c:v>
                </c:pt>
                <c:pt idx="59">
                  <c:v>4.6876925911653693</c:v>
                </c:pt>
                <c:pt idx="60">
                  <c:v>4.6871121722106359</c:v>
                </c:pt>
                <c:pt idx="61">
                  <c:v>4.6878370016230058</c:v>
                </c:pt>
                <c:pt idx="62">
                  <c:v>4.6836407669789804</c:v>
                </c:pt>
                <c:pt idx="63">
                  <c:v>4.6861012990071789</c:v>
                </c:pt>
                <c:pt idx="64">
                  <c:v>4.6862457094648171</c:v>
                </c:pt>
                <c:pt idx="65">
                  <c:v>4.6869677617529995</c:v>
                </c:pt>
                <c:pt idx="66">
                  <c:v>4.6881258225382778</c:v>
                </c:pt>
                <c:pt idx="67">
                  <c:v>4.6876925911653693</c:v>
                </c:pt>
                <c:pt idx="68">
                  <c:v>4.6876925911653693</c:v>
                </c:pt>
                <c:pt idx="69">
                  <c:v>4.686823351295363</c:v>
                </c:pt>
                <c:pt idx="70">
                  <c:v>4.6852320591371726</c:v>
                </c:pt>
              </c:numCache>
            </c:numRef>
          </c:xVal>
          <c:yVal>
            <c:numRef>
              <c:f>Vertical!$V$11:$V$81</c:f>
              <c:numCache>
                <c:formatCode>General</c:formatCode>
                <c:ptCount val="71"/>
                <c:pt idx="0">
                  <c:v>-0.82950507895811865</c:v>
                </c:pt>
                <c:pt idx="1">
                  <c:v>-0.81556687768352365</c:v>
                </c:pt>
                <c:pt idx="2">
                  <c:v>-0.80300218021477754</c:v>
                </c:pt>
                <c:pt idx="3">
                  <c:v>-0.7899244873486666</c:v>
                </c:pt>
                <c:pt idx="4">
                  <c:v>-0.77219012013356492</c:v>
                </c:pt>
                <c:pt idx="5">
                  <c:v>-0.76152516045893393</c:v>
                </c:pt>
                <c:pt idx="6">
                  <c:v>-0.7467231411281301</c:v>
                </c:pt>
                <c:pt idx="7">
                  <c:v>-0.72985259196923802</c:v>
                </c:pt>
                <c:pt idx="8">
                  <c:v>-0.71866801760179166</c:v>
                </c:pt>
                <c:pt idx="9">
                  <c:v>-0.70352179490759359</c:v>
                </c:pt>
                <c:pt idx="10">
                  <c:v>-0.6894081823035747</c:v>
                </c:pt>
                <c:pt idx="11">
                  <c:v>-0.67443075164334865</c:v>
                </c:pt>
                <c:pt idx="12">
                  <c:v>-0.66100885541384413</c:v>
                </c:pt>
                <c:pt idx="13">
                  <c:v>-0.643274488198742</c:v>
                </c:pt>
                <c:pt idx="14">
                  <c:v>-0.63088520205941867</c:v>
                </c:pt>
                <c:pt idx="15">
                  <c:v>-0.61745999618218883</c:v>
                </c:pt>
                <c:pt idx="16">
                  <c:v>-0.60058944702329708</c:v>
                </c:pt>
                <c:pt idx="17">
                  <c:v>-0.59095709743884672</c:v>
                </c:pt>
                <c:pt idx="18">
                  <c:v>-0.57546667138125396</c:v>
                </c:pt>
                <c:pt idx="19">
                  <c:v>-0.55911242726745303</c:v>
                </c:pt>
                <c:pt idx="20">
                  <c:v>-0.54585932307192042</c:v>
                </c:pt>
                <c:pt idx="21">
                  <c:v>-0.53122940542281261</c:v>
                </c:pt>
                <c:pt idx="22">
                  <c:v>-0.51677158945540125</c:v>
                </c:pt>
                <c:pt idx="23">
                  <c:v>-0.50196957012459653</c:v>
                </c:pt>
                <c:pt idx="24">
                  <c:v>-0.48940818230357508</c:v>
                </c:pt>
                <c:pt idx="25">
                  <c:v>-0.47477826465446793</c:v>
                </c:pt>
                <c:pt idx="26">
                  <c:v>-0.46049255036875281</c:v>
                </c:pt>
                <c:pt idx="27">
                  <c:v>-0.44672314112812905</c:v>
                </c:pt>
                <c:pt idx="28">
                  <c:v>-0.43571066844238004</c:v>
                </c:pt>
                <c:pt idx="29">
                  <c:v>-0.4198760390213937</c:v>
                </c:pt>
                <c:pt idx="30">
                  <c:v>-0.41127629952712486</c:v>
                </c:pt>
                <c:pt idx="31">
                  <c:v>-0.40474839950866848</c:v>
                </c:pt>
                <c:pt idx="32">
                  <c:v>-0.38943007513277306</c:v>
                </c:pt>
                <c:pt idx="33">
                  <c:v>-0.39324151460702605</c:v>
                </c:pt>
                <c:pt idx="34">
                  <c:v>-0.43084445735290905</c:v>
                </c:pt>
                <c:pt idx="35">
                  <c:v>-0.46327111105698643</c:v>
                </c:pt>
                <c:pt idx="36">
                  <c:v>-0.50759263868449644</c:v>
                </c:pt>
                <c:pt idx="37">
                  <c:v>-0.53950629699120767</c:v>
                </c:pt>
                <c:pt idx="38">
                  <c:v>-0.59382627039575819</c:v>
                </c:pt>
                <c:pt idx="39">
                  <c:v>-0.68555188238757159</c:v>
                </c:pt>
                <c:pt idx="40">
                  <c:v>-0.78693173679303285</c:v>
                </c:pt>
                <c:pt idx="41">
                  <c:v>-0.85176646101971532</c:v>
                </c:pt>
                <c:pt idx="42">
                  <c:v>-0.87419797859447668</c:v>
                </c:pt>
                <c:pt idx="43">
                  <c:v>-0.91748689613180467</c:v>
                </c:pt>
                <c:pt idx="44">
                  <c:v>-0.92388648012695951</c:v>
                </c:pt>
                <c:pt idx="45">
                  <c:v>-0.9270095128744259</c:v>
                </c:pt>
                <c:pt idx="46">
                  <c:v>-0.85446076003888138</c:v>
                </c:pt>
                <c:pt idx="47">
                  <c:v>-0.78639327022290462</c:v>
                </c:pt>
                <c:pt idx="48">
                  <c:v>-0.75021754588444256</c:v>
                </c:pt>
                <c:pt idx="49">
                  <c:v>-0.61354105873047726</c:v>
                </c:pt>
                <c:pt idx="50">
                  <c:v>-0.49186389506593575</c:v>
                </c:pt>
                <c:pt idx="51">
                  <c:v>-0.39690882713255365</c:v>
                </c:pt>
                <c:pt idx="52">
                  <c:v>-0.31366991214545537</c:v>
                </c:pt>
                <c:pt idx="53">
                  <c:v>-0.25094750340525618</c:v>
                </c:pt>
                <c:pt idx="54">
                  <c:v>-0.1804672803977995</c:v>
                </c:pt>
                <c:pt idx="55">
                  <c:v>-9.0678572563047274E-2</c:v>
                </c:pt>
                <c:pt idx="56">
                  <c:v>-5.1226296976895305E-2</c:v>
                </c:pt>
                <c:pt idx="57">
                  <c:v>-2.8150158333741779E-2</c:v>
                </c:pt>
                <c:pt idx="58">
                  <c:v>-1.075999448203557E-2</c:v>
                </c:pt>
                <c:pt idx="59">
                  <c:v>6.2826563585538526E-3</c:v>
                </c:pt>
                <c:pt idx="60">
                  <c:v>2.1260087018780467E-2</c:v>
                </c:pt>
                <c:pt idx="61">
                  <c:v>3.4681983248286315E-2</c:v>
                </c:pt>
                <c:pt idx="62">
                  <c:v>5.3968575246383224E-2</c:v>
                </c:pt>
                <c:pt idx="63">
                  <c:v>6.5321941647801501E-2</c:v>
                </c:pt>
                <c:pt idx="64">
                  <c:v>7.9435554251818835E-2</c:v>
                </c:pt>
                <c:pt idx="65">
                  <c:v>9.2860760129048564E-2</c:v>
                </c:pt>
                <c:pt idx="66">
                  <c:v>0.10576635131346369</c:v>
                </c:pt>
                <c:pt idx="67">
                  <c:v>0.12056837064426859</c:v>
                </c:pt>
                <c:pt idx="68">
                  <c:v>0.13485408492998285</c:v>
                </c:pt>
                <c:pt idx="69">
                  <c:v>0.15017571895360318</c:v>
                </c:pt>
                <c:pt idx="70">
                  <c:v>0.1663578613857073</c:v>
                </c:pt>
              </c:numCache>
            </c:numRef>
          </c:yVal>
          <c:smooth val="0"/>
        </c:ser>
        <c:ser>
          <c:idx val="15"/>
          <c:order val="15"/>
          <c:tx>
            <c:strRef>
              <c:f>Vertical!$Y$10</c:f>
              <c:strCache>
                <c:ptCount val="1"/>
                <c:pt idx="0">
                  <c:v>LW14V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4"/>
            <c:spPr>
              <a:solidFill>
                <a:schemeClr val="tx1"/>
              </a:solidFill>
              <a:ln>
                <a:noFill/>
              </a:ln>
            </c:spPr>
          </c:marker>
          <c:xVal>
            <c:numRef>
              <c:f>Vertical!$Y$11:$Y$81</c:f>
              <c:numCache>
                <c:formatCode>General</c:formatCode>
                <c:ptCount val="71"/>
                <c:pt idx="0">
                  <c:v>5.338282730421823</c:v>
                </c:pt>
                <c:pt idx="1">
                  <c:v>5.3349455834420292</c:v>
                </c:pt>
                <c:pt idx="2">
                  <c:v>5.3359023237970025</c:v>
                </c:pt>
                <c:pt idx="3">
                  <c:v>5.3359023237970025</c:v>
                </c:pt>
                <c:pt idx="4">
                  <c:v>5.333755380129622</c:v>
                </c:pt>
                <c:pt idx="5">
                  <c:v>5.3387588117467857</c:v>
                </c:pt>
                <c:pt idx="6">
                  <c:v>5.3349455834420292</c:v>
                </c:pt>
                <c:pt idx="7">
                  <c:v>5.3339934207921038</c:v>
                </c:pt>
                <c:pt idx="8">
                  <c:v>5.338282730421823</c:v>
                </c:pt>
                <c:pt idx="9">
                  <c:v>5.335421664766991</c:v>
                </c:pt>
                <c:pt idx="10">
                  <c:v>5.3359023237970025</c:v>
                </c:pt>
                <c:pt idx="11">
                  <c:v>5.3385207710843039</c:v>
                </c:pt>
                <c:pt idx="12">
                  <c:v>5.3373305677718932</c:v>
                </c:pt>
                <c:pt idx="13">
                  <c:v>5.336140364459486</c:v>
                </c:pt>
                <c:pt idx="14">
                  <c:v>5.3375686084343776</c:v>
                </c:pt>
                <c:pt idx="15">
                  <c:v>5.3401916334267225</c:v>
                </c:pt>
                <c:pt idx="16">
                  <c:v>5.3359023237970025</c:v>
                </c:pt>
                <c:pt idx="17">
                  <c:v>5.3363784051219714</c:v>
                </c:pt>
                <c:pt idx="18">
                  <c:v>5.335421664766991</c:v>
                </c:pt>
                <c:pt idx="19">
                  <c:v>5.3311323551372736</c:v>
                </c:pt>
                <c:pt idx="20">
                  <c:v>5.3356597054294772</c:v>
                </c:pt>
                <c:pt idx="21">
                  <c:v>5.3323225584496816</c:v>
                </c:pt>
                <c:pt idx="22">
                  <c:v>5.3373305677718932</c:v>
                </c:pt>
                <c:pt idx="23">
                  <c:v>5.3385207710843039</c:v>
                </c:pt>
                <c:pt idx="24">
                  <c:v>5.3397155521017581</c:v>
                </c:pt>
                <c:pt idx="25">
                  <c:v>5.3378066490968568</c:v>
                </c:pt>
                <c:pt idx="26">
                  <c:v>5.3456757240739003</c:v>
                </c:pt>
                <c:pt idx="27">
                  <c:v>5.3583101900056231</c:v>
                </c:pt>
                <c:pt idx="28">
                  <c:v>5.3811987152442544</c:v>
                </c:pt>
                <c:pt idx="29">
                  <c:v>5.4369917843659392</c:v>
                </c:pt>
                <c:pt idx="30">
                  <c:v>5.5247326570156972</c:v>
                </c:pt>
                <c:pt idx="31">
                  <c:v>5.5981636236862737</c:v>
                </c:pt>
                <c:pt idx="32">
                  <c:v>5.6725513307118209</c:v>
                </c:pt>
                <c:pt idx="33">
                  <c:v>5.7445540534074997</c:v>
                </c:pt>
                <c:pt idx="34">
                  <c:v>5.8051125134838699</c:v>
                </c:pt>
                <c:pt idx="35">
                  <c:v>5.8697268202325219</c:v>
                </c:pt>
                <c:pt idx="36">
                  <c:v>5.9157419113722662</c:v>
                </c:pt>
                <c:pt idx="37">
                  <c:v>5.941729542928206</c:v>
                </c:pt>
                <c:pt idx="38">
                  <c:v>5.9457853896004895</c:v>
                </c:pt>
                <c:pt idx="39">
                  <c:v>5.9169366923897204</c:v>
                </c:pt>
                <c:pt idx="40">
                  <c:v>5.9031074454405417</c:v>
                </c:pt>
                <c:pt idx="41">
                  <c:v>5.8702029015574864</c:v>
                </c:pt>
                <c:pt idx="42">
                  <c:v>5.8015373258415961</c:v>
                </c:pt>
                <c:pt idx="43">
                  <c:v>5.6692141837320307</c:v>
                </c:pt>
                <c:pt idx="44">
                  <c:v>5.5778981234399909</c:v>
                </c:pt>
                <c:pt idx="45">
                  <c:v>5.5273511043030004</c:v>
                </c:pt>
                <c:pt idx="46">
                  <c:v>5.4684635065690514</c:v>
                </c:pt>
                <c:pt idx="47">
                  <c:v>5.4274564247515258</c:v>
                </c:pt>
                <c:pt idx="48">
                  <c:v>5.375238543272113</c:v>
                </c:pt>
                <c:pt idx="49">
                  <c:v>5.3542589210383849</c:v>
                </c:pt>
                <c:pt idx="50">
                  <c:v>5.3392394707767963</c:v>
                </c:pt>
                <c:pt idx="51">
                  <c:v>5.3375686084343776</c:v>
                </c:pt>
                <c:pt idx="52">
                  <c:v>5.3390014301143172</c:v>
                </c:pt>
                <c:pt idx="53">
                  <c:v>5.3375686084343776</c:v>
                </c:pt>
                <c:pt idx="54">
                  <c:v>5.3339934207921038</c:v>
                </c:pt>
                <c:pt idx="55">
                  <c:v>5.3380446897593403</c:v>
                </c:pt>
                <c:pt idx="56">
                  <c:v>5.3332792988046602</c:v>
                </c:pt>
                <c:pt idx="57">
                  <c:v>5.3373305677718932</c:v>
                </c:pt>
                <c:pt idx="58">
                  <c:v>5.3397155521017581</c:v>
                </c:pt>
                <c:pt idx="59">
                  <c:v>5.338282730421823</c:v>
                </c:pt>
                <c:pt idx="60">
                  <c:v>5.3349455834420292</c:v>
                </c:pt>
                <c:pt idx="61">
                  <c:v>5.3325605991121661</c:v>
                </c:pt>
                <c:pt idx="62">
                  <c:v>5.3363784051219714</c:v>
                </c:pt>
                <c:pt idx="63">
                  <c:v>5.3327986397746479</c:v>
                </c:pt>
                <c:pt idx="64">
                  <c:v>5.3370925271094096</c:v>
                </c:pt>
                <c:pt idx="65">
                  <c:v>5.336140364459486</c:v>
                </c:pt>
                <c:pt idx="66">
                  <c:v>5.3385207710843039</c:v>
                </c:pt>
                <c:pt idx="67">
                  <c:v>5.338282730421823</c:v>
                </c:pt>
                <c:pt idx="68">
                  <c:v>5.3380446897593403</c:v>
                </c:pt>
                <c:pt idx="69">
                  <c:v>5.3366164457844505</c:v>
                </c:pt>
                <c:pt idx="70">
                  <c:v>5.3349455834420292</c:v>
                </c:pt>
              </c:numCache>
            </c:numRef>
          </c:xVal>
          <c:yVal>
            <c:numRef>
              <c:f>Vertical!$X$11:$X$81</c:f>
              <c:numCache>
                <c:formatCode>General</c:formatCode>
                <c:ptCount val="71"/>
                <c:pt idx="0">
                  <c:v>-0.61191762226383373</c:v>
                </c:pt>
                <c:pt idx="1">
                  <c:v>-0.59365485107593752</c:v>
                </c:pt>
                <c:pt idx="2">
                  <c:v>-0.58050933554544293</c:v>
                </c:pt>
                <c:pt idx="3">
                  <c:v>-0.56622362125972892</c:v>
                </c:pt>
                <c:pt idx="4">
                  <c:v>-0.54937927914531315</c:v>
                </c:pt>
                <c:pt idx="5">
                  <c:v>-0.54105642246465568</c:v>
                </c:pt>
                <c:pt idx="6">
                  <c:v>-0.52222627964736623</c:v>
                </c:pt>
                <c:pt idx="7">
                  <c:v>-0.50680582210286762</c:v>
                </c:pt>
                <c:pt idx="8">
                  <c:v>-0.49763190797811951</c:v>
                </c:pt>
                <c:pt idx="9">
                  <c:v>-0.47993650841961533</c:v>
                </c:pt>
                <c:pt idx="10">
                  <c:v>-0.46622362125972838</c:v>
                </c:pt>
                <c:pt idx="11">
                  <c:v>-0.4550584509356731</c:v>
                </c:pt>
                <c:pt idx="12">
                  <c:v>-0.43935430757647798</c:v>
                </c:pt>
                <c:pt idx="13">
                  <c:v>-0.42365016421728291</c:v>
                </c:pt>
                <c:pt idx="14">
                  <c:v>-0.41106656481974491</c:v>
                </c:pt>
                <c:pt idx="15">
                  <c:v>-0.39990684999212545</c:v>
                </c:pt>
                <c:pt idx="16">
                  <c:v>-0.38050933554544314</c:v>
                </c:pt>
                <c:pt idx="17">
                  <c:v>-0.36679099288912198</c:v>
                </c:pt>
                <c:pt idx="18">
                  <c:v>-0.35136507984818632</c:v>
                </c:pt>
                <c:pt idx="19">
                  <c:v>-0.3319675654015059</c:v>
                </c:pt>
                <c:pt idx="20">
                  <c:v>-0.32307733709145492</c:v>
                </c:pt>
                <c:pt idx="21">
                  <c:v>-0.3048145659035576</c:v>
                </c:pt>
                <c:pt idx="22">
                  <c:v>-0.29649716471933552</c:v>
                </c:pt>
                <c:pt idx="23">
                  <c:v>-0.28362987950710228</c:v>
                </c:pt>
                <c:pt idx="24">
                  <c:v>-0.27076804979130376</c:v>
                </c:pt>
                <c:pt idx="25">
                  <c:v>-0.25420739349158505</c:v>
                </c:pt>
                <c:pt idx="26">
                  <c:v>-0.24929967758015176</c:v>
                </c:pt>
                <c:pt idx="27">
                  <c:v>-0.25007113345907861</c:v>
                </c:pt>
                <c:pt idx="28">
                  <c:v>-0.26306290135568511</c:v>
                </c:pt>
                <c:pt idx="29">
                  <c:v>-0.31526877763759498</c:v>
                </c:pt>
                <c:pt idx="30">
                  <c:v>-0.40554856354958713</c:v>
                </c:pt>
                <c:pt idx="31">
                  <c:v>-0.4787744676011938</c:v>
                </c:pt>
                <c:pt idx="32">
                  <c:v>-0.55314057040802145</c:v>
                </c:pt>
                <c:pt idx="33">
                  <c:v>-0.62466435957145028</c:v>
                </c:pt>
                <c:pt idx="34">
                  <c:v>-0.68254940764371985</c:v>
                </c:pt>
                <c:pt idx="35">
                  <c:v>-0.74526802555869609</c:v>
                </c:pt>
                <c:pt idx="36">
                  <c:v>-0.78582096145231861</c:v>
                </c:pt>
                <c:pt idx="37">
                  <c:v>-0.80250610043641113</c:v>
                </c:pt>
                <c:pt idx="38">
                  <c:v>-0.793053955993404</c:v>
                </c:pt>
                <c:pt idx="39">
                  <c:v>-0.74438770316509295</c:v>
                </c:pt>
                <c:pt idx="40">
                  <c:v>-0.71362093414482108</c:v>
                </c:pt>
                <c:pt idx="41">
                  <c:v>-0.66012111147380326</c:v>
                </c:pt>
                <c:pt idx="42">
                  <c:v>-0.56400295064112793</c:v>
                </c:pt>
                <c:pt idx="43">
                  <c:v>-0.39202065636298244</c:v>
                </c:pt>
                <c:pt idx="44">
                  <c:v>-0.2689086991626824</c:v>
                </c:pt>
                <c:pt idx="45">
                  <c:v>-0.19438339322553055</c:v>
                </c:pt>
                <c:pt idx="46">
                  <c:v>-0.10991817278114185</c:v>
                </c:pt>
                <c:pt idx="47">
                  <c:v>-4.6762121417582868E-2</c:v>
                </c:pt>
                <c:pt idx="48">
                  <c:v>2.9754440718877895E-2</c:v>
                </c:pt>
                <c:pt idx="49">
                  <c:v>6.9042695172906426E-2</c:v>
                </c:pt>
                <c:pt idx="50">
                  <c:v>0.10122789326665954</c:v>
                </c:pt>
                <c:pt idx="51">
                  <c:v>0.11750486375168383</c:v>
                </c:pt>
                <c:pt idx="52">
                  <c:v>0.13008300765278413</c:v>
                </c:pt>
                <c:pt idx="53">
                  <c:v>0.14607629232311226</c:v>
                </c:pt>
                <c:pt idx="54">
                  <c:v>0.16462274932570417</c:v>
                </c:pt>
                <c:pt idx="55">
                  <c:v>0.17408034926514748</c:v>
                </c:pt>
                <c:pt idx="56">
                  <c:v>0.19404523534122131</c:v>
                </c:pt>
                <c:pt idx="57">
                  <c:v>0.20350283528066448</c:v>
                </c:pt>
                <c:pt idx="58">
                  <c:v>0.21494623592298201</c:v>
                </c:pt>
                <c:pt idx="59">
                  <c:v>0.23093952059330919</c:v>
                </c:pt>
                <c:pt idx="60">
                  <c:v>0.24920229178120501</c:v>
                </c:pt>
                <c:pt idx="61">
                  <c:v>0.26633031971031862</c:v>
                </c:pt>
                <c:pt idx="62">
                  <c:v>0.27606614996802131</c:v>
                </c:pt>
                <c:pt idx="63">
                  <c:v>0.29461806246705013</c:v>
                </c:pt>
                <c:pt idx="64">
                  <c:v>0.30378652109536136</c:v>
                </c:pt>
                <c:pt idx="65">
                  <c:v>0.31920697863986042</c:v>
                </c:pt>
                <c:pt idx="66">
                  <c:v>0.33065583477861271</c:v>
                </c:pt>
                <c:pt idx="67">
                  <c:v>0.3452252348790239</c:v>
                </c:pt>
                <c:pt idx="68">
                  <c:v>0.35979463497943348</c:v>
                </c:pt>
                <c:pt idx="69">
                  <c:v>0.37578246415332572</c:v>
                </c:pt>
                <c:pt idx="70">
                  <c:v>0.39205943463834825</c:v>
                </c:pt>
              </c:numCache>
            </c:numRef>
          </c:yVal>
          <c:smooth val="0"/>
        </c:ser>
        <c:ser>
          <c:idx val="16"/>
          <c:order val="16"/>
          <c:tx>
            <c:strRef>
              <c:f>Vertical!$AA$10</c:f>
              <c:strCache>
                <c:ptCount val="1"/>
                <c:pt idx="0">
                  <c:v>LW15V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4"/>
            <c:spPr>
              <a:solidFill>
                <a:srgbClr val="00B050"/>
              </a:solidFill>
              <a:ln>
                <a:noFill/>
              </a:ln>
            </c:spPr>
          </c:marker>
          <c:xVal>
            <c:numRef>
              <c:f>Vertical!$AA$11:$AA$81</c:f>
              <c:numCache>
                <c:formatCode>General</c:formatCode>
                <c:ptCount val="71"/>
                <c:pt idx="0">
                  <c:v>5.9828412365841466</c:v>
                </c:pt>
                <c:pt idx="1">
                  <c:v>5.9842418500494112</c:v>
                </c:pt>
                <c:pt idx="2">
                  <c:v>5.9863360580422098</c:v>
                </c:pt>
                <c:pt idx="3">
                  <c:v>5.9833066161380986</c:v>
                </c:pt>
                <c:pt idx="4">
                  <c:v>5.9814450979222817</c:v>
                </c:pt>
                <c:pt idx="5">
                  <c:v>5.9826085468071684</c:v>
                </c:pt>
                <c:pt idx="6">
                  <c:v>5.9868059123995696</c:v>
                </c:pt>
                <c:pt idx="7">
                  <c:v>5.9854052989342996</c:v>
                </c:pt>
                <c:pt idx="8">
                  <c:v>5.9781829662411914</c:v>
                </c:pt>
                <c:pt idx="9">
                  <c:v>5.9863360580422098</c:v>
                </c:pt>
                <c:pt idx="10">
                  <c:v>5.9856379887112787</c:v>
                </c:pt>
                <c:pt idx="11">
                  <c:v>5.9840091602724366</c:v>
                </c:pt>
                <c:pt idx="12">
                  <c:v>5.9856379887112787</c:v>
                </c:pt>
                <c:pt idx="13">
                  <c:v>5.9858706784882534</c:v>
                </c:pt>
                <c:pt idx="14">
                  <c:v>5.9837764704954575</c:v>
                </c:pt>
                <c:pt idx="15">
                  <c:v>5.9821431672532128</c:v>
                </c:pt>
                <c:pt idx="16">
                  <c:v>5.9828412365841466</c:v>
                </c:pt>
                <c:pt idx="17">
                  <c:v>5.9875039817305025</c:v>
                </c:pt>
                <c:pt idx="18">
                  <c:v>5.9849399193803459</c:v>
                </c:pt>
                <c:pt idx="19">
                  <c:v>5.9854052989342996</c:v>
                </c:pt>
                <c:pt idx="20">
                  <c:v>5.9842418500494112</c:v>
                </c:pt>
                <c:pt idx="21">
                  <c:v>5.9912314929655448</c:v>
                </c:pt>
                <c:pt idx="22">
                  <c:v>5.9982256106850764</c:v>
                </c:pt>
                <c:pt idx="23">
                  <c:v>6.0056806331551602</c:v>
                </c:pt>
                <c:pt idx="24">
                  <c:v>6.0243271389371786</c:v>
                </c:pt>
                <c:pt idx="25">
                  <c:v>6.0471665355081941</c:v>
                </c:pt>
                <c:pt idx="26">
                  <c:v>6.0961119351347168</c:v>
                </c:pt>
                <c:pt idx="27">
                  <c:v>6.1445874804038798</c:v>
                </c:pt>
                <c:pt idx="28">
                  <c:v>6.2254606023137473</c:v>
                </c:pt>
                <c:pt idx="29">
                  <c:v>6.2977107780652366</c:v>
                </c:pt>
                <c:pt idx="30">
                  <c:v>6.3925676606107684</c:v>
                </c:pt>
                <c:pt idx="31">
                  <c:v>6.459224332107997</c:v>
                </c:pt>
                <c:pt idx="32">
                  <c:v>6.5163228235355364</c:v>
                </c:pt>
                <c:pt idx="33">
                  <c:v>6.5582741054425284</c:v>
                </c:pt>
                <c:pt idx="34">
                  <c:v>6.5885729992870283</c:v>
                </c:pt>
                <c:pt idx="35">
                  <c:v>6.5820442611214478</c:v>
                </c:pt>
                <c:pt idx="36">
                  <c:v>6.5482505458188811</c:v>
                </c:pt>
                <c:pt idx="37">
                  <c:v>6.4848604808061472</c:v>
                </c:pt>
                <c:pt idx="38">
                  <c:v>6.4382464537528046</c:v>
                </c:pt>
                <c:pt idx="39">
                  <c:v>6.3524778969195994</c:v>
                </c:pt>
                <c:pt idx="40">
                  <c:v>6.2837270174295785</c:v>
                </c:pt>
                <c:pt idx="41">
                  <c:v>6.2035519648506421</c:v>
                </c:pt>
                <c:pt idx="42">
                  <c:v>6.1320043332334855</c:v>
                </c:pt>
                <c:pt idx="43">
                  <c:v>6.0716392353214568</c:v>
                </c:pt>
                <c:pt idx="44">
                  <c:v>6.0373801404649328</c:v>
                </c:pt>
                <c:pt idx="45">
                  <c:v>6.0138381997595811</c:v>
                </c:pt>
                <c:pt idx="46">
                  <c:v>5.9928647962077877</c:v>
                </c:pt>
                <c:pt idx="47">
                  <c:v>5.9882020510614344</c:v>
                </c:pt>
                <c:pt idx="48">
                  <c:v>5.9875039817305025</c:v>
                </c:pt>
                <c:pt idx="49">
                  <c:v>5.9865732226225914</c:v>
                </c:pt>
                <c:pt idx="50">
                  <c:v>5.9851726091573232</c:v>
                </c:pt>
                <c:pt idx="51">
                  <c:v>5.9844745398263877</c:v>
                </c:pt>
                <c:pt idx="52">
                  <c:v>5.9849399193803459</c:v>
                </c:pt>
                <c:pt idx="53">
                  <c:v>5.9830739263611239</c:v>
                </c:pt>
                <c:pt idx="54">
                  <c:v>5.9854052989342996</c:v>
                </c:pt>
                <c:pt idx="55">
                  <c:v>5.9833066161380986</c:v>
                </c:pt>
                <c:pt idx="56">
                  <c:v>5.9835437807184828</c:v>
                </c:pt>
                <c:pt idx="57">
                  <c:v>5.987038602176546</c:v>
                </c:pt>
                <c:pt idx="58">
                  <c:v>5.9856379887112787</c:v>
                </c:pt>
                <c:pt idx="59">
                  <c:v>5.9889001203923682</c:v>
                </c:pt>
                <c:pt idx="60">
                  <c:v>5.9816777876992591</c:v>
                </c:pt>
                <c:pt idx="61">
                  <c:v>5.9851726091573232</c:v>
                </c:pt>
                <c:pt idx="62">
                  <c:v>5.9835437807184828</c:v>
                </c:pt>
                <c:pt idx="63">
                  <c:v>5.9877366715074754</c:v>
                </c:pt>
                <c:pt idx="64">
                  <c:v>5.9844745398263877</c:v>
                </c:pt>
                <c:pt idx="65">
                  <c:v>5.9856379887112787</c:v>
                </c:pt>
                <c:pt idx="66">
                  <c:v>5.9842418500494112</c:v>
                </c:pt>
                <c:pt idx="67">
                  <c:v>5.9844745398263877</c:v>
                </c:pt>
                <c:pt idx="68">
                  <c:v>5.9844745398263877</c:v>
                </c:pt>
                <c:pt idx="69">
                  <c:v>5.9842418500494112</c:v>
                </c:pt>
                <c:pt idx="70">
                  <c:v>5.9847072296033694</c:v>
                </c:pt>
              </c:numCache>
            </c:numRef>
          </c:xVal>
          <c:yVal>
            <c:numRef>
              <c:f>Vertical!$Z$11:$Z$81</c:f>
              <c:numCache>
                <c:formatCode>General</c:formatCode>
                <c:ptCount val="71"/>
                <c:pt idx="0">
                  <c:v>-0.38007253761993914</c:v>
                </c:pt>
                <c:pt idx="1">
                  <c:v>-0.36745600946329404</c:v>
                </c:pt>
                <c:pt idx="2">
                  <c:v>-0.35566607507663595</c:v>
                </c:pt>
                <c:pt idx="3">
                  <c:v>-0.33777001251814287</c:v>
                </c:pt>
                <c:pt idx="4">
                  <c:v>-0.32126582721104591</c:v>
                </c:pt>
                <c:pt idx="5">
                  <c:v>-0.3083666573136965</c:v>
                </c:pt>
                <c:pt idx="6">
                  <c:v>-0.29908316855215589</c:v>
                </c:pt>
                <c:pt idx="7">
                  <c:v>-0.28312826813737246</c:v>
                </c:pt>
                <c:pt idx="8">
                  <c:v>-0.2602353129177376</c:v>
                </c:pt>
                <c:pt idx="9">
                  <c:v>-0.2556660750766363</c:v>
                </c:pt>
                <c:pt idx="10">
                  <c:v>-0.24054843415790311</c:v>
                </c:pt>
                <c:pt idx="11">
                  <c:v>-0.22432155772847917</c:v>
                </c:pt>
                <c:pt idx="12">
                  <c:v>-0.21197700558647459</c:v>
                </c:pt>
                <c:pt idx="13">
                  <c:v>-0.19796860017843362</c:v>
                </c:pt>
                <c:pt idx="14">
                  <c:v>-0.18118710599366492</c:v>
                </c:pt>
                <c:pt idx="15">
                  <c:v>-0.16495489670120828</c:v>
                </c:pt>
                <c:pt idx="16">
                  <c:v>-0.15150110904851122</c:v>
                </c:pt>
                <c:pt idx="17">
                  <c:v>-0.14277223804231917</c:v>
                </c:pt>
                <c:pt idx="18">
                  <c:v>-0.12543079323917095</c:v>
                </c:pt>
                <c:pt idx="19">
                  <c:v>-0.11169969670879976</c:v>
                </c:pt>
                <c:pt idx="20">
                  <c:v>-9.6027438034721704E-2</c:v>
                </c:pt>
                <c:pt idx="21">
                  <c:v>-9.0071655805256348E-2</c:v>
                </c:pt>
                <c:pt idx="22">
                  <c:v>-8.4121206438823065E-2</c:v>
                </c:pt>
                <c:pt idx="23">
                  <c:v>-7.8720041964701643E-2</c:v>
                </c:pt>
                <c:pt idx="24">
                  <c:v>-8.6656367934036735E-2</c:v>
                </c:pt>
                <c:pt idx="25">
                  <c:v>-9.9589586564514221E-2</c:v>
                </c:pt>
                <c:pt idx="26">
                  <c:v>-0.14363472812466768</c:v>
                </c:pt>
                <c:pt idx="27">
                  <c:v>-0.18711991906644174</c:v>
                </c:pt>
                <c:pt idx="28">
                  <c:v>-0.26921503836112121</c:v>
                </c:pt>
                <c:pt idx="29">
                  <c:v>-0.34103373059281239</c:v>
                </c:pt>
                <c:pt idx="30">
                  <c:v>-0.43979404686302015</c:v>
                </c:pt>
                <c:pt idx="31">
                  <c:v>-0.50494666030449764</c:v>
                </c:pt>
                <c:pt idx="32">
                  <c:v>-0.55870827830926384</c:v>
                </c:pt>
                <c:pt idx="33">
                  <c:v>-0.59441815495013428</c:v>
                </c:pt>
                <c:pt idx="34">
                  <c:v>-0.61624125625523918</c:v>
                </c:pt>
                <c:pt idx="35">
                  <c:v>-0.5941748948055896</c:v>
                </c:pt>
                <c:pt idx="36">
                  <c:v>-0.53961539890093291</c:v>
                </c:pt>
                <c:pt idx="37">
                  <c:v>-0.44978434690151026</c:v>
                </c:pt>
                <c:pt idx="38">
                  <c:v>-0.37994619840968913</c:v>
                </c:pt>
                <c:pt idx="39">
                  <c:v>-0.26344549838638809</c:v>
                </c:pt>
                <c:pt idx="40">
                  <c:v>-0.1672256764744269</c:v>
                </c:pt>
                <c:pt idx="41">
                  <c:v>-5.7391055241335934E-2</c:v>
                </c:pt>
                <c:pt idx="42">
                  <c:v>4.2161806065731625E-2</c:v>
                </c:pt>
                <c:pt idx="43">
                  <c:v>0.12838784265540859</c:v>
                </c:pt>
                <c:pt idx="44">
                  <c:v>0.18350195631540972</c:v>
                </c:pt>
                <c:pt idx="45">
                  <c:v>0.2258438630133659</c:v>
                </c:pt>
                <c:pt idx="46">
                  <c:v>0.26512470633085816</c:v>
                </c:pt>
                <c:pt idx="47">
                  <c:v>0.28496726389609262</c:v>
                </c:pt>
                <c:pt idx="48">
                  <c:v>0.30008490481482419</c:v>
                </c:pt>
                <c:pt idx="49">
                  <c:v>0.31547985461123051</c:v>
                </c:pt>
                <c:pt idx="50">
                  <c:v>0.33143475502601316</c:v>
                </c:pt>
                <c:pt idx="51">
                  <c:v>0.34655239594474657</c:v>
                </c:pt>
                <c:pt idx="52">
                  <c:v>0.3602834924751166</c:v>
                </c:pt>
                <c:pt idx="53">
                  <c:v>0.37679301064524395</c:v>
                </c:pt>
                <c:pt idx="54">
                  <c:v>0.38830030329120052</c:v>
                </c:pt>
                <c:pt idx="55">
                  <c:v>0.40508713033900101</c:v>
                </c:pt>
                <c:pt idx="56">
                  <c:v>0.41909020288400989</c:v>
                </c:pt>
                <c:pt idx="57">
                  <c:v>0.42921095114160057</c:v>
                </c:pt>
                <c:pt idx="58">
                  <c:v>0.44516585155638372</c:v>
                </c:pt>
                <c:pt idx="59">
                  <c:v>0.4555639086916462</c:v>
                </c:pt>
                <c:pt idx="60">
                  <c:v>0.47845686391128273</c:v>
                </c:pt>
                <c:pt idx="61">
                  <c:v>0.48857761216887152</c:v>
                </c:pt>
                <c:pt idx="62">
                  <c:v>0.50480448859829541</c:v>
                </c:pt>
                <c:pt idx="63">
                  <c:v>0.51409331022286753</c:v>
                </c:pt>
                <c:pt idx="64">
                  <c:v>0.5322666816590329</c:v>
                </c:pt>
                <c:pt idx="65">
                  <c:v>0.54516585155638364</c:v>
                </c:pt>
                <c:pt idx="66">
                  <c:v>0.56111541910813512</c:v>
                </c:pt>
                <c:pt idx="67">
                  <c:v>0.57512382451617605</c:v>
                </c:pt>
                <c:pt idx="68">
                  <c:v>0.58940953880189006</c:v>
                </c:pt>
                <c:pt idx="69">
                  <c:v>0.60397256196527749</c:v>
                </c:pt>
                <c:pt idx="70">
                  <c:v>0.61770365849564546</c:v>
                </c:pt>
              </c:numCache>
            </c:numRef>
          </c:yVal>
          <c:smooth val="0"/>
        </c:ser>
        <c:ser>
          <c:idx val="17"/>
          <c:order val="17"/>
          <c:tx>
            <c:strRef>
              <c:f>Vertical!$AC$10</c:f>
              <c:strCache>
                <c:ptCount val="1"/>
                <c:pt idx="0">
                  <c:v>LW32V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4"/>
            <c:spPr>
              <a:solidFill>
                <a:schemeClr val="tx2"/>
              </a:solidFill>
              <a:ln>
                <a:noFill/>
              </a:ln>
            </c:spPr>
          </c:marker>
          <c:xVal>
            <c:numRef>
              <c:f>Vertical!$AC$11:$AC$81</c:f>
              <c:numCache>
                <c:formatCode>General</c:formatCode>
                <c:ptCount val="71"/>
                <c:pt idx="0">
                  <c:v>7.2383988678635918</c:v>
                </c:pt>
                <c:pt idx="1">
                  <c:v>7.2388445975695586</c:v>
                </c:pt>
                <c:pt idx="2">
                  <c:v>7.2392236012716422</c:v>
                </c:pt>
                <c:pt idx="3">
                  <c:v>7.2392049179905502</c:v>
                </c:pt>
                <c:pt idx="4">
                  <c:v>7.2389113235734461</c:v>
                </c:pt>
                <c:pt idx="5">
                  <c:v>7.2392716439944405</c:v>
                </c:pt>
                <c:pt idx="6">
                  <c:v>7.239944242113622</c:v>
                </c:pt>
                <c:pt idx="7">
                  <c:v>7.2403419290967879</c:v>
                </c:pt>
                <c:pt idx="8">
                  <c:v>7.2402565198118118</c:v>
                </c:pt>
                <c:pt idx="9">
                  <c:v>7.2398508257081797</c:v>
                </c:pt>
                <c:pt idx="10">
                  <c:v>7.240438014542387</c:v>
                </c:pt>
                <c:pt idx="11">
                  <c:v>7.2413855237975842</c:v>
                </c:pt>
                <c:pt idx="12">
                  <c:v>7.2412814312315232</c:v>
                </c:pt>
                <c:pt idx="13">
                  <c:v>7.2414602569219371</c:v>
                </c:pt>
                <c:pt idx="14">
                  <c:v>7.2420287624750568</c:v>
                </c:pt>
                <c:pt idx="15">
                  <c:v>7.2429015386058984</c:v>
                </c:pt>
                <c:pt idx="16">
                  <c:v>7.2430243144530566</c:v>
                </c:pt>
                <c:pt idx="17">
                  <c:v>7.2442734252458258</c:v>
                </c:pt>
                <c:pt idx="18">
                  <c:v>7.2481301882705038</c:v>
                </c:pt>
                <c:pt idx="19">
                  <c:v>7.2576613306657549</c:v>
                </c:pt>
                <c:pt idx="20">
                  <c:v>7.2737022620002429</c:v>
                </c:pt>
                <c:pt idx="21">
                  <c:v>7.3062165091744085</c:v>
                </c:pt>
                <c:pt idx="22">
                  <c:v>7.3434896549458095</c:v>
                </c:pt>
                <c:pt idx="23">
                  <c:v>7.4040314927927682</c:v>
                </c:pt>
                <c:pt idx="24">
                  <c:v>7.4756284949637584</c:v>
                </c:pt>
                <c:pt idx="25">
                  <c:v>7.5636080656091345</c:v>
                </c:pt>
                <c:pt idx="26">
                  <c:v>7.6682424468247632</c:v>
                </c:pt>
                <c:pt idx="27">
                  <c:v>7.7580102743743202</c:v>
                </c:pt>
                <c:pt idx="28">
                  <c:v>7.8533430506480721</c:v>
                </c:pt>
                <c:pt idx="29">
                  <c:v>7.8741482186601068</c:v>
                </c:pt>
                <c:pt idx="30">
                  <c:v>7.8151223956214713</c:v>
                </c:pt>
                <c:pt idx="31">
                  <c:v>7.6973670130014575</c:v>
                </c:pt>
                <c:pt idx="32">
                  <c:v>7.6028963366979267</c:v>
                </c:pt>
                <c:pt idx="33">
                  <c:v>7.5019772593787373</c:v>
                </c:pt>
                <c:pt idx="34">
                  <c:v>7.4132396813292027</c:v>
                </c:pt>
                <c:pt idx="35">
                  <c:v>7.3428063806660058</c:v>
                </c:pt>
                <c:pt idx="36">
                  <c:v>7.3051569002326797</c:v>
                </c:pt>
                <c:pt idx="37">
                  <c:v>7.2794513744951681</c:v>
                </c:pt>
                <c:pt idx="38">
                  <c:v>7.2634131122008334</c:v>
                </c:pt>
                <c:pt idx="39">
                  <c:v>7.2544104397563682</c:v>
                </c:pt>
                <c:pt idx="40">
                  <c:v>7.2490590142446187</c:v>
                </c:pt>
                <c:pt idx="41">
                  <c:v>7.2449193329634491</c:v>
                </c:pt>
                <c:pt idx="42">
                  <c:v>7.2422663070488964</c:v>
                </c:pt>
                <c:pt idx="43">
                  <c:v>7.2408623919271111</c:v>
                </c:pt>
                <c:pt idx="44">
                  <c:v>7.2397840997042904</c:v>
                </c:pt>
                <c:pt idx="45">
                  <c:v>7.2402191532496394</c:v>
                </c:pt>
                <c:pt idx="46">
                  <c:v>7.2398401495475575</c:v>
                </c:pt>
                <c:pt idx="47">
                  <c:v>7.2393944198415907</c:v>
                </c:pt>
                <c:pt idx="48">
                  <c:v>7.2392529607133511</c:v>
                </c:pt>
                <c:pt idx="49">
                  <c:v>7.2385243127508998</c:v>
                </c:pt>
                <c:pt idx="50">
                  <c:v>7.2385429960319891</c:v>
                </c:pt>
                <c:pt idx="51">
                  <c:v>7.2387511811641199</c:v>
                </c:pt>
                <c:pt idx="52">
                  <c:v>7.2378597217521863</c:v>
                </c:pt>
                <c:pt idx="53">
                  <c:v>7.2378970883143623</c:v>
                </c:pt>
                <c:pt idx="54">
                  <c:v>7.2381639923299099</c:v>
                </c:pt>
                <c:pt idx="55">
                  <c:v>7.2380865901653983</c:v>
                </c:pt>
                <c:pt idx="56">
                  <c:v>7.2377075864633227</c:v>
                </c:pt>
                <c:pt idx="57">
                  <c:v>7.2379824975993374</c:v>
                </c:pt>
                <c:pt idx="58">
                  <c:v>7.2371977997936243</c:v>
                </c:pt>
                <c:pt idx="59">
                  <c:v>7.2377075864633227</c:v>
                </c:pt>
                <c:pt idx="60">
                  <c:v>7.2372725329179763</c:v>
                </c:pt>
                <c:pt idx="61">
                  <c:v>7.2371977997936243</c:v>
                </c:pt>
                <c:pt idx="62">
                  <c:v>7.2370937072275581</c:v>
                </c:pt>
                <c:pt idx="63">
                  <c:v>7.2373472660423301</c:v>
                </c:pt>
                <c:pt idx="64">
                  <c:v>7.2371123905086474</c:v>
                </c:pt>
                <c:pt idx="65">
                  <c:v>7.2374913942107293</c:v>
                </c:pt>
                <c:pt idx="66">
                  <c:v>7.2375367678933689</c:v>
                </c:pt>
                <c:pt idx="67">
                  <c:v>7.2371684403519119</c:v>
                </c:pt>
                <c:pt idx="68">
                  <c:v>7.2377743124672076</c:v>
                </c:pt>
                <c:pt idx="69">
                  <c:v>7.2374433514879284</c:v>
                </c:pt>
                <c:pt idx="70">
                  <c:v>7.2373285827612426</c:v>
                </c:pt>
              </c:numCache>
            </c:numRef>
          </c:xVal>
          <c:yVal>
            <c:numRef>
              <c:f>Vertical!$AB$11:$AB$81</c:f>
              <c:numCache>
                <c:formatCode>General</c:formatCode>
                <c:ptCount val="71"/>
                <c:pt idx="0">
                  <c:v>0.12361214459370373</c:v>
                </c:pt>
                <c:pt idx="1">
                  <c:v>0.13736665890100497</c:v>
                </c:pt>
                <c:pt idx="2">
                  <c:v>0.15120069416316018</c:v>
                </c:pt>
                <c:pt idx="3">
                  <c:v>0.1655086743162322</c:v>
                </c:pt>
                <c:pt idx="4">
                  <c:v>0.1801442808032957</c:v>
                </c:pt>
                <c:pt idx="5">
                  <c:v>0.19400058193280856</c:v>
                </c:pt>
                <c:pt idx="6">
                  <c:v>0.20748472499361442</c:v>
                </c:pt>
                <c:pt idx="7">
                  <c:v>0.22129649438841176</c:v>
                </c:pt>
                <c:pt idx="8">
                  <c:v>0.23568399549633595</c:v>
                </c:pt>
                <c:pt idx="9">
                  <c:v>0.25045319718755021</c:v>
                </c:pt>
                <c:pt idx="10">
                  <c:v>0.26403912707056776</c:v>
                </c:pt>
                <c:pt idx="11">
                  <c:v>0.27719564379738226</c:v>
                </c:pt>
                <c:pt idx="12">
                  <c:v>0.29160541077266455</c:v>
                </c:pt>
                <c:pt idx="13">
                  <c:v>0.30567800889937591</c:v>
                </c:pt>
                <c:pt idx="14">
                  <c:v>0.31928620464975155</c:v>
                </c:pt>
                <c:pt idx="15">
                  <c:v>0.33253178484599932</c:v>
                </c:pt>
                <c:pt idx="16">
                  <c:v>0.34667118057478596</c:v>
                </c:pt>
                <c:pt idx="17">
                  <c:v>0.35946826258567044</c:v>
                </c:pt>
                <c:pt idx="18">
                  <c:v>0.36915766568093578</c:v>
                </c:pt>
                <c:pt idx="19">
                  <c:v>0.37208460677558552</c:v>
                </c:pt>
                <c:pt idx="20">
                  <c:v>0.36725348351486542</c:v>
                </c:pt>
                <c:pt idx="21">
                  <c:v>0.34279022692027183</c:v>
                </c:pt>
                <c:pt idx="22">
                  <c:v>0.31265553582563055</c:v>
                </c:pt>
                <c:pt idx="23">
                  <c:v>0.25479029735498138</c:v>
                </c:pt>
                <c:pt idx="24">
                  <c:v>0.18375002708444479</c:v>
                </c:pt>
                <c:pt idx="25">
                  <c:v>9.3185771978630455E-2</c:v>
                </c:pt>
                <c:pt idx="26">
                  <c:v>-1.722691345825389E-2</c:v>
                </c:pt>
                <c:pt idx="27">
                  <c:v>-0.10992233015410238</c:v>
                </c:pt>
                <c:pt idx="28">
                  <c:v>-0.20924979448461128</c:v>
                </c:pt>
                <c:pt idx="29">
                  <c:v>-0.21975871392176671</c:v>
                </c:pt>
                <c:pt idx="30">
                  <c:v>-0.13512876297392745</c:v>
                </c:pt>
                <c:pt idx="31">
                  <c:v>1.9492351596493769E-2</c:v>
                </c:pt>
                <c:pt idx="32">
                  <c:v>0.14636383376174328</c:v>
                </c:pt>
                <c:pt idx="33">
                  <c:v>0.28092022100389447</c:v>
                </c:pt>
                <c:pt idx="34">
                  <c:v>0.40095926272825555</c:v>
                </c:pt>
                <c:pt idx="35">
                  <c:v>0.49918411611760072</c:v>
                </c:pt>
                <c:pt idx="36">
                  <c:v>0.55833873396903755</c:v>
                </c:pt>
                <c:pt idx="37">
                  <c:v>0.60325910090195456</c:v>
                </c:pt>
                <c:pt idx="38">
                  <c:v>0.63665847189590785</c:v>
                </c:pt>
                <c:pt idx="39">
                  <c:v>0.66167315341026112</c:v>
                </c:pt>
                <c:pt idx="40">
                  <c:v>0.68233644827511053</c:v>
                </c:pt>
                <c:pt idx="41">
                  <c:v>0.70155564259984649</c:v>
                </c:pt>
                <c:pt idx="42">
                  <c:v>0.71900311005047812</c:v>
                </c:pt>
                <c:pt idx="43">
                  <c:v>0.73496194522627789</c:v>
                </c:pt>
                <c:pt idx="44">
                  <c:v>0.75053271814240397</c:v>
                </c:pt>
                <c:pt idx="45">
                  <c:v>0.76429995580248034</c:v>
                </c:pt>
                <c:pt idx="46">
                  <c:v>0.77903734911175526</c:v>
                </c:pt>
                <c:pt idx="47">
                  <c:v>0.79385426337588283</c:v>
                </c:pt>
                <c:pt idx="48">
                  <c:v>0.80830856208588231</c:v>
                </c:pt>
                <c:pt idx="49">
                  <c:v>0.82346264519858003</c:v>
                </c:pt>
                <c:pt idx="50">
                  <c:v>0.83772609361693462</c:v>
                </c:pt>
                <c:pt idx="51">
                  <c:v>0.85176370252351363</c:v>
                </c:pt>
                <c:pt idx="52">
                  <c:v>0.86711181676605009</c:v>
                </c:pt>
                <c:pt idx="53">
                  <c:v>0.88135299931704636</c:v>
                </c:pt>
                <c:pt idx="54">
                  <c:v>0.89532062978335403</c:v>
                </c:pt>
                <c:pt idx="55">
                  <c:v>0.90969858837669748</c:v>
                </c:pt>
                <c:pt idx="56">
                  <c:v>0.92443598168597052</c:v>
                </c:pt>
                <c:pt idx="57">
                  <c:v>0.93839406963769534</c:v>
                </c:pt>
                <c:pt idx="58">
                  <c:v>0.95361495035246868</c:v>
                </c:pt>
                <c:pt idx="59">
                  <c:v>0.96729312454311356</c:v>
                </c:pt>
                <c:pt idx="60">
                  <c:v>0.98209731545446388</c:v>
                </c:pt>
                <c:pt idx="61">
                  <c:v>0.99647209320961139</c:v>
                </c:pt>
                <c:pt idx="62">
                  <c:v>1.0108818601848952</c:v>
                </c:pt>
                <c:pt idx="63">
                  <c:v>1.0248653948421711</c:v>
                </c:pt>
                <c:pt idx="64">
                  <c:v>1.0394310228889658</c:v>
                </c:pt>
                <c:pt idx="65">
                  <c:v>1.0532650581511187</c:v>
                </c:pt>
                <c:pt idx="66">
                  <c:v>1.0674966981875338</c:v>
                </c:pt>
                <c:pt idx="67">
                  <c:v>1.0822213681440314</c:v>
                </c:pt>
                <c:pt idx="68">
                  <c:v>1.0957850321596894</c:v>
                </c:pt>
                <c:pt idx="69">
                  <c:v>1.1104651703814703</c:v>
                </c:pt>
                <c:pt idx="70">
                  <c:v>1.1248876607095313</c:v>
                </c:pt>
              </c:numCache>
            </c:numRef>
          </c:yVal>
          <c:smooth val="0"/>
        </c:ser>
        <c:ser>
          <c:idx val="18"/>
          <c:order val="18"/>
          <c:tx>
            <c:strRef>
              <c:f>Contour!$B$52</c:f>
              <c:strCache>
                <c:ptCount val="1"/>
                <c:pt idx="0">
                  <c:v>LW1</c:v>
                </c:pt>
              </c:strCache>
            </c:strRef>
          </c:tx>
          <c:spPr>
            <a:ln w="38100" cmpd="sng">
              <a:solidFill>
                <a:schemeClr val="accent1"/>
              </a:solidFill>
            </a:ln>
            <a:effectLst>
              <a:glow rad="203200">
                <a:schemeClr val="accent1"/>
              </a:glow>
              <a:softEdge rad="0"/>
            </a:effectLst>
          </c:spPr>
          <c:marker>
            <c:symbol val="none"/>
          </c:marker>
          <c:xVal>
            <c:numRef>
              <c:f>Contour!$B$53:$B$93</c:f>
              <c:numCache>
                <c:formatCode>General</c:formatCode>
                <c:ptCount val="41"/>
                <c:pt idx="0">
                  <c:v>0.41396147462181448</c:v>
                </c:pt>
                <c:pt idx="1">
                  <c:v>0.41282181299959936</c:v>
                </c:pt>
                <c:pt idx="2">
                  <c:v>0.40943089038441283</c:v>
                </c:pt>
                <c:pt idx="3">
                  <c:v>0.40387220254486766</c:v>
                </c:pt>
                <c:pt idx="4">
                  <c:v>0.39628262282380083</c:v>
                </c:pt>
                <c:pt idx="5">
                  <c:v>0.3868490318623159</c:v>
                </c:pt>
                <c:pt idx="6">
                  <c:v>0.37580371597817808</c:v>
                </c:pt>
                <c:pt idx="7">
                  <c:v>0.36341864750575681</c:v>
                </c:pt>
                <c:pt idx="8">
                  <c:v>0.34999878793452843</c:v>
                </c:pt>
                <c:pt idx="9">
                  <c:v>0.33587457874509735</c:v>
                </c:pt>
                <c:pt idx="10">
                  <c:v>0.32139380484326985</c:v>
                </c:pt>
                <c:pt idx="11">
                  <c:v>0.30691303094144246</c:v>
                </c:pt>
                <c:pt idx="12">
                  <c:v>0.29278882175201137</c:v>
                </c:pt>
                <c:pt idx="13">
                  <c:v>0.27936896218078305</c:v>
                </c:pt>
                <c:pt idx="14">
                  <c:v>0.26698389370836151</c:v>
                </c:pt>
                <c:pt idx="15">
                  <c:v>0.25593857782422386</c:v>
                </c:pt>
                <c:pt idx="16">
                  <c:v>0.24650498686273886</c:v>
                </c:pt>
                <c:pt idx="17">
                  <c:v>0.23891540714167203</c:v>
                </c:pt>
                <c:pt idx="18">
                  <c:v>0.2333567193021267</c:v>
                </c:pt>
                <c:pt idx="19">
                  <c:v>0.22996579668694023</c:v>
                </c:pt>
                <c:pt idx="20">
                  <c:v>0.22882613506472491</c:v>
                </c:pt>
                <c:pt idx="21">
                  <c:v>0.22996579668694023</c:v>
                </c:pt>
                <c:pt idx="22">
                  <c:v>0.2333567193021267</c:v>
                </c:pt>
                <c:pt idx="23">
                  <c:v>0.23891540714167198</c:v>
                </c:pt>
                <c:pt idx="24">
                  <c:v>0.24650498686273886</c:v>
                </c:pt>
                <c:pt idx="25">
                  <c:v>0.25593857782422386</c:v>
                </c:pt>
                <c:pt idx="26">
                  <c:v>0.26698389370836151</c:v>
                </c:pt>
                <c:pt idx="27">
                  <c:v>0.27936896218078305</c:v>
                </c:pt>
                <c:pt idx="28">
                  <c:v>0.29278882175201137</c:v>
                </c:pt>
                <c:pt idx="29">
                  <c:v>0.30691303094144246</c:v>
                </c:pt>
                <c:pt idx="30">
                  <c:v>0.32139380484326985</c:v>
                </c:pt>
                <c:pt idx="31">
                  <c:v>0.3358745787450973</c:v>
                </c:pt>
                <c:pt idx="32">
                  <c:v>0.34999878793452843</c:v>
                </c:pt>
                <c:pt idx="33">
                  <c:v>0.36341864750575681</c:v>
                </c:pt>
                <c:pt idx="34">
                  <c:v>0.37580371597817808</c:v>
                </c:pt>
                <c:pt idx="35">
                  <c:v>0.3868490318623159</c:v>
                </c:pt>
                <c:pt idx="36">
                  <c:v>0.39628262282380083</c:v>
                </c:pt>
                <c:pt idx="37">
                  <c:v>0.40387220254486766</c:v>
                </c:pt>
                <c:pt idx="38">
                  <c:v>0.40943089038441283</c:v>
                </c:pt>
                <c:pt idx="39">
                  <c:v>0.41282181299959936</c:v>
                </c:pt>
                <c:pt idx="40">
                  <c:v>0.41396147462181448</c:v>
                </c:pt>
              </c:numCache>
            </c:numRef>
          </c:xVal>
          <c:yVal>
            <c:numRef>
              <c:f>Contour!$C$53:$C$93</c:f>
              <c:numCache>
                <c:formatCode>General</c:formatCode>
                <c:ptCount val="41"/>
                <c:pt idx="0">
                  <c:v>-1.2433400745761443</c:v>
                </c:pt>
                <c:pt idx="1">
                  <c:v>-1.2252726152821038</c:v>
                </c:pt>
                <c:pt idx="2">
                  <c:v>-1.2049336451331103</c:v>
                </c:pt>
                <c:pt idx="3">
                  <c:v>-1.1828239770754028</c:v>
                </c:pt>
                <c:pt idx="4">
                  <c:v>-1.1594880245143426</c:v>
                </c:pt>
                <c:pt idx="5">
                  <c:v>-1.1355003960495686</c:v>
                </c:pt>
                <c:pt idx="6">
                  <c:v>-1.1114517467042604</c:v>
                </c:pt>
                <c:pt idx="7">
                  <c:v>-1.0879342340381886</c:v>
                </c:pt>
                <c:pt idx="8">
                  <c:v>-1.0655269372633436</c:v>
                </c:pt>
                <c:pt idx="9">
                  <c:v>-1.0447815983918753</c:v>
                </c:pt>
                <c:pt idx="10">
                  <c:v>-1.0262090365166321</c:v>
                </c:pt>
                <c:pt idx="11">
                  <c:v>-1.0102665697497812</c:v>
                </c:pt>
                <c:pt idx="12">
                  <c:v>-0.9973467545331357</c:v>
                </c:pt>
                <c:pt idx="13">
                  <c:v>-0.9877677195957385</c:v>
                </c:pt>
                <c:pt idx="14">
                  <c:v>-0.98176533256874321</c:v>
                </c:pt>
                <c:pt idx="15">
                  <c:v>-0.97948739214153369</c:v>
                </c:pt>
                <c:pt idx="16">
                  <c:v>-0.98098998876747878</c:v>
                </c:pt>
                <c:pt idx="17">
                  <c:v>-0.98623612353081647</c:v>
                </c:pt>
                <c:pt idx="18">
                  <c:v>-0.99509661918274928</c:v>
                </c:pt>
                <c:pt idx="19">
                  <c:v>-1.0073533009140279</c:v>
                </c:pt>
                <c:pt idx="20">
                  <c:v>-1.0227043685428339</c:v>
                </c:pt>
                <c:pt idx="21">
                  <c:v>-1.0407718278368736</c:v>
                </c:pt>
                <c:pt idx="22">
                  <c:v>-1.0611107979858665</c:v>
                </c:pt>
                <c:pt idx="23">
                  <c:v>-1.0832204660435751</c:v>
                </c:pt>
                <c:pt idx="24">
                  <c:v>-1.1065564186046357</c:v>
                </c:pt>
                <c:pt idx="25">
                  <c:v>-1.1305440470694086</c:v>
                </c:pt>
                <c:pt idx="26">
                  <c:v>-1.1545926964147177</c:v>
                </c:pt>
                <c:pt idx="27">
                  <c:v>-1.1781102090807893</c:v>
                </c:pt>
                <c:pt idx="28">
                  <c:v>-1.2005175058556343</c:v>
                </c:pt>
                <c:pt idx="29">
                  <c:v>-1.2212628447271028</c:v>
                </c:pt>
                <c:pt idx="30">
                  <c:v>-1.2398354066023458</c:v>
                </c:pt>
                <c:pt idx="31">
                  <c:v>-1.2557778733691967</c:v>
                </c:pt>
                <c:pt idx="32">
                  <c:v>-1.2686976885858421</c:v>
                </c:pt>
                <c:pt idx="33">
                  <c:v>-1.2782767235232397</c:v>
                </c:pt>
                <c:pt idx="34">
                  <c:v>-1.2842791105502351</c:v>
                </c:pt>
                <c:pt idx="35">
                  <c:v>-1.2865570509774444</c:v>
                </c:pt>
                <c:pt idx="36">
                  <c:v>-1.285054454351499</c:v>
                </c:pt>
                <c:pt idx="37">
                  <c:v>-1.2798083195881611</c:v>
                </c:pt>
                <c:pt idx="38">
                  <c:v>-1.2709478239362295</c:v>
                </c:pt>
                <c:pt idx="39">
                  <c:v>-1.2586911422049494</c:v>
                </c:pt>
                <c:pt idx="40">
                  <c:v>-1.2433400745761443</c:v>
                </c:pt>
              </c:numCache>
            </c:numRef>
          </c:yVal>
          <c:smooth val="1"/>
        </c:ser>
        <c:ser>
          <c:idx val="19"/>
          <c:order val="19"/>
          <c:tx>
            <c:strRef>
              <c:f>Contour!$D$52</c:f>
              <c:strCache>
                <c:ptCount val="1"/>
                <c:pt idx="0">
                  <c:v>LW2</c:v>
                </c:pt>
              </c:strCache>
            </c:strRef>
          </c:tx>
          <c:spPr>
            <a:ln w="38100">
              <a:solidFill>
                <a:srgbClr val="FF0000"/>
              </a:solidFill>
            </a:ln>
            <a:effectLst>
              <a:glow rad="203200">
                <a:srgbClr val="FF0000"/>
              </a:glow>
            </a:effectLst>
          </c:spPr>
          <c:marker>
            <c:symbol val="none"/>
          </c:marker>
          <c:xVal>
            <c:numRef>
              <c:f>Contour!$D$53:$D$93</c:f>
              <c:numCache>
                <c:formatCode>General</c:formatCode>
                <c:ptCount val="41"/>
                <c:pt idx="0">
                  <c:v>1.0216242890664455</c:v>
                </c:pt>
                <c:pt idx="1">
                  <c:v>1.0209170719599154</c:v>
                </c:pt>
                <c:pt idx="2">
                  <c:v>1.0188128346726035</c:v>
                </c:pt>
                <c:pt idx="3">
                  <c:v>1.0153633905100858</c:v>
                </c:pt>
                <c:pt idx="4">
                  <c:v>1.0106536762356966</c:v>
                </c:pt>
                <c:pt idx="5">
                  <c:v>1.0047996606455134</c:v>
                </c:pt>
                <c:pt idx="6">
                  <c:v>0.99794548903173141</c:v>
                </c:pt>
                <c:pt idx="7">
                  <c:v>0.99025993384717348</c:v>
                </c:pt>
                <c:pt idx="8">
                  <c:v>0.9819322389673778</c:v>
                </c:pt>
                <c:pt idx="9">
                  <c:v>0.97316745987832098</c:v>
                </c:pt>
                <c:pt idx="10">
                  <c:v>0.96418141452980954</c:v>
                </c:pt>
                <c:pt idx="11">
                  <c:v>0.9551953691812971</c:v>
                </c:pt>
                <c:pt idx="12">
                  <c:v>0.94643059009224006</c:v>
                </c:pt>
                <c:pt idx="13">
                  <c:v>0.93810289521244461</c:v>
                </c:pt>
                <c:pt idx="14">
                  <c:v>0.93041734002788656</c:v>
                </c:pt>
                <c:pt idx="15">
                  <c:v>0.92356316841410457</c:v>
                </c:pt>
                <c:pt idx="16">
                  <c:v>0.91770915282392163</c:v>
                </c:pt>
                <c:pt idx="17">
                  <c:v>0.91299943854953181</c:v>
                </c:pt>
                <c:pt idx="18">
                  <c:v>0.90954999438701511</c:v>
                </c:pt>
                <c:pt idx="19">
                  <c:v>0.90744575709970321</c:v>
                </c:pt>
                <c:pt idx="20">
                  <c:v>0.90673853999317189</c:v>
                </c:pt>
                <c:pt idx="21">
                  <c:v>0.90744575709970321</c:v>
                </c:pt>
                <c:pt idx="22">
                  <c:v>0.90954999438701511</c:v>
                </c:pt>
                <c:pt idx="23">
                  <c:v>0.91299943854953181</c:v>
                </c:pt>
                <c:pt idx="24">
                  <c:v>0.91770915282392163</c:v>
                </c:pt>
                <c:pt idx="25">
                  <c:v>0.92356316841410457</c:v>
                </c:pt>
                <c:pt idx="26">
                  <c:v>0.93041734002788656</c:v>
                </c:pt>
                <c:pt idx="27">
                  <c:v>0.93810289521244461</c:v>
                </c:pt>
                <c:pt idx="28">
                  <c:v>0.94643059009223973</c:v>
                </c:pt>
                <c:pt idx="29">
                  <c:v>0.9551953691812971</c:v>
                </c:pt>
                <c:pt idx="30">
                  <c:v>0.96418141452980954</c:v>
                </c:pt>
                <c:pt idx="31">
                  <c:v>0.97316745987832098</c:v>
                </c:pt>
                <c:pt idx="32">
                  <c:v>0.9819322389673778</c:v>
                </c:pt>
                <c:pt idx="33">
                  <c:v>0.99025993384717348</c:v>
                </c:pt>
                <c:pt idx="34">
                  <c:v>0.99794548903173141</c:v>
                </c:pt>
                <c:pt idx="35">
                  <c:v>1.0047996606455134</c:v>
                </c:pt>
                <c:pt idx="36">
                  <c:v>1.0106536762356966</c:v>
                </c:pt>
                <c:pt idx="37">
                  <c:v>1.0153633905100858</c:v>
                </c:pt>
                <c:pt idx="38">
                  <c:v>1.0188128346726035</c:v>
                </c:pt>
                <c:pt idx="39">
                  <c:v>1.0209170719599154</c:v>
                </c:pt>
                <c:pt idx="40">
                  <c:v>1.0216242890664455</c:v>
                </c:pt>
              </c:numCache>
            </c:numRef>
          </c:xVal>
          <c:yVal>
            <c:numRef>
              <c:f>Contour!$E$53:$E$93</c:f>
              <c:numCache>
                <c:formatCode>General</c:formatCode>
                <c:ptCount val="41"/>
                <c:pt idx="0">
                  <c:v>-0.96752441677644341</c:v>
                </c:pt>
                <c:pt idx="1">
                  <c:v>-0.94799373350785965</c:v>
                </c:pt>
                <c:pt idx="2">
                  <c:v>-0.92725830342506521</c:v>
                </c:pt>
                <c:pt idx="3">
                  <c:v>-0.90582870163364415</c:v>
                </c:pt>
                <c:pt idx="4">
                  <c:v>-0.88423259605047311</c:v>
                </c:pt>
                <c:pt idx="5">
                  <c:v>-0.86300175446837457</c:v>
                </c:pt>
                <c:pt idx="6">
                  <c:v>-0.84265895066822283</c:v>
                </c:pt>
                <c:pt idx="7">
                  <c:v>-0.82370509199347342</c:v>
                </c:pt>
                <c:pt idx="8">
                  <c:v>-0.80660688534894831</c:v>
                </c:pt>
                <c:pt idx="9">
                  <c:v>-0.79178534532793088</c:v>
                </c:pt>
                <c:pt idx="10">
                  <c:v>-0.77960542743561034</c:v>
                </c:pt>
                <c:pt idx="11">
                  <c:v>-0.7703670416733237</c:v>
                </c:pt>
                <c:pt idx="12">
                  <c:v>-0.76429766775898489</c:v>
                </c:pt>
                <c:pt idx="13">
                  <c:v>-0.76154675382146042</c:v>
                </c:pt>
                <c:pt idx="14">
                  <c:v>-0.76218203649165361</c:v>
                </c:pt>
                <c:pt idx="15">
                  <c:v>-0.76618787300184144</c:v>
                </c:pt>
                <c:pt idx="16">
                  <c:v>-0.77346562636253346</c:v>
                </c:pt>
                <c:pt idx="17">
                  <c:v>-0.78383609413251087</c:v>
                </c:pt>
                <c:pt idx="18">
                  <c:v>-0.79704392097766807</c:v>
                </c:pt>
                <c:pt idx="19">
                  <c:v>-0.8127638863668134</c:v>
                </c:pt>
                <c:pt idx="20">
                  <c:v>-0.83060891258049163</c:v>
                </c:pt>
                <c:pt idx="21">
                  <c:v>-0.8501395958490745</c:v>
                </c:pt>
                <c:pt idx="22">
                  <c:v>-0.87087502593186894</c:v>
                </c:pt>
                <c:pt idx="23">
                  <c:v>-0.89230462772328967</c:v>
                </c:pt>
                <c:pt idx="24">
                  <c:v>-0.91390073330646082</c:v>
                </c:pt>
                <c:pt idx="25">
                  <c:v>-0.9351315748885598</c:v>
                </c:pt>
                <c:pt idx="26">
                  <c:v>-0.95547437868871166</c:v>
                </c:pt>
                <c:pt idx="27">
                  <c:v>-0.9744282373634614</c:v>
                </c:pt>
                <c:pt idx="28">
                  <c:v>-0.9915264440079854</c:v>
                </c:pt>
                <c:pt idx="29">
                  <c:v>-1.0063479840290035</c:v>
                </c:pt>
                <c:pt idx="30">
                  <c:v>-1.0185279019213247</c:v>
                </c:pt>
                <c:pt idx="31">
                  <c:v>-1.0277662876836096</c:v>
                </c:pt>
                <c:pt idx="32">
                  <c:v>-1.0338356615979496</c:v>
                </c:pt>
                <c:pt idx="33">
                  <c:v>-1.0365865755354735</c:v>
                </c:pt>
                <c:pt idx="34">
                  <c:v>-1.0359512928652796</c:v>
                </c:pt>
                <c:pt idx="35">
                  <c:v>-1.0319454563550923</c:v>
                </c:pt>
                <c:pt idx="36">
                  <c:v>-1.0246677029944002</c:v>
                </c:pt>
                <c:pt idx="37">
                  <c:v>-1.0142972352244226</c:v>
                </c:pt>
                <c:pt idx="38">
                  <c:v>-1.0010894083792659</c:v>
                </c:pt>
                <c:pt idx="39">
                  <c:v>-0.98536944299012053</c:v>
                </c:pt>
                <c:pt idx="40">
                  <c:v>-0.96752441677644341</c:v>
                </c:pt>
              </c:numCache>
            </c:numRef>
          </c:yVal>
          <c:smooth val="1"/>
        </c:ser>
        <c:ser>
          <c:idx val="20"/>
          <c:order val="20"/>
          <c:tx>
            <c:strRef>
              <c:f>Contour!$F$52</c:f>
              <c:strCache>
                <c:ptCount val="1"/>
                <c:pt idx="0">
                  <c:v>LW3</c:v>
                </c:pt>
              </c:strCache>
            </c:strRef>
          </c:tx>
          <c:spPr>
            <a:ln w="38100">
              <a:solidFill>
                <a:schemeClr val="tx1"/>
              </a:solidFill>
            </a:ln>
            <a:effectLst>
              <a:glow rad="203200">
                <a:schemeClr val="tx1"/>
              </a:glow>
            </a:effectLst>
          </c:spPr>
          <c:marker>
            <c:symbol val="none"/>
          </c:marker>
          <c:xVal>
            <c:numRef>
              <c:f>Contour!$F$53:$F$93</c:f>
              <c:numCache>
                <c:formatCode>General</c:formatCode>
                <c:ptCount val="41"/>
                <c:pt idx="0">
                  <c:v>1.7139876744308515</c:v>
                </c:pt>
                <c:pt idx="1">
                  <c:v>1.7126700972594417</c:v>
                </c:pt>
                <c:pt idx="2">
                  <c:v>1.7087498088679629</c:v>
                </c:pt>
                <c:pt idx="3">
                  <c:v>1.7023233397673037</c:v>
                </c:pt>
                <c:pt idx="4">
                  <c:v>1.6935489309549501</c:v>
                </c:pt>
                <c:pt idx="5">
                  <c:v>1.6826426374964547</c:v>
                </c:pt>
                <c:pt idx="6">
                  <c:v>1.6698730085326798</c:v>
                </c:pt>
                <c:pt idx="7">
                  <c:v>1.655554474708683</c:v>
                </c:pt>
                <c:pt idx="8">
                  <c:v>1.6400396058476978</c:v>
                </c:pt>
                <c:pt idx="9">
                  <c:v>1.6237104295119822</c:v>
                </c:pt>
                <c:pt idx="10">
                  <c:v>1.6069690242163488</c:v>
                </c:pt>
                <c:pt idx="11">
                  <c:v>1.5902276189207154</c:v>
                </c:pt>
                <c:pt idx="12">
                  <c:v>1.5738984425849978</c:v>
                </c:pt>
                <c:pt idx="13">
                  <c:v>1.5583835737240141</c:v>
                </c:pt>
                <c:pt idx="14">
                  <c:v>1.5440650399000171</c:v>
                </c:pt>
                <c:pt idx="15">
                  <c:v>1.5312954109362422</c:v>
                </c:pt>
                <c:pt idx="16">
                  <c:v>1.5203891174777473</c:v>
                </c:pt>
                <c:pt idx="17">
                  <c:v>1.5116147086653928</c:v>
                </c:pt>
                <c:pt idx="18">
                  <c:v>1.5051882395647338</c:v>
                </c:pt>
                <c:pt idx="19">
                  <c:v>1.5012679511732543</c:v>
                </c:pt>
                <c:pt idx="20">
                  <c:v>1.4999503740018458</c:v>
                </c:pt>
                <c:pt idx="21">
                  <c:v>1.5012679511732543</c:v>
                </c:pt>
                <c:pt idx="22">
                  <c:v>1.5051882395647338</c:v>
                </c:pt>
                <c:pt idx="23">
                  <c:v>1.5116147086653926</c:v>
                </c:pt>
                <c:pt idx="24">
                  <c:v>1.5203891174777473</c:v>
                </c:pt>
                <c:pt idx="25">
                  <c:v>1.531295410936242</c:v>
                </c:pt>
                <c:pt idx="26">
                  <c:v>1.5440650399000171</c:v>
                </c:pt>
                <c:pt idx="27">
                  <c:v>1.5583835737240141</c:v>
                </c:pt>
                <c:pt idx="28">
                  <c:v>1.5738984425849978</c:v>
                </c:pt>
                <c:pt idx="29">
                  <c:v>1.5902276189207154</c:v>
                </c:pt>
                <c:pt idx="30">
                  <c:v>1.6069690242163488</c:v>
                </c:pt>
                <c:pt idx="31">
                  <c:v>1.6237104295119822</c:v>
                </c:pt>
                <c:pt idx="32">
                  <c:v>1.6400396058476978</c:v>
                </c:pt>
                <c:pt idx="33">
                  <c:v>1.655554474708683</c:v>
                </c:pt>
                <c:pt idx="34">
                  <c:v>1.6698730085326798</c:v>
                </c:pt>
                <c:pt idx="35">
                  <c:v>1.6826426374964547</c:v>
                </c:pt>
                <c:pt idx="36">
                  <c:v>1.6935489309549501</c:v>
                </c:pt>
                <c:pt idx="37">
                  <c:v>1.7023233397673037</c:v>
                </c:pt>
                <c:pt idx="38">
                  <c:v>1.7087498088679629</c:v>
                </c:pt>
                <c:pt idx="39">
                  <c:v>1.7126700972594417</c:v>
                </c:pt>
                <c:pt idx="40">
                  <c:v>1.7139876744308515</c:v>
                </c:pt>
              </c:numCache>
            </c:numRef>
          </c:xVal>
          <c:yVal>
            <c:numRef>
              <c:f>Contour!$G$53:$G$93</c:f>
              <c:numCache>
                <c:formatCode>General</c:formatCode>
                <c:ptCount val="41"/>
                <c:pt idx="0">
                  <c:v>-0.7926509686651626</c:v>
                </c:pt>
                <c:pt idx="1">
                  <c:v>-0.77431665674314298</c:v>
                </c:pt>
                <c:pt idx="2">
                  <c:v>-0.75329334177364271</c:v>
                </c:pt>
                <c:pt idx="3">
                  <c:v>-0.73009868754359375</c:v>
                </c:pt>
                <c:pt idx="4">
                  <c:v>-0.70530382341878128</c:v>
                </c:pt>
                <c:pt idx="5">
                  <c:v>-0.67951928124339689</c:v>
                </c:pt>
                <c:pt idx="6">
                  <c:v>-0.65337996201978699</c:v>
                </c:pt>
                <c:pt idx="7">
                  <c:v>-0.62752950253866369</c:v>
                </c:pt>
                <c:pt idx="8">
                  <c:v>-0.60260442690520866</c:v>
                </c:pt>
                <c:pt idx="9">
                  <c:v>-0.57921847320310094</c:v>
                </c:pt>
                <c:pt idx="10">
                  <c:v>-0.55794748122601667</c:v>
                </c:pt>
                <c:pt idx="11">
                  <c:v>-0.53931521339080724</c:v>
                </c:pt>
                <c:pt idx="12">
                  <c:v>-0.52378045796852668</c:v>
                </c:pt>
                <c:pt idx="13">
                  <c:v>-0.51172573219456885</c:v>
                </c:pt>
                <c:pt idx="14">
                  <c:v>-0.5034478634248305</c:v>
                </c:pt>
                <c:pt idx="15">
                  <c:v>-0.49915068026109355</c:v>
                </c:pt>
                <c:pt idx="16">
                  <c:v>-0.49893999361438185</c:v>
                </c:pt>
                <c:pt idx="17">
                  <c:v>-0.50282099128916724</c:v>
                </c:pt>
                <c:pt idx="18">
                  <c:v>-0.51069811024240352</c:v>
                </c:pt>
                <c:pt idx="19">
                  <c:v>-0.52237738966280189</c:v>
                </c:pt>
                <c:pt idx="20">
                  <c:v>-0.5375712469297278</c:v>
                </c:pt>
                <c:pt idx="21">
                  <c:v>-0.55590555885174719</c:v>
                </c:pt>
                <c:pt idx="22">
                  <c:v>-0.57692887382124769</c:v>
                </c:pt>
                <c:pt idx="23">
                  <c:v>-0.60012352805129687</c:v>
                </c:pt>
                <c:pt idx="24">
                  <c:v>-0.62491839217610901</c:v>
                </c:pt>
                <c:pt idx="25">
                  <c:v>-0.65070293435149362</c:v>
                </c:pt>
                <c:pt idx="26">
                  <c:v>-0.67684225357510386</c:v>
                </c:pt>
                <c:pt idx="27">
                  <c:v>-0.7026927130562266</c:v>
                </c:pt>
                <c:pt idx="28">
                  <c:v>-0.72761778868968174</c:v>
                </c:pt>
                <c:pt idx="29">
                  <c:v>-0.75100374239178946</c:v>
                </c:pt>
                <c:pt idx="30">
                  <c:v>-0.77227473436887395</c:v>
                </c:pt>
                <c:pt idx="31">
                  <c:v>-0.79090700220408316</c:v>
                </c:pt>
                <c:pt idx="32">
                  <c:v>-0.80644175762636383</c:v>
                </c:pt>
                <c:pt idx="33">
                  <c:v>-0.81849648340032144</c:v>
                </c:pt>
                <c:pt idx="34">
                  <c:v>-0.8267743521700599</c:v>
                </c:pt>
                <c:pt idx="35">
                  <c:v>-0.83107153533379685</c:v>
                </c:pt>
                <c:pt idx="36">
                  <c:v>-0.8312822219805085</c:v>
                </c:pt>
                <c:pt idx="37">
                  <c:v>-0.82740122430572294</c:v>
                </c:pt>
                <c:pt idx="38">
                  <c:v>-0.8195241053524871</c:v>
                </c:pt>
                <c:pt idx="39">
                  <c:v>-0.80784482593208784</c:v>
                </c:pt>
                <c:pt idx="40">
                  <c:v>-0.7926509686651626</c:v>
                </c:pt>
              </c:numCache>
            </c:numRef>
          </c:yVal>
          <c:smooth val="1"/>
        </c:ser>
        <c:ser>
          <c:idx val="21"/>
          <c:order val="21"/>
          <c:tx>
            <c:strRef>
              <c:f>Contour!$H$52</c:f>
              <c:strCache>
                <c:ptCount val="1"/>
                <c:pt idx="0">
                  <c:v>LW4</c:v>
                </c:pt>
              </c:strCache>
            </c:strRef>
          </c:tx>
          <c:spPr>
            <a:ln w="38100">
              <a:solidFill>
                <a:srgbClr val="00B050"/>
              </a:solidFill>
            </a:ln>
            <a:effectLst>
              <a:glow rad="203200">
                <a:srgbClr val="00B050"/>
              </a:glow>
            </a:effectLst>
          </c:spPr>
          <c:marker>
            <c:symbol val="none"/>
          </c:marker>
          <c:xVal>
            <c:numRef>
              <c:f>Contour!$H$53:$H$93</c:f>
              <c:numCache>
                <c:formatCode>General</c:formatCode>
                <c:ptCount val="41"/>
                <c:pt idx="0">
                  <c:v>2.371565713380611</c:v>
                </c:pt>
                <c:pt idx="1">
                  <c:v>2.3700660414816621</c:v>
                </c:pt>
                <c:pt idx="2">
                  <c:v>2.3656039526840913</c:v>
                </c:pt>
                <c:pt idx="3">
                  <c:v>2.3582893184229192</c:v>
                </c:pt>
                <c:pt idx="4">
                  <c:v>2.3483022492695351</c:v>
                </c:pt>
                <c:pt idx="5">
                  <c:v>2.3358886600116766</c:v>
                </c:pt>
                <c:pt idx="6">
                  <c:v>2.3213542144152153</c:v>
                </c:pt>
                <c:pt idx="7">
                  <c:v>2.3050567987677941</c:v>
                </c:pt>
                <c:pt idx="8">
                  <c:v>2.287397709530675</c:v>
                </c:pt>
                <c:pt idx="9">
                  <c:v>2.2688117720880294</c:v>
                </c:pt>
                <c:pt idx="10">
                  <c:v>2.2497566339028867</c:v>
                </c:pt>
                <c:pt idx="11">
                  <c:v>2.2307014957177471</c:v>
                </c:pt>
                <c:pt idx="12">
                  <c:v>2.2121155582751033</c:v>
                </c:pt>
                <c:pt idx="13">
                  <c:v>2.194456469037982</c:v>
                </c:pt>
                <c:pt idx="14">
                  <c:v>2.1781590533905599</c:v>
                </c:pt>
                <c:pt idx="15">
                  <c:v>2.163624607794099</c:v>
                </c:pt>
                <c:pt idx="16">
                  <c:v>2.1512110185362405</c:v>
                </c:pt>
                <c:pt idx="17">
                  <c:v>2.1412239493828573</c:v>
                </c:pt>
                <c:pt idx="18">
                  <c:v>2.1339093151216844</c:v>
                </c:pt>
                <c:pt idx="19">
                  <c:v>2.1294472263241135</c:v>
                </c:pt>
                <c:pt idx="20">
                  <c:v>2.1279475544251647</c:v>
                </c:pt>
                <c:pt idx="21">
                  <c:v>2.1294472263241135</c:v>
                </c:pt>
                <c:pt idx="22">
                  <c:v>2.1339093151216844</c:v>
                </c:pt>
                <c:pt idx="23">
                  <c:v>2.1412239493828573</c:v>
                </c:pt>
                <c:pt idx="24">
                  <c:v>2.1512110185362405</c:v>
                </c:pt>
                <c:pt idx="25">
                  <c:v>2.163624607794099</c:v>
                </c:pt>
                <c:pt idx="26">
                  <c:v>2.1781590533905599</c:v>
                </c:pt>
                <c:pt idx="27">
                  <c:v>2.194456469037982</c:v>
                </c:pt>
                <c:pt idx="28">
                  <c:v>2.2121155582751033</c:v>
                </c:pt>
                <c:pt idx="29">
                  <c:v>2.2307014957177471</c:v>
                </c:pt>
                <c:pt idx="30">
                  <c:v>2.2497566339028867</c:v>
                </c:pt>
                <c:pt idx="31">
                  <c:v>2.2688117720880294</c:v>
                </c:pt>
                <c:pt idx="32">
                  <c:v>2.287397709530675</c:v>
                </c:pt>
                <c:pt idx="33">
                  <c:v>2.3050567987677941</c:v>
                </c:pt>
                <c:pt idx="34">
                  <c:v>2.3213542144152153</c:v>
                </c:pt>
                <c:pt idx="35">
                  <c:v>2.3358886600116766</c:v>
                </c:pt>
                <c:pt idx="36">
                  <c:v>2.3483022492695351</c:v>
                </c:pt>
                <c:pt idx="37">
                  <c:v>2.3582893184229192</c:v>
                </c:pt>
                <c:pt idx="38">
                  <c:v>2.3656039526840913</c:v>
                </c:pt>
                <c:pt idx="39">
                  <c:v>2.3700660414816621</c:v>
                </c:pt>
                <c:pt idx="40">
                  <c:v>2.371565713380611</c:v>
                </c:pt>
              </c:numCache>
            </c:numRef>
          </c:xVal>
          <c:yVal>
            <c:numRef>
              <c:f>Contour!$I$53:$I$93</c:f>
              <c:numCache>
                <c:formatCode>General</c:formatCode>
                <c:ptCount val="41"/>
                <c:pt idx="0">
                  <c:v>-0.57632195899459426</c:v>
                </c:pt>
                <c:pt idx="1">
                  <c:v>-0.56051888323092536</c:v>
                </c:pt>
                <c:pt idx="2">
                  <c:v>-0.54153045289338908</c:v>
                </c:pt>
                <c:pt idx="3">
                  <c:v>-0.51982422615588175</c:v>
                </c:pt>
                <c:pt idx="4">
                  <c:v>-0.49593468235951677</c:v>
                </c:pt>
                <c:pt idx="5">
                  <c:v>-0.47045006135741146</c:v>
                </c:pt>
                <c:pt idx="6">
                  <c:v>-0.44399787909724536</c:v>
                </c:pt>
                <c:pt idx="7">
                  <c:v>-0.41722947609602434</c:v>
                </c:pt>
                <c:pt idx="8">
                  <c:v>-0.39080397927487404</c:v>
                </c:pt>
                <c:pt idx="9">
                  <c:v>-0.36537207206672762</c:v>
                </c:pt>
                <c:pt idx="10">
                  <c:v>-0.34155997243070901</c:v>
                </c:pt>
                <c:pt idx="11">
                  <c:v>-0.31995401328768641</c:v>
                </c:pt>
                <c:pt idx="12">
                  <c:v>-0.30108620505782713</c:v>
                </c:pt>
                <c:pt idx="13">
                  <c:v>-0.28542113579841688</c:v>
                </c:pt>
                <c:pt idx="14">
                  <c:v>-0.27334453150400606</c:v>
                </c:pt>
                <c:pt idx="15">
                  <c:v>-0.2651537582522745</c:v>
                </c:pt>
                <c:pt idx="16">
                  <c:v>-0.26105050006429842</c:v>
                </c:pt>
                <c:pt idx="17">
                  <c:v>-0.26113579277459825</c:v>
                </c:pt>
                <c:pt idx="18">
                  <c:v>-0.26540753619357677</c:v>
                </c:pt>
                <c:pt idx="19">
                  <c:v>-0.27376054582115472</c:v>
                </c:pt>
                <c:pt idx="20">
                  <c:v>-0.28598914283825183</c:v>
                </c:pt>
                <c:pt idx="21">
                  <c:v>-0.30179221860192029</c:v>
                </c:pt>
                <c:pt idx="22">
                  <c:v>-0.32078064893945757</c:v>
                </c:pt>
                <c:pt idx="23">
                  <c:v>-0.34248687567696506</c:v>
                </c:pt>
                <c:pt idx="24">
                  <c:v>-0.36637641947332977</c:v>
                </c:pt>
                <c:pt idx="25">
                  <c:v>-0.39186104047543457</c:v>
                </c:pt>
                <c:pt idx="26">
                  <c:v>-0.41831322273560068</c:v>
                </c:pt>
                <c:pt idx="27">
                  <c:v>-0.44508162573682197</c:v>
                </c:pt>
                <c:pt idx="28">
                  <c:v>-0.47150712255797211</c:v>
                </c:pt>
                <c:pt idx="29">
                  <c:v>-0.49693902976611914</c:v>
                </c:pt>
                <c:pt idx="30">
                  <c:v>-0.52075112940213719</c:v>
                </c:pt>
                <c:pt idx="31">
                  <c:v>-0.54235708854516007</c:v>
                </c:pt>
                <c:pt idx="32">
                  <c:v>-0.56122489677501908</c:v>
                </c:pt>
                <c:pt idx="33">
                  <c:v>-0.57688996603442955</c:v>
                </c:pt>
                <c:pt idx="34">
                  <c:v>-0.58896657032884026</c:v>
                </c:pt>
                <c:pt idx="35">
                  <c:v>-0.59715734358057149</c:v>
                </c:pt>
                <c:pt idx="36">
                  <c:v>-0.60126060176854779</c:v>
                </c:pt>
                <c:pt idx="37">
                  <c:v>-0.6011753090582479</c:v>
                </c:pt>
                <c:pt idx="38">
                  <c:v>-0.59690356563926916</c:v>
                </c:pt>
                <c:pt idx="39">
                  <c:v>-0.58855055601169082</c:v>
                </c:pt>
                <c:pt idx="40">
                  <c:v>-0.57632195899459426</c:v>
                </c:pt>
              </c:numCache>
            </c:numRef>
          </c:yVal>
          <c:smooth val="1"/>
        </c:ser>
        <c:ser>
          <c:idx val="22"/>
          <c:order val="22"/>
          <c:tx>
            <c:strRef>
              <c:f>Contour!$J$52</c:f>
              <c:strCache>
                <c:ptCount val="1"/>
                <c:pt idx="0">
                  <c:v>LW12</c:v>
                </c:pt>
              </c:strCache>
            </c:strRef>
          </c:tx>
          <c:spPr>
            <a:ln w="38100">
              <a:solidFill>
                <a:schemeClr val="accent1"/>
              </a:solidFill>
            </a:ln>
            <a:effectLst>
              <a:glow rad="203200">
                <a:schemeClr val="accent1"/>
              </a:glow>
            </a:effectLst>
          </c:spPr>
          <c:marker>
            <c:symbol val="none"/>
          </c:marker>
          <c:xVal>
            <c:numRef>
              <c:f>Contour!$J$53:$J$93</c:f>
              <c:numCache>
                <c:formatCode>General</c:formatCode>
                <c:ptCount val="41"/>
                <c:pt idx="0">
                  <c:v>3.5965561181476287</c:v>
                </c:pt>
                <c:pt idx="1">
                  <c:v>3.5958023458512147</c:v>
                </c:pt>
                <c:pt idx="2">
                  <c:v>3.5935595893375409</c:v>
                </c:pt>
                <c:pt idx="3">
                  <c:v>3.5898830727152542</c:v>
                </c:pt>
                <c:pt idx="4">
                  <c:v>3.5848633240252537</c:v>
                </c:pt>
                <c:pt idx="5">
                  <c:v>3.5786239461398797</c:v>
                </c:pt>
                <c:pt idx="6">
                  <c:v>3.5713185732499775</c:v>
                </c:pt>
                <c:pt idx="7">
                  <c:v>3.5631270878812402</c:v>
                </c:pt>
                <c:pt idx="8">
                  <c:v>3.5542511915894233</c:v>
                </c:pt>
                <c:pt idx="9">
                  <c:v>3.5449094383986464</c:v>
                </c:pt>
                <c:pt idx="10">
                  <c:v>3.5353318532759674</c:v>
                </c:pt>
                <c:pt idx="11">
                  <c:v>3.5257542681532872</c:v>
                </c:pt>
                <c:pt idx="12">
                  <c:v>3.516412514962509</c:v>
                </c:pt>
                <c:pt idx="13">
                  <c:v>3.507536618670696</c:v>
                </c:pt>
                <c:pt idx="14">
                  <c:v>3.4993451333019538</c:v>
                </c:pt>
                <c:pt idx="15">
                  <c:v>3.4920397604120543</c:v>
                </c:pt>
                <c:pt idx="16">
                  <c:v>3.485800382526679</c:v>
                </c:pt>
                <c:pt idx="17">
                  <c:v>3.4807806338366789</c:v>
                </c:pt>
                <c:pt idx="18">
                  <c:v>3.4771041172143926</c:v>
                </c:pt>
                <c:pt idx="19">
                  <c:v>3.4748613607007175</c:v>
                </c:pt>
                <c:pt idx="20">
                  <c:v>3.4741075884043053</c:v>
                </c:pt>
                <c:pt idx="21">
                  <c:v>3.4748613607007175</c:v>
                </c:pt>
                <c:pt idx="22">
                  <c:v>3.4771041172143926</c:v>
                </c:pt>
                <c:pt idx="23">
                  <c:v>3.4807806338366789</c:v>
                </c:pt>
                <c:pt idx="24">
                  <c:v>3.485800382526679</c:v>
                </c:pt>
                <c:pt idx="25">
                  <c:v>3.4920397604120543</c:v>
                </c:pt>
                <c:pt idx="26">
                  <c:v>3.4993451333019538</c:v>
                </c:pt>
                <c:pt idx="27">
                  <c:v>3.507536618670696</c:v>
                </c:pt>
                <c:pt idx="28">
                  <c:v>3.516412514962509</c:v>
                </c:pt>
                <c:pt idx="29">
                  <c:v>3.5257542681532872</c:v>
                </c:pt>
                <c:pt idx="30">
                  <c:v>3.5353318532759674</c:v>
                </c:pt>
                <c:pt idx="31">
                  <c:v>3.5449094383986464</c:v>
                </c:pt>
                <c:pt idx="32">
                  <c:v>3.5542511915894233</c:v>
                </c:pt>
                <c:pt idx="33">
                  <c:v>3.5631270878812402</c:v>
                </c:pt>
                <c:pt idx="34">
                  <c:v>3.5713185732499775</c:v>
                </c:pt>
                <c:pt idx="35">
                  <c:v>3.5786239461398797</c:v>
                </c:pt>
                <c:pt idx="36">
                  <c:v>3.5848633240252537</c:v>
                </c:pt>
                <c:pt idx="37">
                  <c:v>3.5898830727152542</c:v>
                </c:pt>
                <c:pt idx="38">
                  <c:v>3.5935595893375409</c:v>
                </c:pt>
                <c:pt idx="39">
                  <c:v>3.5958023458512147</c:v>
                </c:pt>
                <c:pt idx="40">
                  <c:v>3.5965561181476287</c:v>
                </c:pt>
              </c:numCache>
            </c:numRef>
          </c:xVal>
          <c:yVal>
            <c:numRef>
              <c:f>Contour!$K$53:$K$93</c:f>
              <c:numCache>
                <c:formatCode>General</c:formatCode>
                <c:ptCount val="41"/>
                <c:pt idx="0">
                  <c:v>-3.6208674769121721E-2</c:v>
                </c:pt>
                <c:pt idx="1">
                  <c:v>-1.4473601495732073E-2</c:v>
                </c:pt>
                <c:pt idx="2">
                  <c:v>8.5229038235894519E-3</c:v>
                </c:pt>
                <c:pt idx="3">
                  <c:v>3.2214590906858298E-2</c:v>
                </c:pt>
                <c:pt idx="4">
                  <c:v>5.6018091789880493E-2</c:v>
                </c:pt>
                <c:pt idx="5">
                  <c:v>7.9347285281626184E-2</c:v>
                </c:pt>
                <c:pt idx="6">
                  <c:v>0.10162772921317491</c:v>
                </c:pt>
                <c:pt idx="7">
                  <c:v>0.12231080511037892</c:v>
                </c:pt>
                <c:pt idx="8">
                  <c:v>0.1408872270014534</c:v>
                </c:pt>
                <c:pt idx="9">
                  <c:v>0.15689958172783147</c:v>
                </c:pt>
                <c:pt idx="10">
                  <c:v>0.16995359197419285</c:v>
                </c:pt>
                <c:pt idx="11">
                  <c:v>0.17972782468449294</c:v>
                </c:pt>
                <c:pt idx="12">
                  <c:v>0.18598160581058742</c:v>
                </c:pt>
                <c:pt idx="13">
                  <c:v>0.18856094650604238</c:v>
                </c:pt>
                <c:pt idx="14">
                  <c:v>0.18740233484259433</c:v>
                </c:pt>
                <c:pt idx="15">
                  <c:v>0.18253429968460821</c:v>
                </c:pt>
                <c:pt idx="16">
                  <c:v>0.1740767082137572</c:v>
                </c:pt>
                <c:pt idx="17">
                  <c:v>0.16223781440119028</c:v>
                </c:pt>
                <c:pt idx="18">
                  <c:v>0.14730913110360699</c:v>
                </c:pt>
                <c:pt idx="19">
                  <c:v>0.12965825204925707</c:v>
                </c:pt>
                <c:pt idx="20">
                  <c:v>0.10971980046036389</c:v>
                </c:pt>
                <c:pt idx="21">
                  <c:v>8.7984727186974226E-2</c:v>
                </c:pt>
                <c:pt idx="22">
                  <c:v>6.498822186765188E-2</c:v>
                </c:pt>
                <c:pt idx="23">
                  <c:v>4.1296534784384782E-2</c:v>
                </c:pt>
                <c:pt idx="24">
                  <c:v>1.7493033901361699E-2</c:v>
                </c:pt>
                <c:pt idx="25">
                  <c:v>-5.8361595903839731E-3</c:v>
                </c:pt>
                <c:pt idx="26">
                  <c:v>-2.8116603521932671E-2</c:v>
                </c:pt>
                <c:pt idx="27">
                  <c:v>-4.8799679419136807E-2</c:v>
                </c:pt>
                <c:pt idx="28">
                  <c:v>-6.7376101310211239E-2</c:v>
                </c:pt>
                <c:pt idx="29">
                  <c:v>-8.3388456036589204E-2</c:v>
                </c:pt>
                <c:pt idx="30">
                  <c:v>-9.6442466282950626E-2</c:v>
                </c:pt>
                <c:pt idx="31">
                  <c:v>-0.10621669899325073</c:v>
                </c:pt>
                <c:pt idx="32">
                  <c:v>-0.11247048011934518</c:v>
                </c:pt>
                <c:pt idx="33">
                  <c:v>-0.11504982081480006</c:v>
                </c:pt>
                <c:pt idx="34">
                  <c:v>-0.11389120915135199</c:v>
                </c:pt>
                <c:pt idx="35">
                  <c:v>-0.10902317399336606</c:v>
                </c:pt>
                <c:pt idx="36">
                  <c:v>-0.10056558252251516</c:v>
                </c:pt>
                <c:pt idx="37">
                  <c:v>-8.8726688709948071E-2</c:v>
                </c:pt>
                <c:pt idx="38">
                  <c:v>-7.3798005412365711E-2</c:v>
                </c:pt>
                <c:pt idx="39">
                  <c:v>-5.6147126358014887E-2</c:v>
                </c:pt>
                <c:pt idx="40">
                  <c:v>-3.6208674769121721E-2</c:v>
                </c:pt>
              </c:numCache>
            </c:numRef>
          </c:yVal>
          <c:smooth val="1"/>
        </c:ser>
        <c:ser>
          <c:idx val="23"/>
          <c:order val="23"/>
          <c:tx>
            <c:strRef>
              <c:f>Contour!$L$52</c:f>
              <c:strCache>
                <c:ptCount val="1"/>
                <c:pt idx="0">
                  <c:v>LW13</c:v>
                </c:pt>
              </c:strCache>
            </c:strRef>
          </c:tx>
          <c:spPr>
            <a:ln w="38100">
              <a:solidFill>
                <a:srgbClr val="FF0000"/>
              </a:solidFill>
            </a:ln>
            <a:effectLst>
              <a:glow rad="203200">
                <a:srgbClr val="FF0000"/>
              </a:glow>
            </a:effectLst>
          </c:spPr>
          <c:marker>
            <c:symbol val="none"/>
          </c:marker>
          <c:xVal>
            <c:numRef>
              <c:f>Contour!$L$53:$L$93</c:f>
              <c:numCache>
                <c:formatCode>General</c:formatCode>
                <c:ptCount val="41"/>
                <c:pt idx="0">
                  <c:v>4.2824239639825814</c:v>
                </c:pt>
                <c:pt idx="1">
                  <c:v>4.2811398024916283</c:v>
                </c:pt>
                <c:pt idx="2">
                  <c:v>4.2773189383365606</c:v>
                </c:pt>
                <c:pt idx="3">
                  <c:v>4.2710554538736076</c:v>
                </c:pt>
                <c:pt idx="4">
                  <c:v>4.2625035768775419</c:v>
                </c:pt>
                <c:pt idx="5">
                  <c:v>4.251873882942081</c:v>
                </c:pt>
                <c:pt idx="6">
                  <c:v>4.2394281104098335</c:v>
                </c:pt>
                <c:pt idx="7">
                  <c:v>4.2254727155056928</c:v>
                </c:pt>
                <c:pt idx="8">
                  <c:v>4.2103513263675065</c:v>
                </c:pt>
                <c:pt idx="9">
                  <c:v>4.1944362817808685</c:v>
                </c:pt>
                <c:pt idx="10">
                  <c:v>4.1781194629625062</c:v>
                </c:pt>
                <c:pt idx="11">
                  <c:v>4.1618026441441422</c:v>
                </c:pt>
                <c:pt idx="12">
                  <c:v>4.1458875995575015</c:v>
                </c:pt>
                <c:pt idx="13">
                  <c:v>4.1307662104193188</c:v>
                </c:pt>
                <c:pt idx="14">
                  <c:v>4.1168108155151799</c:v>
                </c:pt>
                <c:pt idx="15">
                  <c:v>4.1043650429829315</c:v>
                </c:pt>
                <c:pt idx="16">
                  <c:v>4.0937353490474653</c:v>
                </c:pt>
                <c:pt idx="17">
                  <c:v>4.0851834720514075</c:v>
                </c:pt>
                <c:pt idx="18">
                  <c:v>4.0789199875884492</c:v>
                </c:pt>
                <c:pt idx="19">
                  <c:v>4.0750991234333895</c:v>
                </c:pt>
                <c:pt idx="20">
                  <c:v>4.0738149619424302</c:v>
                </c:pt>
                <c:pt idx="21">
                  <c:v>4.0750991234333895</c:v>
                </c:pt>
                <c:pt idx="22">
                  <c:v>4.0789199875884492</c:v>
                </c:pt>
                <c:pt idx="23">
                  <c:v>4.0851834720514075</c:v>
                </c:pt>
                <c:pt idx="24">
                  <c:v>4.0937353490474653</c:v>
                </c:pt>
                <c:pt idx="25">
                  <c:v>4.1043650429829315</c:v>
                </c:pt>
                <c:pt idx="26">
                  <c:v>4.1168108155151799</c:v>
                </c:pt>
                <c:pt idx="27">
                  <c:v>4.1307662104193188</c:v>
                </c:pt>
                <c:pt idx="28">
                  <c:v>4.1458875995575015</c:v>
                </c:pt>
                <c:pt idx="29">
                  <c:v>4.1618026441441422</c:v>
                </c:pt>
                <c:pt idx="30">
                  <c:v>4.1781194629625062</c:v>
                </c:pt>
                <c:pt idx="31">
                  <c:v>4.1944362817808685</c:v>
                </c:pt>
                <c:pt idx="32">
                  <c:v>4.2103513263675065</c:v>
                </c:pt>
                <c:pt idx="33">
                  <c:v>4.2254727155056928</c:v>
                </c:pt>
                <c:pt idx="34">
                  <c:v>4.2394281104098335</c:v>
                </c:pt>
                <c:pt idx="35">
                  <c:v>4.251873882942081</c:v>
                </c:pt>
                <c:pt idx="36">
                  <c:v>4.2625035768775419</c:v>
                </c:pt>
                <c:pt idx="37">
                  <c:v>4.2710554538736076</c:v>
                </c:pt>
                <c:pt idx="38">
                  <c:v>4.2773189383365606</c:v>
                </c:pt>
                <c:pt idx="39">
                  <c:v>4.2811398024916283</c:v>
                </c:pt>
                <c:pt idx="40">
                  <c:v>4.2824239639825814</c:v>
                </c:pt>
              </c:numCache>
            </c:numRef>
          </c:xVal>
          <c:yVal>
            <c:numRef>
              <c:f>Contour!$M$53:$M$93</c:f>
              <c:numCache>
                <c:formatCode>General</c:formatCode>
                <c:ptCount val="41"/>
                <c:pt idx="0">
                  <c:v>0.14640585591222349</c:v>
                </c:pt>
                <c:pt idx="1">
                  <c:v>0.17017096094106771</c:v>
                </c:pt>
                <c:pt idx="2">
                  <c:v>0.19641169835286837</c:v>
                </c:pt>
                <c:pt idx="3">
                  <c:v>0.22448193410453415</c:v>
                </c:pt>
                <c:pt idx="4">
                  <c:v>0.25369048583208631</c:v>
                </c:pt>
                <c:pt idx="5">
                  <c:v>0.28331814205436884</c:v>
                </c:pt>
                <c:pt idx="6">
                  <c:v>0.31263537154663368</c:v>
                </c:pt>
                <c:pt idx="7">
                  <c:v>0.34092028682047565</c:v>
                </c:pt>
                <c:pt idx="8">
                  <c:v>0.36747641938960152</c:v>
                </c:pt>
                <c:pt idx="9">
                  <c:v>0.39164986913540667</c:v>
                </c:pt>
                <c:pt idx="10">
                  <c:v>0.41284540549807147</c:v>
                </c:pt>
                <c:pt idx="11">
                  <c:v>0.43054112402839351</c:v>
                </c:pt>
                <c:pt idx="12">
                  <c:v>0.44430129740743407</c:v>
                </c:pt>
                <c:pt idx="13">
                  <c:v>0.45378710449920334</c:v>
                </c:pt>
                <c:pt idx="14">
                  <c:v>0.45876497325151538</c:v>
                </c:pt>
                <c:pt idx="15">
                  <c:v>0.45911233201508583</c:v>
                </c:pt>
                <c:pt idx="16">
                  <c:v>0.45482062766433906</c:v>
                </c:pt>
                <c:pt idx="17">
                  <c:v>0.44599553620374083</c:v>
                </c:pt>
                <c:pt idx="18">
                  <c:v>0.43285436067385002</c:v>
                </c:pt>
                <c:pt idx="19">
                  <c:v>0.41572068042927601</c:v>
                </c:pt>
                <c:pt idx="20">
                  <c:v>0.39501638354106228</c:v>
                </c:pt>
                <c:pt idx="21">
                  <c:v>0.37125127851221862</c:v>
                </c:pt>
                <c:pt idx="22">
                  <c:v>0.34501054110041735</c:v>
                </c:pt>
                <c:pt idx="23">
                  <c:v>0.31694030534875162</c:v>
                </c:pt>
                <c:pt idx="24">
                  <c:v>0.28773175362119896</c:v>
                </c:pt>
                <c:pt idx="25">
                  <c:v>0.25810409739891782</c:v>
                </c:pt>
                <c:pt idx="26">
                  <c:v>0.22878686790665267</c:v>
                </c:pt>
                <c:pt idx="27">
                  <c:v>0.20050195263281001</c:v>
                </c:pt>
                <c:pt idx="28">
                  <c:v>0.1739458200636852</c:v>
                </c:pt>
                <c:pt idx="29">
                  <c:v>0.14977237031787904</c:v>
                </c:pt>
                <c:pt idx="30">
                  <c:v>0.12857683395521488</c:v>
                </c:pt>
                <c:pt idx="31">
                  <c:v>0.11088111542489185</c:v>
                </c:pt>
                <c:pt idx="32">
                  <c:v>9.7120942045852393E-2</c:v>
                </c:pt>
                <c:pt idx="33">
                  <c:v>8.7635134954082289E-2</c:v>
                </c:pt>
                <c:pt idx="34">
                  <c:v>8.2657266201771065E-2</c:v>
                </c:pt>
                <c:pt idx="35">
                  <c:v>8.2309907438200519E-2</c:v>
                </c:pt>
                <c:pt idx="36">
                  <c:v>8.6601611788946514E-2</c:v>
                </c:pt>
                <c:pt idx="37">
                  <c:v>9.5426703249544623E-2</c:v>
                </c:pt>
                <c:pt idx="38">
                  <c:v>0.10856787877943574</c:v>
                </c:pt>
                <c:pt idx="39">
                  <c:v>0.12570155902401042</c:v>
                </c:pt>
                <c:pt idx="40">
                  <c:v>0.14640585591222349</c:v>
                </c:pt>
              </c:numCache>
            </c:numRef>
          </c:yVal>
          <c:smooth val="1"/>
        </c:ser>
        <c:ser>
          <c:idx val="24"/>
          <c:order val="24"/>
          <c:tx>
            <c:strRef>
              <c:f>Contour!$N$52</c:f>
              <c:strCache>
                <c:ptCount val="1"/>
                <c:pt idx="0">
                  <c:v>LW14</c:v>
                </c:pt>
              </c:strCache>
            </c:strRef>
          </c:tx>
          <c:spPr>
            <a:ln w="38100">
              <a:solidFill>
                <a:schemeClr val="tx1"/>
              </a:solidFill>
            </a:ln>
            <a:effectLst>
              <a:glow rad="203200">
                <a:schemeClr val="tx1"/>
              </a:glow>
            </a:effectLst>
          </c:spPr>
          <c:marker>
            <c:symbol val="none"/>
          </c:marker>
          <c:xVal>
            <c:numRef>
              <c:f>Contour!$N$53:$N$93</c:f>
              <c:numCache>
                <c:formatCode>General</c:formatCode>
                <c:ptCount val="41"/>
                <c:pt idx="0">
                  <c:v>4.910972687056363</c:v>
                </c:pt>
                <c:pt idx="1">
                  <c:v>4.9098638298876915</c:v>
                </c:pt>
                <c:pt idx="2">
                  <c:v>4.9065645621252489</c:v>
                </c:pt>
                <c:pt idx="3">
                  <c:v>4.901156122690999</c:v>
                </c:pt>
                <c:pt idx="4">
                  <c:v>4.8937716853133892</c:v>
                </c:pt>
                <c:pt idx="5">
                  <c:v>4.88459307934819</c:v>
                </c:pt>
                <c:pt idx="6">
                  <c:v>4.8738463125363287</c:v>
                </c:pt>
                <c:pt idx="7">
                  <c:v>4.861796005943174</c:v>
                </c:pt>
                <c:pt idx="8">
                  <c:v>4.8487388781097254</c:v>
                </c:pt>
                <c:pt idx="9">
                  <c:v>4.8349964388573721</c:v>
                </c:pt>
                <c:pt idx="10">
                  <c:v>4.8209070726490433</c:v>
                </c:pt>
                <c:pt idx="11">
                  <c:v>4.8068177064407154</c:v>
                </c:pt>
                <c:pt idx="12">
                  <c:v>4.7930752671883612</c:v>
                </c:pt>
                <c:pt idx="13">
                  <c:v>4.7800181393549179</c:v>
                </c:pt>
                <c:pt idx="14">
                  <c:v>4.7679678327617641</c:v>
                </c:pt>
                <c:pt idx="15">
                  <c:v>4.7572210659498984</c:v>
                </c:pt>
                <c:pt idx="16">
                  <c:v>4.7480424599847062</c:v>
                </c:pt>
                <c:pt idx="17">
                  <c:v>4.740658022607092</c:v>
                </c:pt>
                <c:pt idx="18">
                  <c:v>4.7352495831728429</c:v>
                </c:pt>
                <c:pt idx="19">
                  <c:v>4.7319503154104003</c:v>
                </c:pt>
                <c:pt idx="20">
                  <c:v>4.7308414582417297</c:v>
                </c:pt>
                <c:pt idx="21">
                  <c:v>4.7319503154104003</c:v>
                </c:pt>
                <c:pt idx="22">
                  <c:v>4.7352495831728429</c:v>
                </c:pt>
                <c:pt idx="23">
                  <c:v>4.740658022607092</c:v>
                </c:pt>
                <c:pt idx="24">
                  <c:v>4.7480424599847062</c:v>
                </c:pt>
                <c:pt idx="25">
                  <c:v>4.7572210659498984</c:v>
                </c:pt>
                <c:pt idx="26">
                  <c:v>4.7679678327617641</c:v>
                </c:pt>
                <c:pt idx="27">
                  <c:v>4.7800181393549179</c:v>
                </c:pt>
                <c:pt idx="28">
                  <c:v>4.7930752671883612</c:v>
                </c:pt>
                <c:pt idx="29">
                  <c:v>4.8068177064407154</c:v>
                </c:pt>
                <c:pt idx="30">
                  <c:v>4.8209070726490433</c:v>
                </c:pt>
                <c:pt idx="31">
                  <c:v>4.8349964388573721</c:v>
                </c:pt>
                <c:pt idx="32">
                  <c:v>4.8487388781097254</c:v>
                </c:pt>
                <c:pt idx="33">
                  <c:v>4.861796005943174</c:v>
                </c:pt>
                <c:pt idx="34">
                  <c:v>4.8738463125363287</c:v>
                </c:pt>
                <c:pt idx="35">
                  <c:v>4.88459307934819</c:v>
                </c:pt>
                <c:pt idx="36">
                  <c:v>4.8937716853133892</c:v>
                </c:pt>
                <c:pt idx="37">
                  <c:v>4.901156122690999</c:v>
                </c:pt>
                <c:pt idx="38">
                  <c:v>4.9065645621252489</c:v>
                </c:pt>
                <c:pt idx="39">
                  <c:v>4.9098638298876915</c:v>
                </c:pt>
                <c:pt idx="40">
                  <c:v>4.910972687056363</c:v>
                </c:pt>
              </c:numCache>
            </c:numRef>
          </c:xVal>
          <c:yVal>
            <c:numRef>
              <c:f>Contour!$O$53:$O$93</c:f>
              <c:numCache>
                <c:formatCode>General</c:formatCode>
                <c:ptCount val="41"/>
                <c:pt idx="0">
                  <c:v>0.39733065706853932</c:v>
                </c:pt>
                <c:pt idx="1">
                  <c:v>0.42072264146284355</c:v>
                </c:pt>
                <c:pt idx="2">
                  <c:v>0.44618160659669126</c:v>
                </c:pt>
                <c:pt idx="3">
                  <c:v>0.47308066825503048</c:v>
                </c:pt>
                <c:pt idx="4">
                  <c:v>0.50075748226696049</c:v>
                </c:pt>
                <c:pt idx="5">
                  <c:v>0.52853055361743251</c:v>
                </c:pt>
                <c:pt idx="6">
                  <c:v>0.55571601711625807</c:v>
                </c:pt>
                <c:pt idx="7">
                  <c:v>0.58164447642871364</c:v>
                </c:pt>
                <c:pt idx="8">
                  <c:v>0.6056774868349033</c:v>
                </c:pt>
                <c:pt idx="9">
                  <c:v>0.62722327585763948</c:v>
                </c:pt>
                <c:pt idx="10">
                  <c:v>0.64575131466480817</c:v>
                </c:pt>
                <c:pt idx="11">
                  <c:v>0.66080538144993994</c:v>
                </c:pt>
                <c:pt idx="12">
                  <c:v>0.67201479512720486</c:v>
                </c:pt>
                <c:pt idx="13">
                  <c:v>0.67910354272995477</c:v>
                </c:pt>
                <c:pt idx="14">
                  <c:v>0.681897075766007</c:v>
                </c:pt>
                <c:pt idx="15">
                  <c:v>0.68032660818080704</c:v>
                </c:pt>
                <c:pt idx="16">
                  <c:v>0.67443081009838901</c:v>
                </c:pt>
                <c:pt idx="17">
                  <c:v>0.66435485563457219</c:v>
                </c:pt>
                <c:pt idx="18">
                  <c:v>0.65034684822842892</c:v>
                </c:pt>
                <c:pt idx="19">
                  <c:v>0.63275171151221454</c:v>
                </c:pt>
                <c:pt idx="20">
                  <c:v>0.61200269614679081</c:v>
                </c:pt>
                <c:pt idx="21">
                  <c:v>0.58861071175248636</c:v>
                </c:pt>
                <c:pt idx="22">
                  <c:v>0.56315174661863765</c:v>
                </c:pt>
                <c:pt idx="23">
                  <c:v>0.53625268496029999</c:v>
                </c:pt>
                <c:pt idx="24">
                  <c:v>0.50857587094836898</c:v>
                </c:pt>
                <c:pt idx="25">
                  <c:v>0.48080279959789718</c:v>
                </c:pt>
                <c:pt idx="26">
                  <c:v>0.45361733609907251</c:v>
                </c:pt>
                <c:pt idx="27">
                  <c:v>0.42768887678661671</c:v>
                </c:pt>
                <c:pt idx="28">
                  <c:v>0.40365586638042672</c:v>
                </c:pt>
                <c:pt idx="29">
                  <c:v>0.38211007735769109</c:v>
                </c:pt>
                <c:pt idx="30">
                  <c:v>0.36358203855052285</c:v>
                </c:pt>
                <c:pt idx="31">
                  <c:v>0.34852797176538897</c:v>
                </c:pt>
                <c:pt idx="32">
                  <c:v>0.33731855808812494</c:v>
                </c:pt>
                <c:pt idx="33">
                  <c:v>0.33022981048537492</c:v>
                </c:pt>
                <c:pt idx="34">
                  <c:v>0.32743627744932374</c:v>
                </c:pt>
                <c:pt idx="35">
                  <c:v>0.32900674503452287</c:v>
                </c:pt>
                <c:pt idx="36">
                  <c:v>0.33490254311694151</c:v>
                </c:pt>
                <c:pt idx="37">
                  <c:v>0.34497849758075927</c:v>
                </c:pt>
                <c:pt idx="38">
                  <c:v>0.35898650498690121</c:v>
                </c:pt>
                <c:pt idx="39">
                  <c:v>0.37658164170311537</c:v>
                </c:pt>
                <c:pt idx="40">
                  <c:v>0.39733065706853932</c:v>
                </c:pt>
              </c:numCache>
            </c:numRef>
          </c:yVal>
          <c:smooth val="1"/>
        </c:ser>
        <c:ser>
          <c:idx val="25"/>
          <c:order val="25"/>
          <c:tx>
            <c:strRef>
              <c:f>Contour!$P$52</c:f>
              <c:strCache>
                <c:ptCount val="1"/>
                <c:pt idx="0">
                  <c:v>LW15</c:v>
                </c:pt>
              </c:strCache>
            </c:strRef>
          </c:tx>
          <c:spPr>
            <a:ln w="38100">
              <a:solidFill>
                <a:srgbClr val="00B050"/>
              </a:solidFill>
            </a:ln>
            <a:effectLst>
              <a:glow rad="203200">
                <a:srgbClr val="00B050"/>
              </a:glow>
            </a:effectLst>
          </c:spPr>
          <c:marker>
            <c:symbol val="none"/>
          </c:marker>
          <c:xVal>
            <c:numRef>
              <c:f>Contour!$P$53:$P$93</c:f>
              <c:numCache>
                <c:formatCode>General</c:formatCode>
                <c:ptCount val="41"/>
                <c:pt idx="0">
                  <c:v>5.5476379111783496</c:v>
                </c:pt>
                <c:pt idx="1">
                  <c:v>5.5466044307354911</c:v>
                </c:pt>
                <c:pt idx="2">
                  <c:v>5.5435294371253505</c:v>
                </c:pt>
                <c:pt idx="3">
                  <c:v>5.5384886468959245</c:v>
                </c:pt>
                <c:pt idx="4">
                  <c:v>5.5316061810320907</c:v>
                </c:pt>
                <c:pt idx="5">
                  <c:v>5.5230515086849961</c:v>
                </c:pt>
                <c:pt idx="6">
                  <c:v>5.5130352742791722</c:v>
                </c:pt>
                <c:pt idx="7">
                  <c:v>5.5018041107476634</c:v>
                </c:pt>
                <c:pt idx="8">
                  <c:v>5.489634566610702</c:v>
                </c:pt>
                <c:pt idx="9">
                  <c:v>5.4768262964333534</c:v>
                </c:pt>
                <c:pt idx="10">
                  <c:v>5.4636946823355865</c:v>
                </c:pt>
                <c:pt idx="11">
                  <c:v>5.450563068237817</c:v>
                </c:pt>
                <c:pt idx="12">
                  <c:v>5.4377547980604666</c:v>
                </c:pt>
                <c:pt idx="13">
                  <c:v>5.4255852539235043</c:v>
                </c:pt>
                <c:pt idx="14">
                  <c:v>5.4143540903919956</c:v>
                </c:pt>
                <c:pt idx="15">
                  <c:v>5.4043378559861717</c:v>
                </c:pt>
                <c:pt idx="16">
                  <c:v>5.3957831836390824</c:v>
                </c:pt>
                <c:pt idx="17">
                  <c:v>5.3889007177752415</c:v>
                </c:pt>
                <c:pt idx="18">
                  <c:v>5.3838599275458154</c:v>
                </c:pt>
                <c:pt idx="19">
                  <c:v>5.3807849339356766</c:v>
                </c:pt>
                <c:pt idx="20">
                  <c:v>5.3797514534928208</c:v>
                </c:pt>
                <c:pt idx="21">
                  <c:v>5.3807849339356766</c:v>
                </c:pt>
                <c:pt idx="22">
                  <c:v>5.3838599275458154</c:v>
                </c:pt>
                <c:pt idx="23">
                  <c:v>5.3889007177752415</c:v>
                </c:pt>
                <c:pt idx="24">
                  <c:v>5.3957831836390824</c:v>
                </c:pt>
                <c:pt idx="25">
                  <c:v>5.4043378559861717</c:v>
                </c:pt>
                <c:pt idx="26">
                  <c:v>5.4143540903919956</c:v>
                </c:pt>
                <c:pt idx="27">
                  <c:v>5.4255852539235043</c:v>
                </c:pt>
                <c:pt idx="28">
                  <c:v>5.4377547980604666</c:v>
                </c:pt>
                <c:pt idx="29">
                  <c:v>5.450563068237817</c:v>
                </c:pt>
                <c:pt idx="30">
                  <c:v>5.4636946823355865</c:v>
                </c:pt>
                <c:pt idx="31">
                  <c:v>5.4768262964333534</c:v>
                </c:pt>
                <c:pt idx="32">
                  <c:v>5.489634566610702</c:v>
                </c:pt>
                <c:pt idx="33">
                  <c:v>5.5018041107476634</c:v>
                </c:pt>
                <c:pt idx="34">
                  <c:v>5.5130352742791722</c:v>
                </c:pt>
                <c:pt idx="35">
                  <c:v>5.5230515086849961</c:v>
                </c:pt>
                <c:pt idx="36">
                  <c:v>5.5316061810320907</c:v>
                </c:pt>
                <c:pt idx="37">
                  <c:v>5.5384886468959245</c:v>
                </c:pt>
                <c:pt idx="38">
                  <c:v>5.5435294371253505</c:v>
                </c:pt>
                <c:pt idx="39">
                  <c:v>5.5466044307354911</c:v>
                </c:pt>
                <c:pt idx="40">
                  <c:v>5.5476379111783496</c:v>
                </c:pt>
              </c:numCache>
            </c:numRef>
          </c:xVal>
          <c:yVal>
            <c:numRef>
              <c:f>Contour!$Q$53:$Q$93</c:f>
              <c:numCache>
                <c:formatCode>General</c:formatCode>
                <c:ptCount val="41"/>
                <c:pt idx="0">
                  <c:v>0.63858258894136322</c:v>
                </c:pt>
                <c:pt idx="1">
                  <c:v>0.65771643980235051</c:v>
                </c:pt>
                <c:pt idx="2">
                  <c:v>0.67884245981482783</c:v>
                </c:pt>
                <c:pt idx="3">
                  <c:v>0.70144045625285156</c:v>
                </c:pt>
                <c:pt idx="4">
                  <c:v>0.72495399144566353</c:v>
                </c:pt>
                <c:pt idx="5">
                  <c:v>0.74880408411987132</c:v>
                </c:pt>
                <c:pt idx="6">
                  <c:v>0.77240346583991371</c:v>
                </c:pt>
                <c:pt idx="7">
                  <c:v>0.79517104150598539</c:v>
                </c:pt>
                <c:pt idx="8">
                  <c:v>0.81654619784393812</c:v>
                </c:pt>
                <c:pt idx="9">
                  <c:v>0.83600260756465361</c:v>
                </c:pt>
                <c:pt idx="10">
                  <c:v>0.85306118928868724</c:v>
                </c:pt>
                <c:pt idx="11">
                  <c:v>0.86730190411980368</c:v>
                </c:pt>
                <c:pt idx="12">
                  <c:v>0.87837409839664193</c:v>
                </c:pt>
                <c:pt idx="13">
                  <c:v>0.88600513794959779</c:v>
                </c:pt>
                <c:pt idx="14">
                  <c:v>0.89000712125890757</c:v>
                </c:pt>
                <c:pt idx="15">
                  <c:v>0.89028150621367885</c:v>
                </c:pt>
                <c:pt idx="16">
                  <c:v>0.88682153654569118</c:v>
                </c:pt>
                <c:pt idx="17">
                  <c:v>0.8797124081911516</c:v>
                </c:pt>
                <c:pt idx="18">
                  <c:v>0.86912917148399371</c:v>
                </c:pt>
                <c:pt idx="19">
                  <c:v>0.85533242083569561</c:v>
                </c:pt>
                <c:pt idx="20">
                  <c:v>0.83866187803601044</c:v>
                </c:pt>
                <c:pt idx="21">
                  <c:v>0.81952802717502315</c:v>
                </c:pt>
                <c:pt idx="22">
                  <c:v>0.79840200716254639</c:v>
                </c:pt>
                <c:pt idx="23">
                  <c:v>0.77580401072452299</c:v>
                </c:pt>
                <c:pt idx="24">
                  <c:v>0.7522904755317108</c:v>
                </c:pt>
                <c:pt idx="25">
                  <c:v>0.72844038285750301</c:v>
                </c:pt>
                <c:pt idx="26">
                  <c:v>0.70484100113745995</c:v>
                </c:pt>
                <c:pt idx="27">
                  <c:v>0.68207342547138872</c:v>
                </c:pt>
                <c:pt idx="28">
                  <c:v>0.6606982691334351</c:v>
                </c:pt>
                <c:pt idx="29">
                  <c:v>0.64124185941272083</c:v>
                </c:pt>
                <c:pt idx="30">
                  <c:v>0.6241832776886862</c:v>
                </c:pt>
                <c:pt idx="31">
                  <c:v>0.60994256285757065</c:v>
                </c:pt>
                <c:pt idx="32">
                  <c:v>0.59887036858073106</c:v>
                </c:pt>
                <c:pt idx="33">
                  <c:v>0.59123932902777621</c:v>
                </c:pt>
                <c:pt idx="34">
                  <c:v>0.58723734571846586</c:v>
                </c:pt>
                <c:pt idx="35">
                  <c:v>0.58696296076369459</c:v>
                </c:pt>
                <c:pt idx="36">
                  <c:v>0.59042293043168281</c:v>
                </c:pt>
                <c:pt idx="37">
                  <c:v>0.59753205878622184</c:v>
                </c:pt>
                <c:pt idx="38">
                  <c:v>0.60811529549338084</c:v>
                </c:pt>
                <c:pt idx="39">
                  <c:v>0.62191204614167805</c:v>
                </c:pt>
                <c:pt idx="40">
                  <c:v>0.63858258894136322</c:v>
                </c:pt>
              </c:numCache>
            </c:numRef>
          </c:yVal>
          <c:smooth val="1"/>
        </c:ser>
        <c:ser>
          <c:idx val="26"/>
          <c:order val="26"/>
          <c:tx>
            <c:strRef>
              <c:f>Contour!$R$52</c:f>
              <c:strCache>
                <c:ptCount val="1"/>
                <c:pt idx="0">
                  <c:v>LW32</c:v>
                </c:pt>
              </c:strCache>
            </c:strRef>
          </c:tx>
          <c:spPr>
            <a:ln w="38100">
              <a:solidFill>
                <a:schemeClr val="accent1"/>
              </a:solidFill>
            </a:ln>
            <a:effectLst>
              <a:glow rad="215900">
                <a:schemeClr val="accent1"/>
              </a:glow>
            </a:effectLst>
          </c:spPr>
          <c:marker>
            <c:symbol val="none"/>
          </c:marker>
          <c:xVal>
            <c:numRef>
              <c:f>Contour!$R$53:$R$93</c:f>
              <c:numCache>
                <c:formatCode>General</c:formatCode>
                <c:ptCount val="41"/>
                <c:pt idx="0">
                  <c:v>6.854777758378896</c:v>
                </c:pt>
                <c:pt idx="1">
                  <c:v>6.8534787815830391</c:v>
                </c:pt>
                <c:pt idx="2">
                  <c:v>6.8496138363152248</c:v>
                </c:pt>
                <c:pt idx="3">
                  <c:v>6.8432780903549766</c:v>
                </c:pt>
                <c:pt idx="4">
                  <c:v>6.8346275507949574</c:v>
                </c:pt>
                <c:pt idx="5">
                  <c:v>6.8238752226286445</c:v>
                </c:pt>
                <c:pt idx="6">
                  <c:v>6.8112858638604132</c:v>
                </c:pt>
                <c:pt idx="7">
                  <c:v>6.7971694662848314</c:v>
                </c:pt>
                <c:pt idx="8">
                  <c:v>6.7818736224598437</c:v>
                </c:pt>
                <c:pt idx="9">
                  <c:v>6.7657749668244085</c:v>
                </c:pt>
                <c:pt idx="10">
                  <c:v>6.7492699017086677</c:v>
                </c:pt>
                <c:pt idx="11">
                  <c:v>6.7327648365929145</c:v>
                </c:pt>
                <c:pt idx="12">
                  <c:v>6.7166661809574881</c:v>
                </c:pt>
                <c:pt idx="13">
                  <c:v>6.7013703371324951</c:v>
                </c:pt>
                <c:pt idx="14">
                  <c:v>6.6872539395569097</c:v>
                </c:pt>
                <c:pt idx="15">
                  <c:v>6.674664580788682</c:v>
                </c:pt>
                <c:pt idx="16">
                  <c:v>6.6639122526223655</c:v>
                </c:pt>
                <c:pt idx="17">
                  <c:v>6.6552617130623544</c:v>
                </c:pt>
                <c:pt idx="18">
                  <c:v>6.6489259671020999</c:v>
                </c:pt>
                <c:pt idx="19">
                  <c:v>6.64506102183429</c:v>
                </c:pt>
                <c:pt idx="20">
                  <c:v>6.6437620450384305</c:v>
                </c:pt>
                <c:pt idx="21">
                  <c:v>6.64506102183429</c:v>
                </c:pt>
                <c:pt idx="22">
                  <c:v>6.6489259671020999</c:v>
                </c:pt>
                <c:pt idx="23">
                  <c:v>6.6552617130623544</c:v>
                </c:pt>
                <c:pt idx="24">
                  <c:v>6.6639122526223655</c:v>
                </c:pt>
                <c:pt idx="25">
                  <c:v>6.674664580788682</c:v>
                </c:pt>
                <c:pt idx="26">
                  <c:v>6.6872539395569097</c:v>
                </c:pt>
                <c:pt idx="27">
                  <c:v>6.7013703371324951</c:v>
                </c:pt>
                <c:pt idx="28">
                  <c:v>6.7166661809574881</c:v>
                </c:pt>
                <c:pt idx="29">
                  <c:v>6.7327648365929145</c:v>
                </c:pt>
                <c:pt idx="30">
                  <c:v>6.7492699017086677</c:v>
                </c:pt>
                <c:pt idx="31">
                  <c:v>6.7657749668244085</c:v>
                </c:pt>
                <c:pt idx="32">
                  <c:v>6.7818736224598437</c:v>
                </c:pt>
                <c:pt idx="33">
                  <c:v>6.7971694662848314</c:v>
                </c:pt>
                <c:pt idx="34">
                  <c:v>6.8112858638604132</c:v>
                </c:pt>
                <c:pt idx="35">
                  <c:v>6.8238752226286445</c:v>
                </c:pt>
                <c:pt idx="36">
                  <c:v>6.8346275507949574</c:v>
                </c:pt>
                <c:pt idx="37">
                  <c:v>6.8432780903549766</c:v>
                </c:pt>
                <c:pt idx="38">
                  <c:v>6.8496138363152248</c:v>
                </c:pt>
                <c:pt idx="39">
                  <c:v>6.8534787815830391</c:v>
                </c:pt>
                <c:pt idx="40">
                  <c:v>6.854777758378896</c:v>
                </c:pt>
              </c:numCache>
            </c:numRef>
          </c:xVal>
          <c:yVal>
            <c:numRef>
              <c:f>Contour!$S$53:$S$93</c:f>
              <c:numCache>
                <c:formatCode>General</c:formatCode>
                <c:ptCount val="41"/>
                <c:pt idx="0">
                  <c:v>1.0807939800170643</c:v>
                </c:pt>
                <c:pt idx="1">
                  <c:v>1.1065821245665819</c:v>
                </c:pt>
                <c:pt idx="2">
                  <c:v>1.1348313999376685</c:v>
                </c:pt>
                <c:pt idx="3">
                  <c:v>1.1648462152167256</c:v>
                </c:pt>
                <c:pt idx="4">
                  <c:v>1.1958875060381211</c:v>
                </c:pt>
                <c:pt idx="5">
                  <c:v>1.2271909328016886</c:v>
                </c:pt>
                <c:pt idx="6">
                  <c:v>1.2579857012503979</c:v>
                </c:pt>
                <c:pt idx="7">
                  <c:v>1.2875135419830621</c:v>
                </c:pt>
                <c:pt idx="8">
                  <c:v>1.3150473815635597</c:v>
                </c:pt>
                <c:pt idx="9">
                  <c:v>1.3399092454818411</c:v>
                </c:pt>
                <c:pt idx="10">
                  <c:v>1.3614869521364454</c:v>
                </c:pt>
                <c:pt idx="11">
                  <c:v>1.3792491867772321</c:v>
                </c:pt>
                <c:pt idx="12">
                  <c:v>1.3927585842378702</c:v>
                </c:pt>
                <c:pt idx="13">
                  <c:v>1.4016824983177552</c:v>
                </c:pt>
                <c:pt idx="14">
                  <c:v>1.4058011926354705</c:v>
                </c:pt>
                <c:pt idx="15">
                  <c:v>1.4050132512677505</c:v>
                </c:pt>
                <c:pt idx="16">
                  <c:v>1.3993380759460985</c:v>
                </c:pt>
                <c:pt idx="17">
                  <c:v>1.3889154083217559</c:v>
                </c:pt>
                <c:pt idx="18">
                  <c:v>1.3740018890624848</c:v>
                </c:pt>
                <c:pt idx="19">
                  <c:v>1.354964738507586</c:v>
                </c:pt>
                <c:pt idx="20">
                  <c:v>1.3322727144843975</c:v>
                </c:pt>
                <c:pt idx="21">
                  <c:v>1.306484569934883</c:v>
                </c:pt>
                <c:pt idx="22">
                  <c:v>1.2782352945637938</c:v>
                </c:pt>
                <c:pt idx="23">
                  <c:v>1.2482204792847371</c:v>
                </c:pt>
                <c:pt idx="24">
                  <c:v>1.2171791884633416</c:v>
                </c:pt>
                <c:pt idx="25">
                  <c:v>1.1858757616997742</c:v>
                </c:pt>
                <c:pt idx="26">
                  <c:v>1.1550809932510648</c:v>
                </c:pt>
                <c:pt idx="27">
                  <c:v>1.1255531525184006</c:v>
                </c:pt>
                <c:pt idx="28">
                  <c:v>1.0980193129379019</c:v>
                </c:pt>
                <c:pt idx="29">
                  <c:v>1.0731574490196201</c:v>
                </c:pt>
                <c:pt idx="30">
                  <c:v>1.0515797423650173</c:v>
                </c:pt>
                <c:pt idx="31">
                  <c:v>1.03381750772423</c:v>
                </c:pt>
                <c:pt idx="32">
                  <c:v>1.020308110263592</c:v>
                </c:pt>
                <c:pt idx="33">
                  <c:v>1.0113841961837071</c:v>
                </c:pt>
                <c:pt idx="34">
                  <c:v>1.0072655018659908</c:v>
                </c:pt>
                <c:pt idx="35">
                  <c:v>1.0080534432337123</c:v>
                </c:pt>
                <c:pt idx="36">
                  <c:v>1.0137286185553633</c:v>
                </c:pt>
                <c:pt idx="37">
                  <c:v>1.0241512861797073</c:v>
                </c:pt>
                <c:pt idx="38">
                  <c:v>1.0390648054389771</c:v>
                </c:pt>
                <c:pt idx="39">
                  <c:v>1.0581019559938749</c:v>
                </c:pt>
                <c:pt idx="40">
                  <c:v>1.0807939800170643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667840"/>
        <c:axId val="91681920"/>
      </c:scatterChart>
      <c:valAx>
        <c:axId val="91667840"/>
        <c:scaling>
          <c:orientation val="minMax"/>
          <c:max val="8"/>
        </c:scaling>
        <c:delete val="1"/>
        <c:axPos val="b"/>
        <c:numFmt formatCode="General" sourceLinked="1"/>
        <c:majorTickMark val="out"/>
        <c:minorTickMark val="none"/>
        <c:tickLblPos val="none"/>
        <c:crossAx val="91681920"/>
        <c:crosses val="autoZero"/>
        <c:crossBetween val="midCat"/>
      </c:valAx>
      <c:valAx>
        <c:axId val="916819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91667840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1065482796892344E-2"/>
          <c:y val="4.730831973898858E-2"/>
          <c:w val="0.94561598224195342"/>
          <c:h val="0.93800978792822187"/>
        </c:manualLayout>
      </c:layout>
      <c:scatterChart>
        <c:scatterStyle val="lineMarker"/>
        <c:varyColors val="0"/>
        <c:ser>
          <c:idx val="0"/>
          <c:order val="0"/>
          <c:tx>
            <c:strRef>
              <c:f>Horizontal!$M$10</c:f>
              <c:strCache>
                <c:ptCount val="1"/>
                <c:pt idx="0">
                  <c:v>LW1H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4"/>
            <c:spPr>
              <a:ln>
                <a:noFill/>
              </a:ln>
            </c:spPr>
          </c:marker>
          <c:xVal>
            <c:numRef>
              <c:f>Horizontal!$L$11:$L$81</c:f>
              <c:numCache>
                <c:formatCode>General</c:formatCode>
                <c:ptCount val="71"/>
                <c:pt idx="0">
                  <c:v>0</c:v>
                </c:pt>
                <c:pt idx="1">
                  <c:v>9.1826801383791366E-3</c:v>
                </c:pt>
                <c:pt idx="2">
                  <c:v>1.836536027675827E-2</c:v>
                </c:pt>
                <c:pt idx="3">
                  <c:v>2.7548040415137406E-2</c:v>
                </c:pt>
                <c:pt idx="4">
                  <c:v>3.673072055351654E-2</c:v>
                </c:pt>
                <c:pt idx="5">
                  <c:v>4.591340069189568E-2</c:v>
                </c:pt>
                <c:pt idx="6">
                  <c:v>5.5096080830274827E-2</c:v>
                </c:pt>
                <c:pt idx="7">
                  <c:v>6.4278760968653939E-2</c:v>
                </c:pt>
                <c:pt idx="8">
                  <c:v>7.3461441107033079E-2</c:v>
                </c:pt>
                <c:pt idx="9">
                  <c:v>8.2644121245412205E-2</c:v>
                </c:pt>
                <c:pt idx="10">
                  <c:v>9.1826801383791359E-2</c:v>
                </c:pt>
                <c:pt idx="11">
                  <c:v>0.10100948152217047</c:v>
                </c:pt>
                <c:pt idx="12">
                  <c:v>0.11019216166054963</c:v>
                </c:pt>
                <c:pt idx="13">
                  <c:v>0.11937484179892874</c:v>
                </c:pt>
                <c:pt idx="14">
                  <c:v>0.12855752193730788</c:v>
                </c:pt>
                <c:pt idx="15">
                  <c:v>0.13774020207568699</c:v>
                </c:pt>
                <c:pt idx="16">
                  <c:v>0.14692288221406616</c:v>
                </c:pt>
                <c:pt idx="17">
                  <c:v>0.1561055623524453</c:v>
                </c:pt>
                <c:pt idx="18">
                  <c:v>0.16528824249082444</c:v>
                </c:pt>
                <c:pt idx="19">
                  <c:v>0.17447092262920352</c:v>
                </c:pt>
                <c:pt idx="20">
                  <c:v>0.18365360276758266</c:v>
                </c:pt>
                <c:pt idx="21">
                  <c:v>0.19283628290596183</c:v>
                </c:pt>
                <c:pt idx="22">
                  <c:v>0.20201896304434094</c:v>
                </c:pt>
                <c:pt idx="23">
                  <c:v>0.21120164318272014</c:v>
                </c:pt>
                <c:pt idx="24">
                  <c:v>0.22038432332109922</c:v>
                </c:pt>
                <c:pt idx="25">
                  <c:v>0.22956700345947836</c:v>
                </c:pt>
                <c:pt idx="26">
                  <c:v>0.23874968359785753</c:v>
                </c:pt>
                <c:pt idx="27">
                  <c:v>0.2479323637362367</c:v>
                </c:pt>
                <c:pt idx="28">
                  <c:v>0.25711504387461581</c:v>
                </c:pt>
                <c:pt idx="29">
                  <c:v>0.26629772401299484</c:v>
                </c:pt>
                <c:pt idx="30">
                  <c:v>0.27548040415137398</c:v>
                </c:pt>
                <c:pt idx="31">
                  <c:v>0.28466308428975318</c:v>
                </c:pt>
                <c:pt idx="32">
                  <c:v>0.29384576442813226</c:v>
                </c:pt>
                <c:pt idx="33">
                  <c:v>0.3030284445665114</c:v>
                </c:pt>
                <c:pt idx="34">
                  <c:v>0.3122111247048906</c:v>
                </c:pt>
                <c:pt idx="35">
                  <c:v>0.32139380484326974</c:v>
                </c:pt>
                <c:pt idx="36">
                  <c:v>0.33057648498164893</c:v>
                </c:pt>
                <c:pt idx="37">
                  <c:v>0.33975916512002802</c:v>
                </c:pt>
                <c:pt idx="38">
                  <c:v>0.3489418452584071</c:v>
                </c:pt>
                <c:pt idx="39">
                  <c:v>0.35812452539678635</c:v>
                </c:pt>
                <c:pt idx="40">
                  <c:v>0.36730720553516538</c:v>
                </c:pt>
                <c:pt idx="41">
                  <c:v>0.37648988567354463</c:v>
                </c:pt>
                <c:pt idx="42">
                  <c:v>0.38567256581192372</c:v>
                </c:pt>
                <c:pt idx="43">
                  <c:v>0.39485524595030286</c:v>
                </c:pt>
                <c:pt idx="44">
                  <c:v>0.40403792608868189</c:v>
                </c:pt>
                <c:pt idx="45">
                  <c:v>0.41322060622706114</c:v>
                </c:pt>
                <c:pt idx="46">
                  <c:v>0.42240328636544028</c:v>
                </c:pt>
                <c:pt idx="47">
                  <c:v>0.43158596650381936</c:v>
                </c:pt>
                <c:pt idx="48">
                  <c:v>0.44076864664219839</c:v>
                </c:pt>
                <c:pt idx="49">
                  <c:v>0.44995132678057753</c:v>
                </c:pt>
                <c:pt idx="50">
                  <c:v>0.45913400691895667</c:v>
                </c:pt>
                <c:pt idx="51">
                  <c:v>0.46831668705733587</c:v>
                </c:pt>
                <c:pt idx="52">
                  <c:v>0.47749936719571501</c:v>
                </c:pt>
                <c:pt idx="53">
                  <c:v>0.4866820473340942</c:v>
                </c:pt>
                <c:pt idx="54">
                  <c:v>0.4958647274724734</c:v>
                </c:pt>
                <c:pt idx="55">
                  <c:v>0.50504740761085243</c:v>
                </c:pt>
                <c:pt idx="56">
                  <c:v>0.5142300877492314</c:v>
                </c:pt>
                <c:pt idx="57">
                  <c:v>0.52341276788761026</c:v>
                </c:pt>
                <c:pt idx="58">
                  <c:v>0.53259544802598979</c:v>
                </c:pt>
                <c:pt idx="59">
                  <c:v>0.54177812816436888</c:v>
                </c:pt>
                <c:pt idx="60">
                  <c:v>0.55096080830274796</c:v>
                </c:pt>
                <c:pt idx="61">
                  <c:v>0.56014348844112727</c:v>
                </c:pt>
                <c:pt idx="62">
                  <c:v>0.56932616857950624</c:v>
                </c:pt>
                <c:pt idx="63">
                  <c:v>0.57850884871788544</c:v>
                </c:pt>
                <c:pt idx="64">
                  <c:v>0.58769152885626441</c:v>
                </c:pt>
                <c:pt idx="65">
                  <c:v>0.59687420899464361</c:v>
                </c:pt>
                <c:pt idx="66">
                  <c:v>0.6060568891330228</c:v>
                </c:pt>
                <c:pt idx="67">
                  <c:v>0.615239569271402</c:v>
                </c:pt>
                <c:pt idx="68">
                  <c:v>0.62442224940978119</c:v>
                </c:pt>
                <c:pt idx="69">
                  <c:v>0.6336049295481605</c:v>
                </c:pt>
                <c:pt idx="70">
                  <c:v>0.64278760968653958</c:v>
                </c:pt>
              </c:numCache>
            </c:numRef>
          </c:xVal>
          <c:yVal>
            <c:numRef>
              <c:f>Horizontal!$M$11:$M$81</c:f>
              <c:numCache>
                <c:formatCode>General</c:formatCode>
                <c:ptCount val="71"/>
                <c:pt idx="0">
                  <c:v>5.4478301015697138E-2</c:v>
                </c:pt>
                <c:pt idx="1">
                  <c:v>4.3305815434667543E-2</c:v>
                </c:pt>
                <c:pt idx="2">
                  <c:v>3.3743671497220601E-2</c:v>
                </c:pt>
                <c:pt idx="3">
                  <c:v>2.3494546950355372E-2</c:v>
                </c:pt>
                <c:pt idx="4">
                  <c:v>1.2780048442271305E-2</c:v>
                </c:pt>
                <c:pt idx="5">
                  <c:v>-7.0453316830584184E-4</c:v>
                </c:pt>
                <c:pt idx="6">
                  <c:v>-8.6415616856235205E-3</c:v>
                </c:pt>
                <c:pt idx="7">
                  <c:v>-1.6814970627687283E-2</c:v>
                </c:pt>
                <c:pt idx="8">
                  <c:v>-2.2912663964949544E-2</c:v>
                </c:pt>
                <c:pt idx="9">
                  <c:v>-3.7549600146163806E-2</c:v>
                </c:pt>
                <c:pt idx="10">
                  <c:v>-4.4334274092844378E-2</c:v>
                </c:pt>
                <c:pt idx="11">
                  <c:v>-4.4204820615702203E-2</c:v>
                </c:pt>
                <c:pt idx="12">
                  <c:v>-4.013815568888323E-2</c:v>
                </c:pt>
                <c:pt idx="13">
                  <c:v>-2.8462995840549954E-2</c:v>
                </c:pt>
                <c:pt idx="14">
                  <c:v>-3.179060607531916E-2</c:v>
                </c:pt>
                <c:pt idx="15">
                  <c:v>-2.7265954075554634E-2</c:v>
                </c:pt>
                <c:pt idx="16">
                  <c:v>-5.8063725584553427E-4</c:v>
                </c:pt>
                <c:pt idx="17">
                  <c:v>1.479535361741852E-2</c:v>
                </c:pt>
                <c:pt idx="18">
                  <c:v>3.939756794405283E-2</c:v>
                </c:pt>
                <c:pt idx="19">
                  <c:v>9.5630437857021355E-2</c:v>
                </c:pt>
                <c:pt idx="20">
                  <c:v>0.12207937425198444</c:v>
                </c:pt>
                <c:pt idx="21">
                  <c:v>0.17715988959431586</c:v>
                </c:pt>
                <c:pt idx="22">
                  <c:v>0.24654880752205824</c:v>
                </c:pt>
                <c:pt idx="23">
                  <c:v>0.32447696829375272</c:v>
                </c:pt>
                <c:pt idx="24">
                  <c:v>0.34354640330367398</c:v>
                </c:pt>
                <c:pt idx="25">
                  <c:v>0.4364773341584709</c:v>
                </c:pt>
                <c:pt idx="26">
                  <c:v>0.50586625208621316</c:v>
                </c:pt>
                <c:pt idx="27">
                  <c:v>0.54870669355966184</c:v>
                </c:pt>
                <c:pt idx="28">
                  <c:v>0.5934012439897125</c:v>
                </c:pt>
                <c:pt idx="29">
                  <c:v>0.58776153772539586</c:v>
                </c:pt>
                <c:pt idx="30">
                  <c:v>0.67169523866329561</c:v>
                </c:pt>
                <c:pt idx="31">
                  <c:v>0.51001490451347531</c:v>
                </c:pt>
                <c:pt idx="32">
                  <c:v>0.49006679566374772</c:v>
                </c:pt>
                <c:pt idx="33">
                  <c:v>0.40225534424707621</c:v>
                </c:pt>
                <c:pt idx="34">
                  <c:v>0.32090742006955547</c:v>
                </c:pt>
                <c:pt idx="35">
                  <c:v>0.2476333647747678</c:v>
                </c:pt>
                <c:pt idx="36">
                  <c:v>0.12865663173298097</c:v>
                </c:pt>
                <c:pt idx="37">
                  <c:v>8.747121909747313E-2</c:v>
                </c:pt>
                <c:pt idx="38">
                  <c:v>-1.7215804263081005E-3</c:v>
                </c:pt>
                <c:pt idx="39">
                  <c:v>-6.6220012452397725E-2</c:v>
                </c:pt>
                <c:pt idx="40">
                  <c:v>-0.14179877688845963</c:v>
                </c:pt>
                <c:pt idx="41">
                  <c:v>-0.19822334003181616</c:v>
                </c:pt>
                <c:pt idx="42">
                  <c:v>-0.25856295396002948</c:v>
                </c:pt>
                <c:pt idx="43">
                  <c:v>-0.29259047185869536</c:v>
                </c:pt>
                <c:pt idx="44">
                  <c:v>-0.32523664165025118</c:v>
                </c:pt>
                <c:pt idx="45">
                  <c:v>-0.36111088161724586</c:v>
                </c:pt>
                <c:pt idx="46">
                  <c:v>-0.39144495537925417</c:v>
                </c:pt>
                <c:pt idx="47">
                  <c:v>-0.4231603772483723</c:v>
                </c:pt>
                <c:pt idx="48">
                  <c:v>-0.45003000041019586</c:v>
                </c:pt>
                <c:pt idx="49">
                  <c:v>-0.47021448968466978</c:v>
                </c:pt>
                <c:pt idx="50">
                  <c:v>-0.48853748311426815</c:v>
                </c:pt>
                <c:pt idx="51">
                  <c:v>-0.49879399454940659</c:v>
                </c:pt>
                <c:pt idx="52">
                  <c:v>-0.51388891780356649</c:v>
                </c:pt>
                <c:pt idx="53">
                  <c:v>-0.52368005527748618</c:v>
                </c:pt>
                <c:pt idx="54">
                  <c:v>-0.53415817336082405</c:v>
                </c:pt>
                <c:pt idx="55">
                  <c:v>-0.54810812893261973</c:v>
                </c:pt>
                <c:pt idx="56">
                  <c:v>-0.55673952494762924</c:v>
                </c:pt>
                <c:pt idx="57">
                  <c:v>-0.56883537156282338</c:v>
                </c:pt>
                <c:pt idx="58">
                  <c:v>-0.58093860506629047</c:v>
                </c:pt>
                <c:pt idx="59">
                  <c:v>-0.59003537504251857</c:v>
                </c:pt>
                <c:pt idx="60">
                  <c:v>-0.60120786062354825</c:v>
                </c:pt>
                <c:pt idx="61">
                  <c:v>-0.61376908119996099</c:v>
                </c:pt>
                <c:pt idx="62">
                  <c:v>-0.62240047721497049</c:v>
                </c:pt>
                <c:pt idx="63">
                  <c:v>-0.63680841985971182</c:v>
                </c:pt>
                <c:pt idx="64">
                  <c:v>-0.63990703655800851</c:v>
                </c:pt>
                <c:pt idx="65">
                  <c:v>-0.65546733377338684</c:v>
                </c:pt>
                <c:pt idx="66">
                  <c:v>-0.66155764022237584</c:v>
                </c:pt>
                <c:pt idx="67">
                  <c:v>-0.67781230493544609</c:v>
                </c:pt>
                <c:pt idx="68">
                  <c:v>-0.68990815155063989</c:v>
                </c:pt>
                <c:pt idx="69">
                  <c:v>-0.70108802401994286</c:v>
                </c:pt>
                <c:pt idx="70">
                  <c:v>-0.71248950313744519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Horizontal!$O$10</c:f>
              <c:strCache>
                <c:ptCount val="1"/>
                <c:pt idx="0">
                  <c:v>LW2H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4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Horizontal!$N$11:$N$81</c:f>
              <c:numCache>
                <c:formatCode>General</c:formatCode>
                <c:ptCount val="71"/>
                <c:pt idx="0">
                  <c:v>0.64278760968653958</c:v>
                </c:pt>
                <c:pt idx="1">
                  <c:v>0.65197028982491845</c:v>
                </c:pt>
                <c:pt idx="2">
                  <c:v>0.66115296996329753</c:v>
                </c:pt>
                <c:pt idx="3">
                  <c:v>0.67033565010167695</c:v>
                </c:pt>
                <c:pt idx="4">
                  <c:v>0.67951833024005592</c:v>
                </c:pt>
                <c:pt idx="5">
                  <c:v>0.68870101037843523</c:v>
                </c:pt>
                <c:pt idx="6">
                  <c:v>0.6978836905168142</c:v>
                </c:pt>
                <c:pt idx="7">
                  <c:v>0.70706637065519351</c:v>
                </c:pt>
                <c:pt idx="8">
                  <c:v>0.71624905079357282</c:v>
                </c:pt>
                <c:pt idx="9">
                  <c:v>0.72543173093195157</c:v>
                </c:pt>
                <c:pt idx="10">
                  <c:v>0.73461441107033065</c:v>
                </c:pt>
                <c:pt idx="11">
                  <c:v>0.74379709120870985</c:v>
                </c:pt>
                <c:pt idx="12">
                  <c:v>0.75297977134708916</c:v>
                </c:pt>
                <c:pt idx="13">
                  <c:v>0.76216245148546813</c:v>
                </c:pt>
                <c:pt idx="14">
                  <c:v>0.77134513162384744</c:v>
                </c:pt>
                <c:pt idx="15">
                  <c:v>0.78052781176222619</c:v>
                </c:pt>
                <c:pt idx="16">
                  <c:v>0.78971049190060549</c:v>
                </c:pt>
                <c:pt idx="17">
                  <c:v>0.7988931720389848</c:v>
                </c:pt>
                <c:pt idx="18">
                  <c:v>0.80807585217736388</c:v>
                </c:pt>
                <c:pt idx="19">
                  <c:v>0.81725853231574297</c:v>
                </c:pt>
                <c:pt idx="20">
                  <c:v>0.82644121245412216</c:v>
                </c:pt>
                <c:pt idx="21">
                  <c:v>0.83562389259250147</c:v>
                </c:pt>
                <c:pt idx="22">
                  <c:v>0.84480657273088045</c:v>
                </c:pt>
                <c:pt idx="23">
                  <c:v>0.85398925286925953</c:v>
                </c:pt>
                <c:pt idx="24">
                  <c:v>0.86317193300763861</c:v>
                </c:pt>
                <c:pt idx="25">
                  <c:v>0.87235461314601781</c:v>
                </c:pt>
                <c:pt idx="26">
                  <c:v>0.88153729328439689</c:v>
                </c:pt>
                <c:pt idx="27">
                  <c:v>0.89071997342277609</c:v>
                </c:pt>
                <c:pt idx="28">
                  <c:v>0.89990265356115517</c:v>
                </c:pt>
                <c:pt idx="29">
                  <c:v>0.90908533369953448</c:v>
                </c:pt>
                <c:pt idx="30">
                  <c:v>0.91826801383791323</c:v>
                </c:pt>
                <c:pt idx="31">
                  <c:v>0.92745069397629254</c:v>
                </c:pt>
                <c:pt idx="32">
                  <c:v>0.93663337411467162</c:v>
                </c:pt>
                <c:pt idx="33">
                  <c:v>0.94581605425305082</c:v>
                </c:pt>
                <c:pt idx="34">
                  <c:v>0.95499873439143002</c:v>
                </c:pt>
                <c:pt idx="35">
                  <c:v>0.96418141452980932</c:v>
                </c:pt>
                <c:pt idx="36">
                  <c:v>0.97336409466818841</c:v>
                </c:pt>
                <c:pt idx="37">
                  <c:v>0.98254677480656716</c:v>
                </c:pt>
                <c:pt idx="38">
                  <c:v>0.99172945494494635</c:v>
                </c:pt>
                <c:pt idx="39">
                  <c:v>1.0009121350833259</c:v>
                </c:pt>
                <c:pt idx="40">
                  <c:v>1.0100948152217046</c:v>
                </c:pt>
                <c:pt idx="41">
                  <c:v>1.0192774953600838</c:v>
                </c:pt>
                <c:pt idx="42">
                  <c:v>1.028460175498463</c:v>
                </c:pt>
                <c:pt idx="43">
                  <c:v>1.0376428556368422</c:v>
                </c:pt>
                <c:pt idx="44">
                  <c:v>1.0468255357752214</c:v>
                </c:pt>
                <c:pt idx="45">
                  <c:v>1.0560082159136004</c:v>
                </c:pt>
                <c:pt idx="46">
                  <c:v>1.0651908960519794</c:v>
                </c:pt>
                <c:pt idx="47">
                  <c:v>1.0743735761903588</c:v>
                </c:pt>
                <c:pt idx="48">
                  <c:v>1.083556256328738</c:v>
                </c:pt>
                <c:pt idx="49">
                  <c:v>1.0927389364671172</c:v>
                </c:pt>
                <c:pt idx="50">
                  <c:v>1.1019216166054955</c:v>
                </c:pt>
                <c:pt idx="51">
                  <c:v>1.1111042967438751</c:v>
                </c:pt>
                <c:pt idx="52">
                  <c:v>1.1202869768822545</c:v>
                </c:pt>
                <c:pt idx="53">
                  <c:v>1.1294696570206331</c:v>
                </c:pt>
                <c:pt idx="54">
                  <c:v>1.1386523371590125</c:v>
                </c:pt>
                <c:pt idx="55">
                  <c:v>1.1478350172973915</c:v>
                </c:pt>
                <c:pt idx="56">
                  <c:v>1.1570176974357709</c:v>
                </c:pt>
                <c:pt idx="57">
                  <c:v>1.1662003775741498</c:v>
                </c:pt>
                <c:pt idx="58">
                  <c:v>1.1753830577125293</c:v>
                </c:pt>
                <c:pt idx="59">
                  <c:v>1.1845657378509082</c:v>
                </c:pt>
                <c:pt idx="60">
                  <c:v>1.1937484179892874</c:v>
                </c:pt>
                <c:pt idx="61">
                  <c:v>1.2029310981276662</c:v>
                </c:pt>
                <c:pt idx="62">
                  <c:v>1.2121137782660458</c:v>
                </c:pt>
                <c:pt idx="63">
                  <c:v>1.2212964584044244</c:v>
                </c:pt>
                <c:pt idx="64">
                  <c:v>1.230479138542804</c:v>
                </c:pt>
                <c:pt idx="65">
                  <c:v>1.2396618186811827</c:v>
                </c:pt>
                <c:pt idx="66">
                  <c:v>1.2488444988195619</c:v>
                </c:pt>
                <c:pt idx="67">
                  <c:v>1.2580271789579416</c:v>
                </c:pt>
                <c:pt idx="68">
                  <c:v>1.2672098590963206</c:v>
                </c:pt>
                <c:pt idx="69">
                  <c:v>1.2763925392346995</c:v>
                </c:pt>
                <c:pt idx="70">
                  <c:v>1.2855752193730785</c:v>
                </c:pt>
              </c:numCache>
            </c:numRef>
          </c:xVal>
          <c:yVal>
            <c:numRef>
              <c:f>Horizontal!$O$11:$O$81</c:f>
              <c:numCache>
                <c:formatCode>General</c:formatCode>
                <c:ptCount val="71"/>
                <c:pt idx="0">
                  <c:v>0.25473072417762277</c:v>
                </c:pt>
                <c:pt idx="1">
                  <c:v>0.24586379921314683</c:v>
                </c:pt>
                <c:pt idx="2">
                  <c:v>0.23793702733218294</c:v>
                </c:pt>
                <c:pt idx="3">
                  <c:v>0.23169113520658935</c:v>
                </c:pt>
                <c:pt idx="4">
                  <c:v>0.22584409590430399</c:v>
                </c:pt>
                <c:pt idx="5">
                  <c:v>0.22414702526358238</c:v>
                </c:pt>
                <c:pt idx="6">
                  <c:v>0.22284880744616922</c:v>
                </c:pt>
                <c:pt idx="7">
                  <c:v>0.23149342072408166</c:v>
                </c:pt>
                <c:pt idx="8">
                  <c:v>0.24305345821046123</c:v>
                </c:pt>
                <c:pt idx="9">
                  <c:v>0.25857353444254361</c:v>
                </c:pt>
                <c:pt idx="10">
                  <c:v>0.28788885356333366</c:v>
                </c:pt>
                <c:pt idx="11">
                  <c:v>0.3213129898639176</c:v>
                </c:pt>
                <c:pt idx="12">
                  <c:v>0.3732331344707695</c:v>
                </c:pt>
                <c:pt idx="13">
                  <c:v>0.47070796939689391</c:v>
                </c:pt>
                <c:pt idx="14">
                  <c:v>0.57313047863119859</c:v>
                </c:pt>
                <c:pt idx="15">
                  <c:v>0.70423873615771659</c:v>
                </c:pt>
                <c:pt idx="16">
                  <c:v>0.89529204062857892</c:v>
                </c:pt>
                <c:pt idx="17">
                  <c:v>0.98683156568404529</c:v>
                </c:pt>
                <c:pt idx="18">
                  <c:v>1.0369727000789992</c:v>
                </c:pt>
                <c:pt idx="19">
                  <c:v>1.0016453723364813</c:v>
                </c:pt>
                <c:pt idx="20">
                  <c:v>0.80942643759694588</c:v>
                </c:pt>
                <c:pt idx="21">
                  <c:v>0.60850554721237649</c:v>
                </c:pt>
                <c:pt idx="22">
                  <c:v>0.42810974973519089</c:v>
                </c:pt>
                <c:pt idx="23">
                  <c:v>0.2972223503257852</c:v>
                </c:pt>
                <c:pt idx="24">
                  <c:v>0.17494194160348212</c:v>
                </c:pt>
                <c:pt idx="25">
                  <c:v>0.1152814261405668</c:v>
                </c:pt>
                <c:pt idx="26">
                  <c:v>6.5905615621526983E-2</c:v>
                </c:pt>
                <c:pt idx="27">
                  <c:v>3.0825196769628697E-2</c:v>
                </c:pt>
                <c:pt idx="28">
                  <c:v>-9.9159302805706994E-4</c:v>
                </c:pt>
                <c:pt idx="29">
                  <c:v>-2.3061812643473633E-2</c:v>
                </c:pt>
                <c:pt idx="30">
                  <c:v>-4.47901584103403E-2</c:v>
                </c:pt>
                <c:pt idx="31">
                  <c:v>-6.2112130129230475E-2</c:v>
                </c:pt>
                <c:pt idx="32">
                  <c:v>-7.8794671131388744E-2</c:v>
                </c:pt>
                <c:pt idx="33">
                  <c:v>-9.7405000779536635E-2</c:v>
                </c:pt>
                <c:pt idx="34">
                  <c:v>-0.10928864590760569</c:v>
                </c:pt>
                <c:pt idx="35">
                  <c:v>-0.12586989095463785</c:v>
                </c:pt>
                <c:pt idx="36">
                  <c:v>-0.13814922340741734</c:v>
                </c:pt>
                <c:pt idx="37">
                  <c:v>-0.15250512294027765</c:v>
                </c:pt>
                <c:pt idx="38">
                  <c:v>-0.16557583004247814</c:v>
                </c:pt>
                <c:pt idx="39">
                  <c:v>-0.17735817921542132</c:v>
                </c:pt>
                <c:pt idx="40">
                  <c:v>-0.1880072798903934</c:v>
                </c:pt>
                <c:pt idx="41">
                  <c:v>-0.19875134552329637</c:v>
                </c:pt>
                <c:pt idx="42">
                  <c:v>-0.20984361600194434</c:v>
                </c:pt>
                <c:pt idx="43">
                  <c:v>-0.21950191561584131</c:v>
                </c:pt>
                <c:pt idx="44">
                  <c:v>-0.23133491276634735</c:v>
                </c:pt>
                <c:pt idx="45">
                  <c:v>-0.24237653526743233</c:v>
                </c:pt>
                <c:pt idx="46">
                  <c:v>-0.25371571463669973</c:v>
                </c:pt>
                <c:pt idx="47">
                  <c:v>-0.26520367244005816</c:v>
                </c:pt>
                <c:pt idx="48">
                  <c:v>-0.27525765937866581</c:v>
                </c:pt>
                <c:pt idx="49">
                  <c:v>-0.28758447431041068</c:v>
                </c:pt>
                <c:pt idx="50">
                  <c:v>-0.2964513992748869</c:v>
                </c:pt>
                <c:pt idx="51">
                  <c:v>-0.30779057864415421</c:v>
                </c:pt>
                <c:pt idx="52">
                  <c:v>-0.31907911003585865</c:v>
                </c:pt>
                <c:pt idx="53">
                  <c:v>-0.33046893738268901</c:v>
                </c:pt>
                <c:pt idx="54">
                  <c:v>-0.34042479386476809</c:v>
                </c:pt>
                <c:pt idx="55">
                  <c:v>-0.35215966055874581</c:v>
                </c:pt>
                <c:pt idx="56">
                  <c:v>-0.36280559573512045</c:v>
                </c:pt>
                <c:pt idx="57">
                  <c:v>-0.37409412712682483</c:v>
                </c:pt>
                <c:pt idx="58">
                  <c:v>-0.38582899382080299</c:v>
                </c:pt>
                <c:pt idx="59">
                  <c:v>-0.39454714035118776</c:v>
                </c:pt>
                <c:pt idx="60">
                  <c:v>-0.40603509815454625</c:v>
                </c:pt>
                <c:pt idx="61">
                  <c:v>-0.41569339776844322</c:v>
                </c:pt>
                <c:pt idx="62">
                  <c:v>-0.42599429359767027</c:v>
                </c:pt>
                <c:pt idx="63">
                  <c:v>-0.43856801742003421</c:v>
                </c:pt>
                <c:pt idx="64">
                  <c:v>-0.4489195612268243</c:v>
                </c:pt>
                <c:pt idx="65">
                  <c:v>-0.45892290018786908</c:v>
                </c:pt>
                <c:pt idx="66">
                  <c:v>-0.46902436960544158</c:v>
                </c:pt>
                <c:pt idx="67">
                  <c:v>-0.48056297538636328</c:v>
                </c:pt>
                <c:pt idx="68">
                  <c:v>-0.48947738282980457</c:v>
                </c:pt>
                <c:pt idx="69">
                  <c:v>-0.49651464960481928</c:v>
                </c:pt>
                <c:pt idx="70">
                  <c:v>-0.50884146453656387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Horizontal!$Q$10</c:f>
              <c:strCache>
                <c:ptCount val="1"/>
                <c:pt idx="0">
                  <c:v>LW3H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4"/>
            <c:spPr>
              <a:solidFill>
                <a:schemeClr val="tx1"/>
              </a:solidFill>
              <a:ln>
                <a:noFill/>
              </a:ln>
            </c:spPr>
          </c:marker>
          <c:xVal>
            <c:numRef>
              <c:f>Horizontal!$P$11:$P$81</c:f>
              <c:numCache>
                <c:formatCode>General</c:formatCode>
                <c:ptCount val="71"/>
                <c:pt idx="0">
                  <c:v>1.2855752193730785</c:v>
                </c:pt>
                <c:pt idx="1">
                  <c:v>1.2947578995114581</c:v>
                </c:pt>
                <c:pt idx="2">
                  <c:v>1.3039405796498369</c:v>
                </c:pt>
                <c:pt idx="3">
                  <c:v>1.3131232597882159</c:v>
                </c:pt>
                <c:pt idx="4">
                  <c:v>1.3223059399265955</c:v>
                </c:pt>
                <c:pt idx="5">
                  <c:v>1.3314886200649743</c:v>
                </c:pt>
                <c:pt idx="6">
                  <c:v>1.3406713002033537</c:v>
                </c:pt>
                <c:pt idx="7">
                  <c:v>1.3498539803417329</c:v>
                </c:pt>
                <c:pt idx="8">
                  <c:v>1.3590366604801118</c:v>
                </c:pt>
                <c:pt idx="9">
                  <c:v>1.3682193406184908</c:v>
                </c:pt>
                <c:pt idx="10">
                  <c:v>1.3774020207568702</c:v>
                </c:pt>
                <c:pt idx="11">
                  <c:v>1.3865847008952494</c:v>
                </c:pt>
                <c:pt idx="12">
                  <c:v>1.3957673810336282</c:v>
                </c:pt>
                <c:pt idx="13">
                  <c:v>1.4049500611720078</c:v>
                </c:pt>
                <c:pt idx="14">
                  <c:v>1.4141327413103868</c:v>
                </c:pt>
                <c:pt idx="15">
                  <c:v>1.4233154214487662</c:v>
                </c:pt>
                <c:pt idx="16">
                  <c:v>1.432498101587145</c:v>
                </c:pt>
                <c:pt idx="17">
                  <c:v>1.4416807817255239</c:v>
                </c:pt>
                <c:pt idx="18">
                  <c:v>1.4508634618639031</c:v>
                </c:pt>
                <c:pt idx="19">
                  <c:v>1.4600461420022819</c:v>
                </c:pt>
                <c:pt idx="20">
                  <c:v>1.4692288221406611</c:v>
                </c:pt>
                <c:pt idx="21">
                  <c:v>1.4784115022790403</c:v>
                </c:pt>
                <c:pt idx="22">
                  <c:v>1.487594182417419</c:v>
                </c:pt>
                <c:pt idx="23">
                  <c:v>1.4967768625557989</c:v>
                </c:pt>
                <c:pt idx="24">
                  <c:v>1.5059595426941776</c:v>
                </c:pt>
                <c:pt idx="25">
                  <c:v>1.5151422228325571</c:v>
                </c:pt>
                <c:pt idx="26">
                  <c:v>1.524324902970936</c:v>
                </c:pt>
                <c:pt idx="27">
                  <c:v>1.5335075831093152</c:v>
                </c:pt>
                <c:pt idx="28">
                  <c:v>1.5426902632476942</c:v>
                </c:pt>
                <c:pt idx="29">
                  <c:v>1.5518729433860738</c:v>
                </c:pt>
                <c:pt idx="30">
                  <c:v>1.5610556235244526</c:v>
                </c:pt>
                <c:pt idx="31">
                  <c:v>1.570238303662832</c:v>
                </c:pt>
                <c:pt idx="32">
                  <c:v>1.5794209838012114</c:v>
                </c:pt>
                <c:pt idx="33">
                  <c:v>1.5886036639395902</c:v>
                </c:pt>
                <c:pt idx="34">
                  <c:v>1.5977863440779694</c:v>
                </c:pt>
                <c:pt idx="35">
                  <c:v>1.6069690242163486</c:v>
                </c:pt>
                <c:pt idx="36">
                  <c:v>1.6161517043547278</c:v>
                </c:pt>
                <c:pt idx="37">
                  <c:v>1.6253343844931063</c:v>
                </c:pt>
                <c:pt idx="38">
                  <c:v>1.6345170646314862</c:v>
                </c:pt>
                <c:pt idx="39">
                  <c:v>1.6436997447698647</c:v>
                </c:pt>
                <c:pt idx="40">
                  <c:v>1.6528824249082446</c:v>
                </c:pt>
                <c:pt idx="41">
                  <c:v>1.6620651050466235</c:v>
                </c:pt>
                <c:pt idx="42">
                  <c:v>1.6712477851850025</c:v>
                </c:pt>
                <c:pt idx="43">
                  <c:v>1.6804304653233817</c:v>
                </c:pt>
                <c:pt idx="44">
                  <c:v>1.6896131454617609</c:v>
                </c:pt>
                <c:pt idx="45">
                  <c:v>1.6987958256001399</c:v>
                </c:pt>
                <c:pt idx="46">
                  <c:v>1.7079785057385188</c:v>
                </c:pt>
                <c:pt idx="47">
                  <c:v>1.7171611858768978</c:v>
                </c:pt>
                <c:pt idx="48">
                  <c:v>1.7263438660152775</c:v>
                </c:pt>
                <c:pt idx="49">
                  <c:v>1.7355265461536562</c:v>
                </c:pt>
                <c:pt idx="50">
                  <c:v>1.7447092262920354</c:v>
                </c:pt>
                <c:pt idx="51">
                  <c:v>1.7538919064304144</c:v>
                </c:pt>
                <c:pt idx="52">
                  <c:v>1.763074586568794</c:v>
                </c:pt>
                <c:pt idx="53">
                  <c:v>1.772257266707173</c:v>
                </c:pt>
                <c:pt idx="54">
                  <c:v>1.781439946845552</c:v>
                </c:pt>
                <c:pt idx="55">
                  <c:v>1.7906226269839309</c:v>
                </c:pt>
                <c:pt idx="56">
                  <c:v>1.7998053071223097</c:v>
                </c:pt>
                <c:pt idx="57">
                  <c:v>1.8089879872606891</c:v>
                </c:pt>
                <c:pt idx="58">
                  <c:v>1.8181706673990683</c:v>
                </c:pt>
                <c:pt idx="59">
                  <c:v>1.8273533475374475</c:v>
                </c:pt>
                <c:pt idx="60">
                  <c:v>1.8365360276758267</c:v>
                </c:pt>
                <c:pt idx="61">
                  <c:v>1.8457187078142059</c:v>
                </c:pt>
                <c:pt idx="62">
                  <c:v>1.8549013879525849</c:v>
                </c:pt>
                <c:pt idx="63">
                  <c:v>1.8640840680909641</c:v>
                </c:pt>
                <c:pt idx="64">
                  <c:v>1.873266748229343</c:v>
                </c:pt>
                <c:pt idx="65">
                  <c:v>1.8824494283677229</c:v>
                </c:pt>
                <c:pt idx="66">
                  <c:v>1.8916321085061019</c:v>
                </c:pt>
                <c:pt idx="67">
                  <c:v>1.9008147886444806</c:v>
                </c:pt>
                <c:pt idx="68">
                  <c:v>1.90999746878286</c:v>
                </c:pt>
                <c:pt idx="69">
                  <c:v>1.9191801489212394</c:v>
                </c:pt>
                <c:pt idx="70">
                  <c:v>1.9283628290596184</c:v>
                </c:pt>
              </c:numCache>
            </c:numRef>
          </c:xVal>
          <c:yVal>
            <c:numRef>
              <c:f>Horizontal!$Q$11:$Q$81</c:f>
              <c:numCache>
                <c:formatCode>General</c:formatCode>
                <c:ptCount val="71"/>
                <c:pt idx="0">
                  <c:v>0.53980494653603261</c:v>
                </c:pt>
                <c:pt idx="1">
                  <c:v>0.52998916550876118</c:v>
                </c:pt>
                <c:pt idx="2">
                  <c:v>0.52130109549877579</c:v>
                </c:pt>
                <c:pt idx="3">
                  <c:v>0.50922989243693351</c:v>
                </c:pt>
                <c:pt idx="4">
                  <c:v>0.49235915128552388</c:v>
                </c:pt>
                <c:pt idx="5">
                  <c:v>0.48621519733053381</c:v>
                </c:pt>
                <c:pt idx="6">
                  <c:v>0.47921418300240737</c:v>
                </c:pt>
                <c:pt idx="7">
                  <c:v>0.47137415167742042</c:v>
                </c:pt>
                <c:pt idx="8">
                  <c:v>0.46324542633200849</c:v>
                </c:pt>
                <c:pt idx="9">
                  <c:v>0.45625343369202026</c:v>
                </c:pt>
                <c:pt idx="10">
                  <c:v>0.44135844224289494</c:v>
                </c:pt>
                <c:pt idx="11">
                  <c:v>0.43718121630205131</c:v>
                </c:pt>
                <c:pt idx="12">
                  <c:v>0.43103726234706186</c:v>
                </c:pt>
                <c:pt idx="13">
                  <c:v>0.43220989747222111</c:v>
                </c:pt>
                <c:pt idx="14">
                  <c:v>0.42832136555180245</c:v>
                </c:pt>
                <c:pt idx="15">
                  <c:v>0.42555152296053156</c:v>
                </c:pt>
                <c:pt idx="16">
                  <c:v>0.42814056312340154</c:v>
                </c:pt>
                <c:pt idx="17">
                  <c:v>0.44398246316141093</c:v>
                </c:pt>
                <c:pt idx="18">
                  <c:v>0.46659062930313389</c:v>
                </c:pt>
                <c:pt idx="19">
                  <c:v>0.46833163078100504</c:v>
                </c:pt>
                <c:pt idx="20">
                  <c:v>0.46781721022430506</c:v>
                </c:pt>
                <c:pt idx="21">
                  <c:v>0.49127341505102678</c:v>
                </c:pt>
                <c:pt idx="22">
                  <c:v>0.4854001117401861</c:v>
                </c:pt>
                <c:pt idx="23">
                  <c:v>0.51618192733519452</c:v>
                </c:pt>
                <c:pt idx="24">
                  <c:v>0.52864069432134742</c:v>
                </c:pt>
                <c:pt idx="25">
                  <c:v>0.5382756729202175</c:v>
                </c:pt>
                <c:pt idx="26">
                  <c:v>0.6116308348397903</c:v>
                </c:pt>
                <c:pt idx="27">
                  <c:v>0.62605632984008919</c:v>
                </c:pt>
                <c:pt idx="28">
                  <c:v>0.7312670725759447</c:v>
                </c:pt>
                <c:pt idx="29">
                  <c:v>0.80687765653008892</c:v>
                </c:pt>
                <c:pt idx="30">
                  <c:v>0.86190976984080603</c:v>
                </c:pt>
                <c:pt idx="31">
                  <c:v>0.94314988719323978</c:v>
                </c:pt>
                <c:pt idx="32">
                  <c:v>0.95786407621396363</c:v>
                </c:pt>
                <c:pt idx="33">
                  <c:v>1.0430556929709656</c:v>
                </c:pt>
                <c:pt idx="34">
                  <c:v>1.0958323842471118</c:v>
                </c:pt>
                <c:pt idx="35">
                  <c:v>1.0761468763965578</c:v>
                </c:pt>
                <c:pt idx="36">
                  <c:v>1.015584099591436</c:v>
                </c:pt>
                <c:pt idx="37">
                  <c:v>0.96770581630874342</c:v>
                </c:pt>
                <c:pt idx="38">
                  <c:v>0.8690895589363381</c:v>
                </c:pt>
                <c:pt idx="39">
                  <c:v>0.81613206523179049</c:v>
                </c:pt>
                <c:pt idx="40">
                  <c:v>0.73358343443367013</c:v>
                </c:pt>
                <c:pt idx="41">
                  <c:v>0.64116507681226631</c:v>
                </c:pt>
                <c:pt idx="42">
                  <c:v>0.59722927124600345</c:v>
                </c:pt>
                <c:pt idx="43">
                  <c:v>0.49381347578403123</c:v>
                </c:pt>
                <c:pt idx="44">
                  <c:v>0.43663383203076656</c:v>
                </c:pt>
                <c:pt idx="45">
                  <c:v>0.37240824984150184</c:v>
                </c:pt>
                <c:pt idx="46">
                  <c:v>0.32707408261380488</c:v>
                </c:pt>
                <c:pt idx="47">
                  <c:v>0.269885417172402</c:v>
                </c:pt>
                <c:pt idx="48">
                  <c:v>0.23470064910027458</c:v>
                </c:pt>
                <c:pt idx="49">
                  <c:v>0.19048517120172459</c:v>
                </c:pt>
                <c:pt idx="50">
                  <c:v>0.14853413702588461</c:v>
                </c:pt>
                <c:pt idx="51">
                  <c:v>0.12405811277390066</c:v>
                </c:pt>
                <c:pt idx="52">
                  <c:v>7.6459501823494591E-2</c:v>
                </c:pt>
                <c:pt idx="53">
                  <c:v>4.6913288837795004E-2</c:v>
                </c:pt>
                <c:pt idx="54">
                  <c:v>2.9483203021811739E-2</c:v>
                </c:pt>
                <c:pt idx="55">
                  <c:v>-4.014509368456042E-3</c:v>
                </c:pt>
                <c:pt idx="56">
                  <c:v>-2.7083150270867055E-2</c:v>
                </c:pt>
                <c:pt idx="57">
                  <c:v>-4.8735386135567722E-2</c:v>
                </c:pt>
                <c:pt idx="58">
                  <c:v>-6.4469394581553555E-2</c:v>
                </c:pt>
                <c:pt idx="59">
                  <c:v>-8.4723268784819658E-2</c:v>
                </c:pt>
                <c:pt idx="60">
                  <c:v>-0.1032720439299504</c:v>
                </c:pt>
                <c:pt idx="61">
                  <c:v>-0.11647095800907835</c:v>
                </c:pt>
                <c:pt idx="62">
                  <c:v>-0.13305300514006291</c:v>
                </c:pt>
                <c:pt idx="63">
                  <c:v>-0.15105145730875821</c:v>
                </c:pt>
                <c:pt idx="64">
                  <c:v>-0.15550835558188864</c:v>
                </c:pt>
                <c:pt idx="65">
                  <c:v>-0.16475577025644791</c:v>
                </c:pt>
                <c:pt idx="66">
                  <c:v>-0.18331356708971702</c:v>
                </c:pt>
                <c:pt idx="67">
                  <c:v>-0.19115359841470389</c:v>
                </c:pt>
                <c:pt idx="68">
                  <c:v>-0.20124905177426206</c:v>
                </c:pt>
                <c:pt idx="69">
                  <c:v>-0.21501633220610211</c:v>
                </c:pt>
                <c:pt idx="70">
                  <c:v>-0.21919355814694533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Horizontal!$S$10</c:f>
              <c:strCache>
                <c:ptCount val="1"/>
                <c:pt idx="0">
                  <c:v>LW4H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4"/>
            <c:spPr>
              <a:solidFill>
                <a:srgbClr val="00B050"/>
              </a:solidFill>
              <a:ln>
                <a:noFill/>
              </a:ln>
            </c:spPr>
          </c:marker>
          <c:xVal>
            <c:numRef>
              <c:f>Horizontal!$R$11:$R$81</c:f>
              <c:numCache>
                <c:formatCode>General</c:formatCode>
                <c:ptCount val="71"/>
                <c:pt idx="0">
                  <c:v>1.9283628290596184</c:v>
                </c:pt>
                <c:pt idx="1">
                  <c:v>1.9375455091979974</c:v>
                </c:pt>
                <c:pt idx="2">
                  <c:v>1.9467281893363766</c:v>
                </c:pt>
                <c:pt idx="3">
                  <c:v>1.9559108694747556</c:v>
                </c:pt>
                <c:pt idx="4">
                  <c:v>1.9650935496131345</c:v>
                </c:pt>
                <c:pt idx="5">
                  <c:v>1.9742762297515144</c:v>
                </c:pt>
                <c:pt idx="6">
                  <c:v>1.9834589098898932</c:v>
                </c:pt>
                <c:pt idx="7">
                  <c:v>1.9926415900282721</c:v>
                </c:pt>
                <c:pt idx="8">
                  <c:v>2.0018242701666518</c:v>
                </c:pt>
                <c:pt idx="9">
                  <c:v>2.0110069503050303</c:v>
                </c:pt>
                <c:pt idx="10">
                  <c:v>2.0201896304434093</c:v>
                </c:pt>
                <c:pt idx="11">
                  <c:v>2.0293723105817887</c:v>
                </c:pt>
                <c:pt idx="12">
                  <c:v>2.0385549907201677</c:v>
                </c:pt>
                <c:pt idx="13">
                  <c:v>2.0477376708585475</c:v>
                </c:pt>
                <c:pt idx="14">
                  <c:v>2.0569203509969265</c:v>
                </c:pt>
                <c:pt idx="15">
                  <c:v>2.066103031135305</c:v>
                </c:pt>
                <c:pt idx="16">
                  <c:v>2.075285711273684</c:v>
                </c:pt>
                <c:pt idx="17">
                  <c:v>2.0844683914120634</c:v>
                </c:pt>
                <c:pt idx="18">
                  <c:v>2.0936510715504428</c:v>
                </c:pt>
                <c:pt idx="19">
                  <c:v>2.1028337516888214</c:v>
                </c:pt>
                <c:pt idx="20">
                  <c:v>2.1120164318272003</c:v>
                </c:pt>
                <c:pt idx="21">
                  <c:v>2.1211991119655802</c:v>
                </c:pt>
                <c:pt idx="22">
                  <c:v>2.1303817921039596</c:v>
                </c:pt>
                <c:pt idx="23">
                  <c:v>2.1395644722423386</c:v>
                </c:pt>
                <c:pt idx="24">
                  <c:v>2.148747152380718</c:v>
                </c:pt>
                <c:pt idx="25">
                  <c:v>2.157929832519097</c:v>
                </c:pt>
                <c:pt idx="26">
                  <c:v>2.1671125126574764</c:v>
                </c:pt>
                <c:pt idx="27">
                  <c:v>2.176295192795854</c:v>
                </c:pt>
                <c:pt idx="28">
                  <c:v>2.1854778729342343</c:v>
                </c:pt>
                <c:pt idx="29">
                  <c:v>2.1946605530726133</c:v>
                </c:pt>
                <c:pt idx="30">
                  <c:v>2.2038432332109918</c:v>
                </c:pt>
                <c:pt idx="31">
                  <c:v>2.2130259133493713</c:v>
                </c:pt>
                <c:pt idx="32">
                  <c:v>2.2222085934877507</c:v>
                </c:pt>
                <c:pt idx="33">
                  <c:v>2.2313912736261301</c:v>
                </c:pt>
                <c:pt idx="34">
                  <c:v>2.2405739537645086</c:v>
                </c:pt>
                <c:pt idx="35">
                  <c:v>2.2497566339028872</c:v>
                </c:pt>
                <c:pt idx="36">
                  <c:v>2.258939314041267</c:v>
                </c:pt>
                <c:pt idx="37">
                  <c:v>2.2681219941796464</c:v>
                </c:pt>
                <c:pt idx="38">
                  <c:v>2.277304674318025</c:v>
                </c:pt>
                <c:pt idx="39">
                  <c:v>2.2864873544564048</c:v>
                </c:pt>
                <c:pt idx="40">
                  <c:v>2.2956700345947829</c:v>
                </c:pt>
                <c:pt idx="41">
                  <c:v>2.3048527147331623</c:v>
                </c:pt>
                <c:pt idx="42">
                  <c:v>2.3140353948715413</c:v>
                </c:pt>
                <c:pt idx="43">
                  <c:v>2.3232180750099207</c:v>
                </c:pt>
                <c:pt idx="44">
                  <c:v>2.3324007551482997</c:v>
                </c:pt>
                <c:pt idx="45">
                  <c:v>2.3415834352866787</c:v>
                </c:pt>
                <c:pt idx="46">
                  <c:v>2.3507661154250576</c:v>
                </c:pt>
                <c:pt idx="47">
                  <c:v>2.3599487955634366</c:v>
                </c:pt>
                <c:pt idx="48">
                  <c:v>2.3691314757018169</c:v>
                </c:pt>
                <c:pt idx="49">
                  <c:v>2.3783141558401959</c:v>
                </c:pt>
                <c:pt idx="50">
                  <c:v>2.3874968359785749</c:v>
                </c:pt>
                <c:pt idx="51">
                  <c:v>2.3966795161169538</c:v>
                </c:pt>
                <c:pt idx="52">
                  <c:v>2.4058621962553333</c:v>
                </c:pt>
                <c:pt idx="53">
                  <c:v>2.4150448763937118</c:v>
                </c:pt>
                <c:pt idx="54">
                  <c:v>2.4242275565320917</c:v>
                </c:pt>
                <c:pt idx="55">
                  <c:v>2.4334102366704702</c:v>
                </c:pt>
                <c:pt idx="56">
                  <c:v>2.4425929168088487</c:v>
                </c:pt>
                <c:pt idx="57">
                  <c:v>2.4517755969472281</c:v>
                </c:pt>
                <c:pt idx="58">
                  <c:v>2.460958277085608</c:v>
                </c:pt>
                <c:pt idx="59">
                  <c:v>2.470140957223987</c:v>
                </c:pt>
                <c:pt idx="60">
                  <c:v>2.4793236373623659</c:v>
                </c:pt>
                <c:pt idx="61">
                  <c:v>2.4885063175007454</c:v>
                </c:pt>
                <c:pt idx="62">
                  <c:v>2.4976889976391239</c:v>
                </c:pt>
                <c:pt idx="63">
                  <c:v>2.5068716777775037</c:v>
                </c:pt>
                <c:pt idx="64">
                  <c:v>2.5160543579158827</c:v>
                </c:pt>
                <c:pt idx="65">
                  <c:v>2.5252370380542621</c:v>
                </c:pt>
                <c:pt idx="66">
                  <c:v>2.5344197181926411</c:v>
                </c:pt>
                <c:pt idx="67">
                  <c:v>2.5436023983310201</c:v>
                </c:pt>
                <c:pt idx="68">
                  <c:v>2.5527850784693991</c:v>
                </c:pt>
                <c:pt idx="69">
                  <c:v>2.5619677586077794</c:v>
                </c:pt>
                <c:pt idx="70">
                  <c:v>2.5711504387461575</c:v>
                </c:pt>
              </c:numCache>
            </c:numRef>
          </c:xVal>
          <c:yVal>
            <c:numRef>
              <c:f>Horizontal!$S$11:$S$81</c:f>
              <c:numCache>
                <c:formatCode>General</c:formatCode>
                <c:ptCount val="71"/>
                <c:pt idx="0">
                  <c:v>0.75700554325527725</c:v>
                </c:pt>
                <c:pt idx="1">
                  <c:v>0.74158270956977113</c:v>
                </c:pt>
                <c:pt idx="2">
                  <c:v>0.73349089141872581</c:v>
                </c:pt>
                <c:pt idx="3">
                  <c:v>0.72356306404856996</c:v>
                </c:pt>
                <c:pt idx="4">
                  <c:v>0.71037990118353866</c:v>
                </c:pt>
                <c:pt idx="5">
                  <c:v>0.69740507979017929</c:v>
                </c:pt>
                <c:pt idx="6">
                  <c:v>0.68930675096814387</c:v>
                </c:pt>
                <c:pt idx="7">
                  <c:v>0.67633192957478472</c:v>
                </c:pt>
                <c:pt idx="8">
                  <c:v>0.66701610527766586</c:v>
                </c:pt>
                <c:pt idx="9">
                  <c:v>0.65423660401399897</c:v>
                </c:pt>
                <c:pt idx="10">
                  <c:v>0.64614478586295332</c:v>
                </c:pt>
                <c:pt idx="11">
                  <c:v>0.63642529996447039</c:v>
                </c:pt>
                <c:pt idx="12">
                  <c:v>0.62324213709943888</c:v>
                </c:pt>
                <c:pt idx="13">
                  <c:v>0.61697981749651365</c:v>
                </c:pt>
                <c:pt idx="14">
                  <c:v>0.60115332220964213</c:v>
                </c:pt>
                <c:pt idx="15">
                  <c:v>0.59122549483948683</c:v>
                </c:pt>
                <c:pt idx="16">
                  <c:v>0.58597883991096278</c:v>
                </c:pt>
                <c:pt idx="17">
                  <c:v>0.57523717866708868</c:v>
                </c:pt>
                <c:pt idx="18">
                  <c:v>0.56469734822389672</c:v>
                </c:pt>
                <c:pt idx="19">
                  <c:v>0.55335019457797507</c:v>
                </c:pt>
                <c:pt idx="20">
                  <c:v>0.55054504127060833</c:v>
                </c:pt>
                <c:pt idx="21">
                  <c:v>0.53898954615301475</c:v>
                </c:pt>
                <c:pt idx="22">
                  <c:v>0.53923789753984253</c:v>
                </c:pt>
                <c:pt idx="23">
                  <c:v>0.54497474457103057</c:v>
                </c:pt>
                <c:pt idx="24">
                  <c:v>0.54095209578858061</c:v>
                </c:pt>
                <c:pt idx="25">
                  <c:v>0.5566632907760688</c:v>
                </c:pt>
                <c:pt idx="26">
                  <c:v>0.57094864881680218</c:v>
                </c:pt>
                <c:pt idx="27">
                  <c:v>0.59642585028891937</c:v>
                </c:pt>
                <c:pt idx="28">
                  <c:v>0.61843937479448785</c:v>
                </c:pt>
                <c:pt idx="29">
                  <c:v>0.652868748877514</c:v>
                </c:pt>
                <c:pt idx="30">
                  <c:v>0.68587228601378503</c:v>
                </c:pt>
                <c:pt idx="31">
                  <c:v>0.7365783375711914</c:v>
                </c:pt>
                <c:pt idx="32">
                  <c:v>0.76164536677095374</c:v>
                </c:pt>
                <c:pt idx="33">
                  <c:v>0.79118522694067617</c:v>
                </c:pt>
                <c:pt idx="34">
                  <c:v>0.83843411220252462</c:v>
                </c:pt>
                <c:pt idx="35">
                  <c:v>0.88242115129850707</c:v>
                </c:pt>
                <c:pt idx="36">
                  <c:v>0.92621287026479715</c:v>
                </c:pt>
                <c:pt idx="37">
                  <c:v>0.96409941064338234</c:v>
                </c:pt>
                <c:pt idx="38">
                  <c:v>1.0329116382232897</c:v>
                </c:pt>
                <c:pt idx="39">
                  <c:v>1.0581804982237346</c:v>
                </c:pt>
                <c:pt idx="40">
                  <c:v>1.0968808724760384</c:v>
                </c:pt>
                <c:pt idx="41">
                  <c:v>1.1616239306873508</c:v>
                </c:pt>
                <c:pt idx="42">
                  <c:v>1.194015464750585</c:v>
                </c:pt>
                <c:pt idx="43">
                  <c:v>1.2274291741592096</c:v>
                </c:pt>
                <c:pt idx="44">
                  <c:v>1.2203530206825659</c:v>
                </c:pt>
                <c:pt idx="45">
                  <c:v>1.1788875030380512</c:v>
                </c:pt>
                <c:pt idx="46">
                  <c:v>1.155736502887708</c:v>
                </c:pt>
                <c:pt idx="47">
                  <c:v>1.0927076429251339</c:v>
                </c:pt>
                <c:pt idx="48">
                  <c:v>1.121843841493491</c:v>
                </c:pt>
                <c:pt idx="49">
                  <c:v>1.0112089552538488</c:v>
                </c:pt>
                <c:pt idx="50">
                  <c:v>0.99578612156834223</c:v>
                </c:pt>
                <c:pt idx="51">
                  <c:v>0.90549708217167568</c:v>
                </c:pt>
                <c:pt idx="52">
                  <c:v>0.83494188654494761</c:v>
                </c:pt>
                <c:pt idx="53">
                  <c:v>0.78859336565811811</c:v>
                </c:pt>
                <c:pt idx="54">
                  <c:v>0.69443698769353868</c:v>
                </c:pt>
                <c:pt idx="55">
                  <c:v>0.63425980162447571</c:v>
                </c:pt>
                <c:pt idx="56">
                  <c:v>0.54640575317797602</c:v>
                </c:pt>
                <c:pt idx="57">
                  <c:v>0.49802590294234383</c:v>
                </c:pt>
                <c:pt idx="58">
                  <c:v>0.41709269775795044</c:v>
                </c:pt>
                <c:pt idx="59">
                  <c:v>0.34328216663634636</c:v>
                </c:pt>
                <c:pt idx="60">
                  <c:v>0.30812548918090121</c:v>
                </c:pt>
                <c:pt idx="61">
                  <c:v>0.24957597085927666</c:v>
                </c:pt>
                <c:pt idx="62">
                  <c:v>0.18959410491990616</c:v>
                </c:pt>
                <c:pt idx="63">
                  <c:v>0.15810293523169164</c:v>
                </c:pt>
                <c:pt idx="64">
                  <c:v>0.11541992211209259</c:v>
                </c:pt>
                <c:pt idx="65">
                  <c:v>8.0673416929001526E-2</c:v>
                </c:pt>
                <c:pt idx="66">
                  <c:v>5.4058739812111088E-2</c:v>
                </c:pt>
                <c:pt idx="67">
                  <c:v>3.3759413555280567E-2</c:v>
                </c:pt>
                <c:pt idx="68">
                  <c:v>1.7731087467727228E-2</c:v>
                </c:pt>
                <c:pt idx="69">
                  <c:v>6.7875954231704236E-3</c:v>
                </c:pt>
                <c:pt idx="70">
                  <c:v>-4.7678996944231517E-3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Horizontal!$U$10</c:f>
              <c:strCache>
                <c:ptCount val="1"/>
                <c:pt idx="0">
                  <c:v>LW12H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4"/>
            <c:spPr>
              <a:solidFill>
                <a:schemeClr val="tx2"/>
              </a:solidFill>
              <a:ln>
                <a:noFill/>
              </a:ln>
            </c:spPr>
          </c:marker>
          <c:xVal>
            <c:numRef>
              <c:f>Horizontal!$T$11:$T$81</c:f>
              <c:numCache>
                <c:formatCode>General</c:formatCode>
                <c:ptCount val="71"/>
                <c:pt idx="0">
                  <c:v>3.213938048432698</c:v>
                </c:pt>
                <c:pt idx="1">
                  <c:v>3.2231207285710775</c:v>
                </c:pt>
                <c:pt idx="2">
                  <c:v>3.2323034087094551</c:v>
                </c:pt>
                <c:pt idx="3">
                  <c:v>3.2414860888478345</c:v>
                </c:pt>
                <c:pt idx="4">
                  <c:v>3.2506687689862135</c:v>
                </c:pt>
                <c:pt idx="5">
                  <c:v>3.2598514491245925</c:v>
                </c:pt>
                <c:pt idx="6">
                  <c:v>3.2690341292629719</c:v>
                </c:pt>
                <c:pt idx="7">
                  <c:v>3.2782168094013509</c:v>
                </c:pt>
                <c:pt idx="8">
                  <c:v>3.2873994895397298</c:v>
                </c:pt>
                <c:pt idx="9">
                  <c:v>3.2965821696781084</c:v>
                </c:pt>
                <c:pt idx="10">
                  <c:v>3.3057648498164882</c:v>
                </c:pt>
                <c:pt idx="11">
                  <c:v>3.3149475299548667</c:v>
                </c:pt>
                <c:pt idx="12">
                  <c:v>3.3241302100932466</c:v>
                </c:pt>
                <c:pt idx="13">
                  <c:v>3.3333128902316251</c:v>
                </c:pt>
                <c:pt idx="14">
                  <c:v>3.3424955703700046</c:v>
                </c:pt>
                <c:pt idx="15">
                  <c:v>3.3516782505083835</c:v>
                </c:pt>
                <c:pt idx="16">
                  <c:v>3.3608609306467625</c:v>
                </c:pt>
                <c:pt idx="17">
                  <c:v>3.370043610785141</c:v>
                </c:pt>
                <c:pt idx="18">
                  <c:v>3.3792262909235209</c:v>
                </c:pt>
                <c:pt idx="19">
                  <c:v>3.3884089710619003</c:v>
                </c:pt>
                <c:pt idx="20">
                  <c:v>3.3975916512002797</c:v>
                </c:pt>
                <c:pt idx="21">
                  <c:v>3.4067743313386587</c:v>
                </c:pt>
                <c:pt idx="22">
                  <c:v>3.4159570114770381</c:v>
                </c:pt>
                <c:pt idx="23">
                  <c:v>3.4251396916154171</c:v>
                </c:pt>
                <c:pt idx="24">
                  <c:v>3.4343223717537952</c:v>
                </c:pt>
                <c:pt idx="25">
                  <c:v>3.4435050518921755</c:v>
                </c:pt>
                <c:pt idx="26">
                  <c:v>3.4526877320305545</c:v>
                </c:pt>
                <c:pt idx="27">
                  <c:v>3.4618704121689339</c:v>
                </c:pt>
                <c:pt idx="28">
                  <c:v>3.4710530923073133</c:v>
                </c:pt>
                <c:pt idx="29">
                  <c:v>3.4802357724456923</c:v>
                </c:pt>
                <c:pt idx="30">
                  <c:v>3.4894184525840708</c:v>
                </c:pt>
                <c:pt idx="31">
                  <c:v>3.4986011327224502</c:v>
                </c:pt>
                <c:pt idx="32">
                  <c:v>3.5077838128608292</c:v>
                </c:pt>
                <c:pt idx="33">
                  <c:v>3.5169664929992073</c:v>
                </c:pt>
                <c:pt idx="34">
                  <c:v>3.5261491731375871</c:v>
                </c:pt>
                <c:pt idx="35">
                  <c:v>3.535331853275967</c:v>
                </c:pt>
                <c:pt idx="36">
                  <c:v>3.5445145334143455</c:v>
                </c:pt>
                <c:pt idx="37">
                  <c:v>3.5536972135527245</c:v>
                </c:pt>
                <c:pt idx="38">
                  <c:v>3.5628798936911035</c:v>
                </c:pt>
                <c:pt idx="39">
                  <c:v>3.5720625738294824</c:v>
                </c:pt>
                <c:pt idx="40">
                  <c:v>3.5812452539678614</c:v>
                </c:pt>
                <c:pt idx="41">
                  <c:v>3.5904279341062408</c:v>
                </c:pt>
                <c:pt idx="42">
                  <c:v>3.5996106142446198</c:v>
                </c:pt>
                <c:pt idx="43">
                  <c:v>3.6087932943829997</c:v>
                </c:pt>
                <c:pt idx="44">
                  <c:v>3.6179759745213782</c:v>
                </c:pt>
                <c:pt idx="45">
                  <c:v>3.6271586546597581</c:v>
                </c:pt>
                <c:pt idx="46">
                  <c:v>3.6363413347981366</c:v>
                </c:pt>
                <c:pt idx="47">
                  <c:v>3.6455240149365173</c:v>
                </c:pt>
                <c:pt idx="48">
                  <c:v>3.654706695074895</c:v>
                </c:pt>
                <c:pt idx="49">
                  <c:v>3.6638893752132744</c:v>
                </c:pt>
                <c:pt idx="50">
                  <c:v>3.6730720553516538</c:v>
                </c:pt>
                <c:pt idx="51">
                  <c:v>3.6822547354900332</c:v>
                </c:pt>
                <c:pt idx="52">
                  <c:v>3.6914374156284118</c:v>
                </c:pt>
                <c:pt idx="53">
                  <c:v>3.7006200957667912</c:v>
                </c:pt>
                <c:pt idx="54">
                  <c:v>3.7098027759051702</c:v>
                </c:pt>
                <c:pt idx="55">
                  <c:v>3.7189854560435487</c:v>
                </c:pt>
                <c:pt idx="56">
                  <c:v>3.7281681361819281</c:v>
                </c:pt>
                <c:pt idx="57">
                  <c:v>3.7373508163203075</c:v>
                </c:pt>
                <c:pt idx="58">
                  <c:v>3.7465334964586865</c:v>
                </c:pt>
                <c:pt idx="59">
                  <c:v>3.7557161765970655</c:v>
                </c:pt>
                <c:pt idx="60">
                  <c:v>3.7648988567354449</c:v>
                </c:pt>
                <c:pt idx="61">
                  <c:v>3.7740815368738243</c:v>
                </c:pt>
                <c:pt idx="62">
                  <c:v>3.7832642170122042</c:v>
                </c:pt>
                <c:pt idx="63">
                  <c:v>3.7924468971505823</c:v>
                </c:pt>
                <c:pt idx="64">
                  <c:v>3.8016295772889617</c:v>
                </c:pt>
                <c:pt idx="65">
                  <c:v>3.8108122574273406</c:v>
                </c:pt>
                <c:pt idx="66">
                  <c:v>3.8199949375657192</c:v>
                </c:pt>
                <c:pt idx="67">
                  <c:v>3.829177617704099</c:v>
                </c:pt>
                <c:pt idx="68">
                  <c:v>3.8383602978424785</c:v>
                </c:pt>
                <c:pt idx="69">
                  <c:v>3.847542977980857</c:v>
                </c:pt>
                <c:pt idx="70">
                  <c:v>3.8567256581192364</c:v>
                </c:pt>
              </c:numCache>
            </c:numRef>
          </c:xVal>
          <c:yVal>
            <c:numRef>
              <c:f>Horizontal!$U$11:$U$81</c:f>
              <c:numCache>
                <c:formatCode>General</c:formatCode>
                <c:ptCount val="71"/>
                <c:pt idx="0">
                  <c:v>1.2054558959930932</c:v>
                </c:pt>
                <c:pt idx="1">
                  <c:v>1.1947784983691363</c:v>
                </c:pt>
                <c:pt idx="2">
                  <c:v>1.1841053925906748</c:v>
                </c:pt>
                <c:pt idx="3">
                  <c:v>1.173161900546118</c:v>
                </c:pt>
                <c:pt idx="4">
                  <c:v>1.1624845029221622</c:v>
                </c:pt>
                <c:pt idx="5">
                  <c:v>1.1496611825514245</c:v>
                </c:pt>
                <c:pt idx="6">
                  <c:v>1.1397949437257524</c:v>
                </c:pt>
                <c:pt idx="7">
                  <c:v>1.129387932367891</c:v>
                </c:pt>
                <c:pt idx="8">
                  <c:v>1.1153586034134624</c:v>
                </c:pt>
                <c:pt idx="9">
                  <c:v>1.1061576006392919</c:v>
                </c:pt>
                <c:pt idx="10">
                  <c:v>1.0941411472213438</c:v>
                </c:pt>
                <c:pt idx="11">
                  <c:v>1.0840045221295767</c:v>
                </c:pt>
                <c:pt idx="12">
                  <c:v>1.0717176824455352</c:v>
                </c:pt>
                <c:pt idx="13">
                  <c:v>1.0605080959803774</c:v>
                </c:pt>
                <c:pt idx="14">
                  <c:v>1.0526461490001982</c:v>
                </c:pt>
                <c:pt idx="15">
                  <c:v>1.038887206311865</c:v>
                </c:pt>
                <c:pt idx="16">
                  <c:v>1.0292827700612996</c:v>
                </c:pt>
                <c:pt idx="17">
                  <c:v>1.0161933552699611</c:v>
                </c:pt>
                <c:pt idx="18">
                  <c:v>1.0077992194485801</c:v>
                </c:pt>
                <c:pt idx="19">
                  <c:v>0.99430637118084753</c:v>
                </c:pt>
                <c:pt idx="20">
                  <c:v>0.98470622677577602</c:v>
                </c:pt>
                <c:pt idx="21">
                  <c:v>0.9764451381646958</c:v>
                </c:pt>
                <c:pt idx="22">
                  <c:v>0.96402525127035343</c:v>
                </c:pt>
                <c:pt idx="23">
                  <c:v>0.95643369055626859</c:v>
                </c:pt>
                <c:pt idx="24">
                  <c:v>0.94938290237437351</c:v>
                </c:pt>
                <c:pt idx="25">
                  <c:v>0.94246086955728359</c:v>
                </c:pt>
                <c:pt idx="26">
                  <c:v>0.93715257064577362</c:v>
                </c:pt>
                <c:pt idx="27">
                  <c:v>0.9310374047814749</c:v>
                </c:pt>
                <c:pt idx="28">
                  <c:v>0.93310249642790488</c:v>
                </c:pt>
                <c:pt idx="29">
                  <c:v>0.9385195194048076</c:v>
                </c:pt>
                <c:pt idx="30">
                  <c:v>0.93991508315424177</c:v>
                </c:pt>
                <c:pt idx="31">
                  <c:v>0.9464093593500289</c:v>
                </c:pt>
                <c:pt idx="32">
                  <c:v>0.95370621065311068</c:v>
                </c:pt>
                <c:pt idx="33">
                  <c:v>0.9597970533725031</c:v>
                </c:pt>
                <c:pt idx="34">
                  <c:v>0.95421836819489869</c:v>
                </c:pt>
                <c:pt idx="35">
                  <c:v>0.96728345984132957</c:v>
                </c:pt>
                <c:pt idx="36">
                  <c:v>0.97940863732466898</c:v>
                </c:pt>
                <c:pt idx="37">
                  <c:v>0.98281278476509093</c:v>
                </c:pt>
                <c:pt idx="38">
                  <c:v>0.99426843435143553</c:v>
                </c:pt>
                <c:pt idx="39">
                  <c:v>0.99365112256438981</c:v>
                </c:pt>
                <c:pt idx="40">
                  <c:v>1.0096647120648961</c:v>
                </c:pt>
                <c:pt idx="41">
                  <c:v>1.0905967565010268</c:v>
                </c:pt>
                <c:pt idx="42">
                  <c:v>1.2045202172461686</c:v>
                </c:pt>
                <c:pt idx="43">
                  <c:v>1.4132634204805834</c:v>
                </c:pt>
                <c:pt idx="44">
                  <c:v>1.5321482546162832</c:v>
                </c:pt>
                <c:pt idx="45">
                  <c:v>1.650093174588894</c:v>
                </c:pt>
                <c:pt idx="46">
                  <c:v>1.6276174937031351</c:v>
                </c:pt>
                <c:pt idx="47">
                  <c:v>1.6554336583109384</c:v>
                </c:pt>
                <c:pt idx="48">
                  <c:v>1.5327691362234637</c:v>
                </c:pt>
                <c:pt idx="49">
                  <c:v>1.2885895926767612</c:v>
                </c:pt>
                <c:pt idx="50">
                  <c:v>1.0985945984862813</c:v>
                </c:pt>
                <c:pt idx="51">
                  <c:v>0.98518329528292603</c:v>
                </c:pt>
                <c:pt idx="52">
                  <c:v>0.87096941697227515</c:v>
                </c:pt>
                <c:pt idx="53">
                  <c:v>0.82931347857578708</c:v>
                </c:pt>
                <c:pt idx="54">
                  <c:v>0.80294509382736745</c:v>
                </c:pt>
                <c:pt idx="55">
                  <c:v>0.78167542152530001</c:v>
                </c:pt>
                <c:pt idx="56">
                  <c:v>0.74698944021035729</c:v>
                </c:pt>
                <c:pt idx="57">
                  <c:v>0.7196854331443403</c:v>
                </c:pt>
                <c:pt idx="58">
                  <c:v>0.68634279946888299</c:v>
                </c:pt>
                <c:pt idx="59">
                  <c:v>0.6704379340337675</c:v>
                </c:pt>
                <c:pt idx="60">
                  <c:v>0.6349493776115297</c:v>
                </c:pt>
                <c:pt idx="61">
                  <c:v>0.61153378256268009</c:v>
                </c:pt>
                <c:pt idx="62">
                  <c:v>0.58382205017477518</c:v>
                </c:pt>
                <c:pt idx="63">
                  <c:v>0.55933349375253627</c:v>
                </c:pt>
                <c:pt idx="64">
                  <c:v>0.53739429355347235</c:v>
                </c:pt>
                <c:pt idx="65">
                  <c:v>0.51719329077930254</c:v>
                </c:pt>
                <c:pt idx="66">
                  <c:v>0.49699657985062473</c:v>
                </c:pt>
                <c:pt idx="67">
                  <c:v>0.47867540540263498</c:v>
                </c:pt>
                <c:pt idx="68">
                  <c:v>0.46545294340099641</c:v>
                </c:pt>
                <c:pt idx="69">
                  <c:v>0.45182704792296408</c:v>
                </c:pt>
                <c:pt idx="70">
                  <c:v>0.43887068034192567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Horizontal!$W$10</c:f>
              <c:strCache>
                <c:ptCount val="1"/>
                <c:pt idx="0">
                  <c:v>LW13H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4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Horizontal!$V$11:$V$81</c:f>
              <c:numCache>
                <c:formatCode>General</c:formatCode>
                <c:ptCount val="71"/>
                <c:pt idx="0">
                  <c:v>3.8567256581192364</c:v>
                </c:pt>
                <c:pt idx="1">
                  <c:v>3.8659083382576154</c:v>
                </c:pt>
                <c:pt idx="2">
                  <c:v>3.8750910183959948</c:v>
                </c:pt>
                <c:pt idx="3">
                  <c:v>3.8842736985343738</c:v>
                </c:pt>
                <c:pt idx="4">
                  <c:v>3.8934563786727532</c:v>
                </c:pt>
                <c:pt idx="5">
                  <c:v>3.9026390588111322</c:v>
                </c:pt>
                <c:pt idx="6">
                  <c:v>3.9118217389495111</c:v>
                </c:pt>
                <c:pt idx="7">
                  <c:v>3.9210044190878897</c:v>
                </c:pt>
                <c:pt idx="8">
                  <c:v>3.9301870992262686</c:v>
                </c:pt>
                <c:pt idx="9">
                  <c:v>3.9393697793646476</c:v>
                </c:pt>
                <c:pt idx="10">
                  <c:v>3.9485524595030275</c:v>
                </c:pt>
                <c:pt idx="11">
                  <c:v>3.9577351396414069</c:v>
                </c:pt>
                <c:pt idx="12">
                  <c:v>3.9669178197797854</c:v>
                </c:pt>
                <c:pt idx="13">
                  <c:v>3.9761004999181644</c:v>
                </c:pt>
                <c:pt idx="14">
                  <c:v>3.9852831800565438</c:v>
                </c:pt>
                <c:pt idx="15">
                  <c:v>3.9944658601949228</c:v>
                </c:pt>
                <c:pt idx="16">
                  <c:v>4.0036485403333035</c:v>
                </c:pt>
                <c:pt idx="17">
                  <c:v>4.0128312204716803</c:v>
                </c:pt>
                <c:pt idx="18">
                  <c:v>4.0220139006100606</c:v>
                </c:pt>
                <c:pt idx="19">
                  <c:v>4.03119658074844</c:v>
                </c:pt>
                <c:pt idx="20">
                  <c:v>4.0403792608868185</c:v>
                </c:pt>
                <c:pt idx="21">
                  <c:v>4.049561941025198</c:v>
                </c:pt>
                <c:pt idx="22">
                  <c:v>4.0587446211635774</c:v>
                </c:pt>
                <c:pt idx="23">
                  <c:v>4.067927301301955</c:v>
                </c:pt>
                <c:pt idx="24">
                  <c:v>4.0771099814403362</c:v>
                </c:pt>
                <c:pt idx="25">
                  <c:v>4.0862926615787138</c:v>
                </c:pt>
                <c:pt idx="26">
                  <c:v>4.0954753417170933</c:v>
                </c:pt>
                <c:pt idx="27">
                  <c:v>4.1046580218554718</c:v>
                </c:pt>
                <c:pt idx="28">
                  <c:v>4.1138407019938521</c:v>
                </c:pt>
                <c:pt idx="29">
                  <c:v>4.1230233821322324</c:v>
                </c:pt>
                <c:pt idx="30">
                  <c:v>4.13220606227061</c:v>
                </c:pt>
                <c:pt idx="31">
                  <c:v>4.1413887424089895</c:v>
                </c:pt>
                <c:pt idx="32">
                  <c:v>4.1505714225473689</c:v>
                </c:pt>
                <c:pt idx="33">
                  <c:v>4.1597541026857465</c:v>
                </c:pt>
                <c:pt idx="34">
                  <c:v>4.1689367828241277</c:v>
                </c:pt>
                <c:pt idx="35">
                  <c:v>4.1781194629625062</c:v>
                </c:pt>
                <c:pt idx="36">
                  <c:v>4.1873021431008857</c:v>
                </c:pt>
                <c:pt idx="37">
                  <c:v>4.1964848232392633</c:v>
                </c:pt>
                <c:pt idx="38">
                  <c:v>4.2056675033776436</c:v>
                </c:pt>
                <c:pt idx="39">
                  <c:v>4.2148501835160221</c:v>
                </c:pt>
                <c:pt idx="40">
                  <c:v>4.2240328636544007</c:v>
                </c:pt>
                <c:pt idx="41">
                  <c:v>4.2332155437927801</c:v>
                </c:pt>
                <c:pt idx="42">
                  <c:v>4.2423982239311604</c:v>
                </c:pt>
                <c:pt idx="43">
                  <c:v>4.2515809040695389</c:v>
                </c:pt>
                <c:pt idx="44">
                  <c:v>4.2607635842079183</c:v>
                </c:pt>
                <c:pt idx="45">
                  <c:v>4.2699462643462969</c:v>
                </c:pt>
                <c:pt idx="46">
                  <c:v>4.2791289444846781</c:v>
                </c:pt>
                <c:pt idx="47">
                  <c:v>4.2883116246230566</c:v>
                </c:pt>
                <c:pt idx="48">
                  <c:v>4.2974943047614351</c:v>
                </c:pt>
                <c:pt idx="49">
                  <c:v>4.3066769848998145</c:v>
                </c:pt>
                <c:pt idx="50">
                  <c:v>4.3158596650381922</c:v>
                </c:pt>
                <c:pt idx="51">
                  <c:v>4.3250423451765725</c:v>
                </c:pt>
                <c:pt idx="52">
                  <c:v>4.334225025314951</c:v>
                </c:pt>
                <c:pt idx="53">
                  <c:v>4.3434077054533313</c:v>
                </c:pt>
                <c:pt idx="54">
                  <c:v>4.352590385591709</c:v>
                </c:pt>
                <c:pt idx="55">
                  <c:v>4.3617730657300884</c:v>
                </c:pt>
                <c:pt idx="56">
                  <c:v>4.3709557458684678</c:v>
                </c:pt>
                <c:pt idx="57">
                  <c:v>4.3801384260068454</c:v>
                </c:pt>
                <c:pt idx="58">
                  <c:v>4.3893211061452266</c:v>
                </c:pt>
                <c:pt idx="59">
                  <c:v>4.3985037862836061</c:v>
                </c:pt>
                <c:pt idx="60">
                  <c:v>4.4076864664219828</c:v>
                </c:pt>
                <c:pt idx="61">
                  <c:v>4.4168691465603658</c:v>
                </c:pt>
                <c:pt idx="62">
                  <c:v>4.4260518266987416</c:v>
                </c:pt>
                <c:pt idx="63">
                  <c:v>4.4352345068371219</c:v>
                </c:pt>
                <c:pt idx="64">
                  <c:v>4.4444171869755005</c:v>
                </c:pt>
                <c:pt idx="65">
                  <c:v>4.4535998671138799</c:v>
                </c:pt>
                <c:pt idx="66">
                  <c:v>4.4627825472522575</c:v>
                </c:pt>
                <c:pt idx="67">
                  <c:v>4.4719652273906387</c:v>
                </c:pt>
                <c:pt idx="68">
                  <c:v>4.4811479075290173</c:v>
                </c:pt>
                <c:pt idx="69">
                  <c:v>4.4903305876673967</c:v>
                </c:pt>
                <c:pt idx="70">
                  <c:v>4.4995132678057743</c:v>
                </c:pt>
              </c:numCache>
            </c:numRef>
          </c:xVal>
          <c:yVal>
            <c:numRef>
              <c:f>Horizontal!$W$11:$W$81</c:f>
              <c:numCache>
                <c:formatCode>General</c:formatCode>
                <c:ptCount val="71"/>
                <c:pt idx="0">
                  <c:v>1.4450922314072896</c:v>
                </c:pt>
                <c:pt idx="1">
                  <c:v>1.4341487393627335</c:v>
                </c:pt>
                <c:pt idx="2">
                  <c:v>1.4264748281840649</c:v>
                </c:pt>
                <c:pt idx="3">
                  <c:v>1.4179848296212727</c:v>
                </c:pt>
                <c:pt idx="4">
                  <c:v>1.4049174178462336</c:v>
                </c:pt>
                <c:pt idx="5">
                  <c:v>1.3929904358772174</c:v>
                </c:pt>
                <c:pt idx="6">
                  <c:v>1.3820469438326601</c:v>
                </c:pt>
                <c:pt idx="7">
                  <c:v>1.3738812876917637</c:v>
                </c:pt>
                <c:pt idx="8">
                  <c:v>1.3609760471276722</c:v>
                </c:pt>
                <c:pt idx="9">
                  <c:v>1.352815622316162</c:v>
                </c:pt>
                <c:pt idx="10">
                  <c:v>1.3431799626179606</c:v>
                </c:pt>
                <c:pt idx="11">
                  <c:v>1.3314151518598918</c:v>
                </c:pt>
                <c:pt idx="12">
                  <c:v>1.3226008108752021</c:v>
                </c:pt>
                <c:pt idx="13">
                  <c:v>1.3167212456757349</c:v>
                </c:pt>
                <c:pt idx="14">
                  <c:v>1.3191856508460189</c:v>
                </c:pt>
                <c:pt idx="15">
                  <c:v>1.3231200595736059</c:v>
                </c:pt>
                <c:pt idx="16">
                  <c:v>1.3409488791488784</c:v>
                </c:pt>
                <c:pt idx="17">
                  <c:v>1.3682568675705371</c:v>
                </c:pt>
                <c:pt idx="18">
                  <c:v>1.3965483459166563</c:v>
                </c:pt>
                <c:pt idx="19">
                  <c:v>1.4521421323252997</c:v>
                </c:pt>
                <c:pt idx="20">
                  <c:v>1.4488834631479302</c:v>
                </c:pt>
                <c:pt idx="21">
                  <c:v>1.4740675318391079</c:v>
                </c:pt>
                <c:pt idx="22">
                  <c:v>1.488956344299772</c:v>
                </c:pt>
                <c:pt idx="23">
                  <c:v>1.4704902005989753</c:v>
                </c:pt>
                <c:pt idx="24">
                  <c:v>1.475894612883867</c:v>
                </c:pt>
                <c:pt idx="25">
                  <c:v>1.4727981149174454</c:v>
                </c:pt>
                <c:pt idx="26">
                  <c:v>1.4783646984132843</c:v>
                </c:pt>
                <c:pt idx="27">
                  <c:v>1.5210423325693181</c:v>
                </c:pt>
                <c:pt idx="28">
                  <c:v>1.5820296195743333</c:v>
                </c:pt>
                <c:pt idx="29">
                  <c:v>1.6616561331796129</c:v>
                </c:pt>
                <c:pt idx="30">
                  <c:v>1.8187690976417832</c:v>
                </c:pt>
                <c:pt idx="31">
                  <c:v>1.9492336702146067</c:v>
                </c:pt>
                <c:pt idx="32">
                  <c:v>2.0164305452001194</c:v>
                </c:pt>
                <c:pt idx="33">
                  <c:v>2.0425981038157568</c:v>
                </c:pt>
                <c:pt idx="34">
                  <c:v>2.0187384595185889</c:v>
                </c:pt>
                <c:pt idx="35">
                  <c:v>1.8518385758357898</c:v>
                </c:pt>
                <c:pt idx="36">
                  <c:v>1.7674943011843562</c:v>
                </c:pt>
                <c:pt idx="37">
                  <c:v>1.5880026076708429</c:v>
                </c:pt>
                <c:pt idx="38">
                  <c:v>1.4197896603123012</c:v>
                </c:pt>
                <c:pt idx="39">
                  <c:v>1.352122863741599</c:v>
                </c:pt>
                <c:pt idx="40">
                  <c:v>1.2965509007099938</c:v>
                </c:pt>
                <c:pt idx="41">
                  <c:v>1.2931248289922914</c:v>
                </c:pt>
                <c:pt idx="42">
                  <c:v>1.277279581313592</c:v>
                </c:pt>
                <c:pt idx="43">
                  <c:v>1.2341267942429837</c:v>
                </c:pt>
                <c:pt idx="44">
                  <c:v>1.2256367956801895</c:v>
                </c:pt>
                <c:pt idx="45">
                  <c:v>1.1841214147072181</c:v>
                </c:pt>
                <c:pt idx="46">
                  <c:v>1.1310029451573786</c:v>
                </c:pt>
                <c:pt idx="47">
                  <c:v>1.0865475570697987</c:v>
                </c:pt>
                <c:pt idx="48">
                  <c:v>1.042740853826013</c:v>
                </c:pt>
                <c:pt idx="49">
                  <c:v>0.99190847521760162</c:v>
                </c:pt>
                <c:pt idx="50">
                  <c:v>0.94745308713002252</c:v>
                </c:pt>
                <c:pt idx="51">
                  <c:v>0.91280644164011182</c:v>
                </c:pt>
                <c:pt idx="52">
                  <c:v>0.89368638176613835</c:v>
                </c:pt>
                <c:pt idx="53">
                  <c:v>0.87178848598850511</c:v>
                </c:pt>
                <c:pt idx="54">
                  <c:v>0.85872107421346677</c:v>
                </c:pt>
                <c:pt idx="55">
                  <c:v>0.84581583364937563</c:v>
                </c:pt>
                <c:pt idx="56">
                  <c:v>0.83732583508658309</c:v>
                </c:pt>
                <c:pt idx="57">
                  <c:v>0.82539885311756589</c:v>
                </c:pt>
                <c:pt idx="58">
                  <c:v>0.81641710959254332</c:v>
                </c:pt>
                <c:pt idx="59">
                  <c:v>0.80302535539560793</c:v>
                </c:pt>
                <c:pt idx="60">
                  <c:v>0.79208186335105168</c:v>
                </c:pt>
                <c:pt idx="61">
                  <c:v>0.77950096520885659</c:v>
                </c:pt>
                <c:pt idx="62">
                  <c:v>0.77051922168383336</c:v>
                </c:pt>
                <c:pt idx="63">
                  <c:v>0.75614397756243978</c:v>
                </c:pt>
                <c:pt idx="64">
                  <c:v>0.74503831430693357</c:v>
                </c:pt>
                <c:pt idx="65">
                  <c:v>0.73736440312826712</c:v>
                </c:pt>
                <c:pt idx="66">
                  <c:v>0.72396741760194594</c:v>
                </c:pt>
                <c:pt idx="67">
                  <c:v>0.71678525138550975</c:v>
                </c:pt>
                <c:pt idx="68">
                  <c:v>0.70322609464824037</c:v>
                </c:pt>
                <c:pt idx="69">
                  <c:v>0.69129911267922428</c:v>
                </c:pt>
                <c:pt idx="70">
                  <c:v>0.68133911055912677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Horizontal!$Y$10</c:f>
              <c:strCache>
                <c:ptCount val="1"/>
                <c:pt idx="0">
                  <c:v>LW14H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4"/>
            <c:spPr>
              <a:solidFill>
                <a:schemeClr val="tx1"/>
              </a:solidFill>
              <a:ln>
                <a:noFill/>
              </a:ln>
            </c:spPr>
          </c:marker>
          <c:xVal>
            <c:numRef>
              <c:f>Horizontal!$X$11:$X$81</c:f>
              <c:numCache>
                <c:formatCode>General</c:formatCode>
                <c:ptCount val="71"/>
                <c:pt idx="0">
                  <c:v>4.4995132678057743</c:v>
                </c:pt>
                <c:pt idx="1">
                  <c:v>4.5086959479441555</c:v>
                </c:pt>
                <c:pt idx="2">
                  <c:v>4.517878628082534</c:v>
                </c:pt>
                <c:pt idx="3">
                  <c:v>4.5270613082209117</c:v>
                </c:pt>
                <c:pt idx="4">
                  <c:v>4.5362439883592929</c:v>
                </c:pt>
                <c:pt idx="5">
                  <c:v>4.5454266684976705</c:v>
                </c:pt>
                <c:pt idx="6">
                  <c:v>4.554609348636049</c:v>
                </c:pt>
                <c:pt idx="7">
                  <c:v>4.5637920287744294</c:v>
                </c:pt>
                <c:pt idx="8">
                  <c:v>4.5729747089128088</c:v>
                </c:pt>
                <c:pt idx="9">
                  <c:v>4.5821573890511873</c:v>
                </c:pt>
                <c:pt idx="10">
                  <c:v>4.5913400691895676</c:v>
                </c:pt>
                <c:pt idx="11">
                  <c:v>4.6005227493279452</c:v>
                </c:pt>
                <c:pt idx="12">
                  <c:v>4.6097054294663264</c:v>
                </c:pt>
                <c:pt idx="13">
                  <c:v>4.6188881096047041</c:v>
                </c:pt>
                <c:pt idx="14">
                  <c:v>4.6280707897430835</c:v>
                </c:pt>
                <c:pt idx="15">
                  <c:v>4.6372534698814629</c:v>
                </c:pt>
                <c:pt idx="16">
                  <c:v>4.6464361500198406</c:v>
                </c:pt>
                <c:pt idx="17">
                  <c:v>4.65561883015822</c:v>
                </c:pt>
                <c:pt idx="18">
                  <c:v>4.6648015102965985</c:v>
                </c:pt>
                <c:pt idx="19">
                  <c:v>4.6739841904349788</c:v>
                </c:pt>
                <c:pt idx="20">
                  <c:v>4.6831668705733573</c:v>
                </c:pt>
                <c:pt idx="21">
                  <c:v>4.6923495507117376</c:v>
                </c:pt>
                <c:pt idx="22">
                  <c:v>4.7015322308501162</c:v>
                </c:pt>
                <c:pt idx="23">
                  <c:v>4.7107149109884947</c:v>
                </c:pt>
                <c:pt idx="24">
                  <c:v>4.719897591126875</c:v>
                </c:pt>
                <c:pt idx="25">
                  <c:v>4.7290802712652518</c:v>
                </c:pt>
                <c:pt idx="26">
                  <c:v>4.7382629514036347</c:v>
                </c:pt>
                <c:pt idx="27">
                  <c:v>4.7474456315420115</c:v>
                </c:pt>
                <c:pt idx="28">
                  <c:v>4.7566283116803927</c:v>
                </c:pt>
                <c:pt idx="29">
                  <c:v>4.7658109918187694</c:v>
                </c:pt>
                <c:pt idx="30">
                  <c:v>4.7749936719571497</c:v>
                </c:pt>
                <c:pt idx="31">
                  <c:v>4.7841763520955283</c:v>
                </c:pt>
                <c:pt idx="32">
                  <c:v>4.7933590322339086</c:v>
                </c:pt>
                <c:pt idx="33">
                  <c:v>4.8025417123722871</c:v>
                </c:pt>
                <c:pt idx="34">
                  <c:v>4.8117243925106683</c:v>
                </c:pt>
                <c:pt idx="35">
                  <c:v>4.8209070726490442</c:v>
                </c:pt>
                <c:pt idx="36">
                  <c:v>4.8300897527874254</c:v>
                </c:pt>
                <c:pt idx="37">
                  <c:v>4.8392724329258039</c:v>
                </c:pt>
                <c:pt idx="38">
                  <c:v>4.8484551130641824</c:v>
                </c:pt>
                <c:pt idx="39">
                  <c:v>4.8576377932025627</c:v>
                </c:pt>
                <c:pt idx="40">
                  <c:v>4.8668204733409395</c:v>
                </c:pt>
                <c:pt idx="41">
                  <c:v>4.8760031534793207</c:v>
                </c:pt>
                <c:pt idx="42">
                  <c:v>4.8851858336176974</c:v>
                </c:pt>
                <c:pt idx="43">
                  <c:v>4.8943685137560777</c:v>
                </c:pt>
                <c:pt idx="44">
                  <c:v>4.903551193894458</c:v>
                </c:pt>
                <c:pt idx="45">
                  <c:v>4.9127338740328375</c:v>
                </c:pt>
                <c:pt idx="46">
                  <c:v>4.9219165541712151</c:v>
                </c:pt>
                <c:pt idx="47">
                  <c:v>4.9310992343095963</c:v>
                </c:pt>
                <c:pt idx="48">
                  <c:v>4.9402819144479739</c:v>
                </c:pt>
                <c:pt idx="49">
                  <c:v>4.9494645945863533</c:v>
                </c:pt>
                <c:pt idx="50">
                  <c:v>4.9586472747247328</c:v>
                </c:pt>
                <c:pt idx="51">
                  <c:v>4.9678299548631113</c:v>
                </c:pt>
                <c:pt idx="52">
                  <c:v>4.9770126350014907</c:v>
                </c:pt>
                <c:pt idx="53">
                  <c:v>4.9861953151398701</c:v>
                </c:pt>
                <c:pt idx="54">
                  <c:v>4.9953779952782495</c:v>
                </c:pt>
                <c:pt idx="55">
                  <c:v>5.0045606754166281</c:v>
                </c:pt>
                <c:pt idx="56">
                  <c:v>5.0137433555550075</c:v>
                </c:pt>
                <c:pt idx="57">
                  <c:v>5.022926035693386</c:v>
                </c:pt>
                <c:pt idx="58">
                  <c:v>5.0321087158317663</c:v>
                </c:pt>
                <c:pt idx="59">
                  <c:v>5.0412913959701466</c:v>
                </c:pt>
                <c:pt idx="60">
                  <c:v>5.0504740761085216</c:v>
                </c:pt>
                <c:pt idx="61">
                  <c:v>5.0596567562469019</c:v>
                </c:pt>
                <c:pt idx="62">
                  <c:v>5.0688394363852805</c:v>
                </c:pt>
                <c:pt idx="63">
                  <c:v>5.0780221165236625</c:v>
                </c:pt>
                <c:pt idx="64">
                  <c:v>5.0872047966620402</c:v>
                </c:pt>
                <c:pt idx="65">
                  <c:v>5.0963874768004187</c:v>
                </c:pt>
                <c:pt idx="66">
                  <c:v>5.1055701569387963</c:v>
                </c:pt>
                <c:pt idx="67">
                  <c:v>5.1147528370771767</c:v>
                </c:pt>
                <c:pt idx="68">
                  <c:v>5.1239355172155543</c:v>
                </c:pt>
                <c:pt idx="69">
                  <c:v>5.1331181973539364</c:v>
                </c:pt>
                <c:pt idx="70">
                  <c:v>5.142300877492314</c:v>
                </c:pt>
              </c:numCache>
            </c:numRef>
          </c:xVal>
          <c:yVal>
            <c:numRef>
              <c:f>Horizontal!$Y$11:$Y$81</c:f>
              <c:numCache>
                <c:formatCode>General</c:formatCode>
                <c:ptCount val="71"/>
                <c:pt idx="0">
                  <c:v>1.6952218947974558</c:v>
                </c:pt>
                <c:pt idx="1">
                  <c:v>1.6847746528629546</c:v>
                </c:pt>
                <c:pt idx="2">
                  <c:v>1.6725825315092258</c:v>
                </c:pt>
                <c:pt idx="3">
                  <c:v>1.661639039464669</c:v>
                </c:pt>
                <c:pt idx="4">
                  <c:v>1.6511917975301666</c:v>
                </c:pt>
                <c:pt idx="5">
                  <c:v>1.641753063883844</c:v>
                </c:pt>
                <c:pt idx="6">
                  <c:v>1.6330587054026022</c:v>
                </c:pt>
                <c:pt idx="7">
                  <c:v>1.6218670883030182</c:v>
                </c:pt>
                <c:pt idx="8">
                  <c:v>1.6084183336060847</c:v>
                </c:pt>
                <c:pt idx="9">
                  <c:v>1.5992277250147886</c:v>
                </c:pt>
                <c:pt idx="10">
                  <c:v>1.5905333665335466</c:v>
                </c:pt>
                <c:pt idx="11">
                  <c:v>1.5760921116165023</c:v>
                </c:pt>
                <c:pt idx="12">
                  <c:v>1.5693987616435499</c:v>
                </c:pt>
                <c:pt idx="13">
                  <c:v>1.5564542610907044</c:v>
                </c:pt>
                <c:pt idx="14">
                  <c:v>1.5422611312286882</c:v>
                </c:pt>
                <c:pt idx="15">
                  <c:v>1.5328143935483298</c:v>
                </c:pt>
                <c:pt idx="16">
                  <c:v>1.5206222721946019</c:v>
                </c:pt>
                <c:pt idx="17">
                  <c:v>1.5096787801500449</c:v>
                </c:pt>
                <c:pt idx="18">
                  <c:v>1.5007362966137767</c:v>
                </c:pt>
                <c:pt idx="19">
                  <c:v>1.4902890546792751</c:v>
                </c:pt>
                <c:pt idx="20">
                  <c:v>1.4796016917237791</c:v>
                </c:pt>
                <c:pt idx="21">
                  <c:v>1.466152937026846</c:v>
                </c:pt>
                <c:pt idx="22">
                  <c:v>1.4564660783254941</c:v>
                </c:pt>
                <c:pt idx="23">
                  <c:v>1.4480198448992807</c:v>
                </c:pt>
                <c:pt idx="24">
                  <c:v>1.4353234694014638</c:v>
                </c:pt>
                <c:pt idx="25">
                  <c:v>1.4236356021918233</c:v>
                </c:pt>
                <c:pt idx="26">
                  <c:v>1.4119397309481492</c:v>
                </c:pt>
                <c:pt idx="27">
                  <c:v>1.4047421268311082</c:v>
                </c:pt>
                <c:pt idx="28">
                  <c:v>1.3930542596214686</c:v>
                </c:pt>
                <c:pt idx="29">
                  <c:v>1.3813583883777945</c:v>
                </c:pt>
                <c:pt idx="30">
                  <c:v>1.3691662670240663</c:v>
                </c:pt>
                <c:pt idx="31">
                  <c:v>1.3707250761392951</c:v>
                </c:pt>
                <c:pt idx="32">
                  <c:v>1.366288863763691</c:v>
                </c:pt>
                <c:pt idx="33">
                  <c:v>1.3678476728789191</c:v>
                </c:pt>
                <c:pt idx="34">
                  <c:v>1.3739127531548112</c:v>
                </c:pt>
                <c:pt idx="35">
                  <c:v>1.3999879185135857</c:v>
                </c:pt>
                <c:pt idx="36">
                  <c:v>1.4410706476845208</c:v>
                </c:pt>
                <c:pt idx="37">
                  <c:v>1.486155393872034</c:v>
                </c:pt>
                <c:pt idx="38">
                  <c:v>1.5267418729329139</c:v>
                </c:pt>
                <c:pt idx="39">
                  <c:v>1.5558185510541207</c:v>
                </c:pt>
                <c:pt idx="40">
                  <c:v>1.6189123738162263</c:v>
                </c:pt>
                <c:pt idx="41">
                  <c:v>1.6562412110256135</c:v>
                </c:pt>
                <c:pt idx="42">
                  <c:v>1.6803153678761</c:v>
                </c:pt>
                <c:pt idx="43">
                  <c:v>1.7163955757763161</c:v>
                </c:pt>
                <c:pt idx="44">
                  <c:v>1.7692362309419518</c:v>
                </c:pt>
                <c:pt idx="45">
                  <c:v>1.8565902808585433</c:v>
                </c:pt>
                <c:pt idx="46">
                  <c:v>1.9471939685925941</c:v>
                </c:pt>
                <c:pt idx="47">
                  <c:v>1.9995383736481767</c:v>
                </c:pt>
                <c:pt idx="48">
                  <c:v>2.0626321964102807</c:v>
                </c:pt>
                <c:pt idx="49">
                  <c:v>2.1014577879838687</c:v>
                </c:pt>
                <c:pt idx="50">
                  <c:v>2.0574976555525577</c:v>
                </c:pt>
                <c:pt idx="51">
                  <c:v>2.034299987403243</c:v>
                </c:pt>
                <c:pt idx="52">
                  <c:v>1.9348158708839522</c:v>
                </c:pt>
                <c:pt idx="53">
                  <c:v>1.8483303056344995</c:v>
                </c:pt>
                <c:pt idx="54">
                  <c:v>1.7580988524575323</c:v>
                </c:pt>
                <c:pt idx="55">
                  <c:v>1.6360993882029813</c:v>
                </c:pt>
                <c:pt idx="56">
                  <c:v>1.5241049664898725</c:v>
                </c:pt>
                <c:pt idx="57">
                  <c:v>1.4831463468209918</c:v>
                </c:pt>
                <c:pt idx="58">
                  <c:v>1.4279325425390677</c:v>
                </c:pt>
                <c:pt idx="59">
                  <c:v>1.372966863312171</c:v>
                </c:pt>
                <c:pt idx="60">
                  <c:v>1.3154959214328983</c:v>
                </c:pt>
                <c:pt idx="61">
                  <c:v>1.254783345770196</c:v>
                </c:pt>
                <c:pt idx="62">
                  <c:v>1.1735484268464929</c:v>
                </c:pt>
                <c:pt idx="63">
                  <c:v>1.1098263343873265</c:v>
                </c:pt>
                <c:pt idx="64">
                  <c:v>1.0536120258512593</c:v>
                </c:pt>
                <c:pt idx="65">
                  <c:v>1.021906069524704</c:v>
                </c:pt>
                <c:pt idx="66">
                  <c:v>0.98620610021560551</c:v>
                </c:pt>
                <c:pt idx="67">
                  <c:v>0.9730054705736999</c:v>
                </c:pt>
                <c:pt idx="68">
                  <c:v>0.95756371140251151</c:v>
                </c:pt>
                <c:pt idx="69">
                  <c:v>0.94361870659552172</c:v>
                </c:pt>
                <c:pt idx="70">
                  <c:v>0.933427593750082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Horizontal!$AA$10</c:f>
              <c:strCache>
                <c:ptCount val="1"/>
                <c:pt idx="0">
                  <c:v>LW15H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4"/>
            <c:spPr>
              <a:solidFill>
                <a:srgbClr val="00B050"/>
              </a:solidFill>
              <a:ln>
                <a:noFill/>
              </a:ln>
            </c:spPr>
          </c:marker>
          <c:xVal>
            <c:numRef>
              <c:f>Horizontal!$Z$11:$Z$81</c:f>
              <c:numCache>
                <c:formatCode>General</c:formatCode>
                <c:ptCount val="71"/>
                <c:pt idx="0">
                  <c:v>5.142300877492314</c:v>
                </c:pt>
                <c:pt idx="1">
                  <c:v>5.1514835576306934</c:v>
                </c:pt>
                <c:pt idx="2">
                  <c:v>5.160666237769072</c:v>
                </c:pt>
                <c:pt idx="3">
                  <c:v>5.1698489179074505</c:v>
                </c:pt>
                <c:pt idx="4">
                  <c:v>5.1790315980458317</c:v>
                </c:pt>
                <c:pt idx="5">
                  <c:v>5.1882142781842084</c:v>
                </c:pt>
                <c:pt idx="6">
                  <c:v>5.1973969583225887</c:v>
                </c:pt>
                <c:pt idx="7">
                  <c:v>5.2065796384609691</c:v>
                </c:pt>
                <c:pt idx="8">
                  <c:v>5.2157623185993485</c:v>
                </c:pt>
                <c:pt idx="9">
                  <c:v>5.2249449987377261</c:v>
                </c:pt>
                <c:pt idx="10">
                  <c:v>5.2341276788761055</c:v>
                </c:pt>
                <c:pt idx="11">
                  <c:v>5.2433103590144849</c:v>
                </c:pt>
                <c:pt idx="12">
                  <c:v>5.2524930391528653</c:v>
                </c:pt>
                <c:pt idx="13">
                  <c:v>5.2616757192912429</c:v>
                </c:pt>
                <c:pt idx="14">
                  <c:v>5.2708583994296232</c:v>
                </c:pt>
                <c:pt idx="15">
                  <c:v>5.2800410795680017</c:v>
                </c:pt>
                <c:pt idx="16">
                  <c:v>5.2892237597063811</c:v>
                </c:pt>
                <c:pt idx="17">
                  <c:v>5.2984064398447597</c:v>
                </c:pt>
                <c:pt idx="18">
                  <c:v>5.3075891199831391</c:v>
                </c:pt>
                <c:pt idx="19">
                  <c:v>5.3167718001215185</c:v>
                </c:pt>
                <c:pt idx="20">
                  <c:v>5.325954480259897</c:v>
                </c:pt>
                <c:pt idx="21">
                  <c:v>5.3351371603982765</c:v>
                </c:pt>
                <c:pt idx="22">
                  <c:v>5.344319840536655</c:v>
                </c:pt>
                <c:pt idx="23">
                  <c:v>5.3535025206750344</c:v>
                </c:pt>
                <c:pt idx="24">
                  <c:v>5.3626852008134138</c:v>
                </c:pt>
                <c:pt idx="25">
                  <c:v>5.3718678809517932</c:v>
                </c:pt>
                <c:pt idx="26">
                  <c:v>5.3810505610901727</c:v>
                </c:pt>
                <c:pt idx="27">
                  <c:v>5.3902332412285512</c:v>
                </c:pt>
                <c:pt idx="28">
                  <c:v>5.3994159213669297</c:v>
                </c:pt>
                <c:pt idx="29">
                  <c:v>5.40859860150531</c:v>
                </c:pt>
                <c:pt idx="30">
                  <c:v>5.4177812816436894</c:v>
                </c:pt>
                <c:pt idx="31">
                  <c:v>5.4269639617820689</c:v>
                </c:pt>
                <c:pt idx="32">
                  <c:v>5.4361466419204474</c:v>
                </c:pt>
                <c:pt idx="33">
                  <c:v>5.4453293220588286</c:v>
                </c:pt>
                <c:pt idx="34">
                  <c:v>5.4545120021972044</c:v>
                </c:pt>
                <c:pt idx="35">
                  <c:v>5.4636946823355856</c:v>
                </c:pt>
                <c:pt idx="36">
                  <c:v>5.4728773624739633</c:v>
                </c:pt>
                <c:pt idx="37">
                  <c:v>5.4820600426123436</c:v>
                </c:pt>
                <c:pt idx="38">
                  <c:v>5.4912427227507239</c:v>
                </c:pt>
                <c:pt idx="39">
                  <c:v>5.5004254028891015</c:v>
                </c:pt>
                <c:pt idx="40">
                  <c:v>5.509608083027481</c:v>
                </c:pt>
                <c:pt idx="41">
                  <c:v>5.5187907631658595</c:v>
                </c:pt>
                <c:pt idx="42">
                  <c:v>5.527973443304238</c:v>
                </c:pt>
                <c:pt idx="43">
                  <c:v>5.5371561234426174</c:v>
                </c:pt>
                <c:pt idx="44">
                  <c:v>5.5463388035809968</c:v>
                </c:pt>
                <c:pt idx="45">
                  <c:v>5.5555214837193763</c:v>
                </c:pt>
                <c:pt idx="46">
                  <c:v>5.5647041638577539</c:v>
                </c:pt>
                <c:pt idx="47">
                  <c:v>5.5738868439961342</c:v>
                </c:pt>
                <c:pt idx="48">
                  <c:v>5.5830695241345136</c:v>
                </c:pt>
                <c:pt idx="49">
                  <c:v>5.5922522042728922</c:v>
                </c:pt>
                <c:pt idx="50">
                  <c:v>5.6014348844112707</c:v>
                </c:pt>
                <c:pt idx="51">
                  <c:v>5.6106175645496492</c:v>
                </c:pt>
                <c:pt idx="52">
                  <c:v>5.6198002446880295</c:v>
                </c:pt>
                <c:pt idx="53">
                  <c:v>5.6289829248264063</c:v>
                </c:pt>
                <c:pt idx="54">
                  <c:v>5.6381656049647884</c:v>
                </c:pt>
                <c:pt idx="55">
                  <c:v>5.6473482851031696</c:v>
                </c:pt>
                <c:pt idx="56">
                  <c:v>5.6565309652415463</c:v>
                </c:pt>
                <c:pt idx="57">
                  <c:v>5.6657136453799257</c:v>
                </c:pt>
                <c:pt idx="58">
                  <c:v>5.6748963255183051</c:v>
                </c:pt>
                <c:pt idx="59">
                  <c:v>5.6840790056566854</c:v>
                </c:pt>
                <c:pt idx="60">
                  <c:v>5.693261685795064</c:v>
                </c:pt>
                <c:pt idx="61">
                  <c:v>5.7024443659334425</c:v>
                </c:pt>
                <c:pt idx="62">
                  <c:v>5.7116270460718219</c:v>
                </c:pt>
                <c:pt idx="63">
                  <c:v>5.7208097262102005</c:v>
                </c:pt>
                <c:pt idx="64">
                  <c:v>5.7299924063485799</c:v>
                </c:pt>
                <c:pt idx="65">
                  <c:v>5.7391750864869575</c:v>
                </c:pt>
                <c:pt idx="66">
                  <c:v>5.7483577666253378</c:v>
                </c:pt>
                <c:pt idx="67">
                  <c:v>5.7575404467637163</c:v>
                </c:pt>
                <c:pt idx="68">
                  <c:v>5.7667231269020967</c:v>
                </c:pt>
                <c:pt idx="69">
                  <c:v>5.7759058070404743</c:v>
                </c:pt>
                <c:pt idx="70">
                  <c:v>5.7850884871788555</c:v>
                </c:pt>
              </c:numCache>
            </c:numRef>
          </c:xVal>
          <c:yVal>
            <c:numRef>
              <c:f>Horizontal!$AA$11:$AA$81</c:f>
              <c:numCache>
                <c:formatCode>General</c:formatCode>
                <c:ptCount val="71"/>
                <c:pt idx="0">
                  <c:v>1.975619990216372</c:v>
                </c:pt>
                <c:pt idx="1">
                  <c:v>1.9577896480189096</c:v>
                </c:pt>
                <c:pt idx="2">
                  <c:v>1.944179489307686</c:v>
                </c:pt>
                <c:pt idx="3">
                  <c:v>1.9431687189756675</c:v>
                </c:pt>
                <c:pt idx="4">
                  <c:v>1.9234301198974719</c:v>
                </c:pt>
                <c:pt idx="5">
                  <c:v>1.918223630911019</c:v>
                </c:pt>
                <c:pt idx="6">
                  <c:v>1.9019345731172272</c:v>
                </c:pt>
                <c:pt idx="7">
                  <c:v>1.8802877171582975</c:v>
                </c:pt>
                <c:pt idx="8">
                  <c:v>1.8842433076825467</c:v>
                </c:pt>
                <c:pt idx="9">
                  <c:v>1.8752203049346274</c:v>
                </c:pt>
                <c:pt idx="10">
                  <c:v>1.8646560177830358</c:v>
                </c:pt>
                <c:pt idx="11">
                  <c:v>1.8483547275733418</c:v>
                </c:pt>
                <c:pt idx="12">
                  <c:v>1.8408607768131882</c:v>
                </c:pt>
                <c:pt idx="13">
                  <c:v>1.8272383856860639</c:v>
                </c:pt>
                <c:pt idx="14">
                  <c:v>1.835022722387684</c:v>
                </c:pt>
                <c:pt idx="15">
                  <c:v>1.8110884046550535</c:v>
                </c:pt>
                <c:pt idx="16">
                  <c:v>1.8096984294300684</c:v>
                </c:pt>
                <c:pt idx="17">
                  <c:v>1.8044919404436151</c:v>
                </c:pt>
                <c:pt idx="18">
                  <c:v>1.8099888153715362</c:v>
                </c:pt>
                <c:pt idx="19">
                  <c:v>1.7963664242444084</c:v>
                </c:pt>
                <c:pt idx="20">
                  <c:v>1.8114168159919011</c:v>
                </c:pt>
                <c:pt idx="21">
                  <c:v>1.8428953422959677</c:v>
                </c:pt>
                <c:pt idx="22">
                  <c:v>1.8904472630954485</c:v>
                </c:pt>
                <c:pt idx="23">
                  <c:v>1.9639808352710741</c:v>
                </c:pt>
                <c:pt idx="24">
                  <c:v>2.0593125725843167</c:v>
                </c:pt>
                <c:pt idx="25">
                  <c:v>2.1221427808455697</c:v>
                </c:pt>
                <c:pt idx="26">
                  <c:v>2.2167038759569766</c:v>
                </c:pt>
                <c:pt idx="27">
                  <c:v>2.2902374481326042</c:v>
                </c:pt>
                <c:pt idx="28">
                  <c:v>2.3297526716843766</c:v>
                </c:pt>
                <c:pt idx="29">
                  <c:v>2.3906746230648959</c:v>
                </c:pt>
                <c:pt idx="30">
                  <c:v>2.4240736386655994</c:v>
                </c:pt>
                <c:pt idx="31">
                  <c:v>2.4513564463152311</c:v>
                </c:pt>
                <c:pt idx="32">
                  <c:v>2.4763517921911653</c:v>
                </c:pt>
                <c:pt idx="33">
                  <c:v>2.5105092175778001</c:v>
                </c:pt>
                <c:pt idx="34">
                  <c:v>2.4693638906708584</c:v>
                </c:pt>
                <c:pt idx="35">
                  <c:v>2.4029953221737004</c:v>
                </c:pt>
                <c:pt idx="36">
                  <c:v>2.3343270594869439</c:v>
                </c:pt>
                <c:pt idx="37">
                  <c:v>2.2519095613261784</c:v>
                </c:pt>
                <c:pt idx="38">
                  <c:v>2.1752168338076165</c:v>
                </c:pt>
                <c:pt idx="39">
                  <c:v>2.078254993139204</c:v>
                </c:pt>
                <c:pt idx="40">
                  <c:v>1.9881922350396035</c:v>
                </c:pt>
                <c:pt idx="41">
                  <c:v>1.9172242781632418</c:v>
                </c:pt>
                <c:pt idx="42">
                  <c:v>1.8187456179229666</c:v>
                </c:pt>
                <c:pt idx="43">
                  <c:v>1.7347868353585323</c:v>
                </c:pt>
                <c:pt idx="44">
                  <c:v>1.6385956368919565</c:v>
                </c:pt>
                <c:pt idx="45">
                  <c:v>1.5485328787923551</c:v>
                </c:pt>
                <c:pt idx="46">
                  <c:v>1.5092958087661461</c:v>
                </c:pt>
                <c:pt idx="47">
                  <c:v>1.4746581271191435</c:v>
                </c:pt>
                <c:pt idx="48">
                  <c:v>1.4663813017412528</c:v>
                </c:pt>
                <c:pt idx="49">
                  <c:v>1.4451258830911911</c:v>
                </c:pt>
                <c:pt idx="50">
                  <c:v>1.4337909537377651</c:v>
                </c:pt>
                <c:pt idx="51">
                  <c:v>1.4132939448736384</c:v>
                </c:pt>
                <c:pt idx="52">
                  <c:v>1.4035002999238813</c:v>
                </c:pt>
                <c:pt idx="53">
                  <c:v>1.3921776029863591</c:v>
                </c:pt>
                <c:pt idx="54">
                  <c:v>1.3770261598714644</c:v>
                </c:pt>
                <c:pt idx="55">
                  <c:v>1.3672325149217088</c:v>
                </c:pt>
                <c:pt idx="56">
                  <c:v>1.3524602766997829</c:v>
                </c:pt>
                <c:pt idx="57">
                  <c:v>1.3449540935237261</c:v>
                </c:pt>
                <c:pt idx="58">
                  <c:v>1.3412766565250409</c:v>
                </c:pt>
                <c:pt idx="59">
                  <c:v>1.3215380574468458</c:v>
                </c:pt>
                <c:pt idx="60">
                  <c:v>1.3155731586744597</c:v>
                </c:pt>
                <c:pt idx="61">
                  <c:v>1.2965929693821971</c:v>
                </c:pt>
                <c:pt idx="62">
                  <c:v>1.2825913733621055</c:v>
                </c:pt>
                <c:pt idx="63">
                  <c:v>1.2766264745897189</c:v>
                </c:pt>
                <c:pt idx="64">
                  <c:v>1.2779153984473026</c:v>
                </c:pt>
                <c:pt idx="65">
                  <c:v>1.2554979002865381</c:v>
                </c:pt>
                <c:pt idx="66">
                  <c:v>1.2441752033490159</c:v>
                </c:pt>
                <c:pt idx="67">
                  <c:v>1.2385772770536929</c:v>
                </c:pt>
                <c:pt idx="68">
                  <c:v>1.223438066354704</c:v>
                </c:pt>
                <c:pt idx="69">
                  <c:v>1.2124945743101463</c:v>
                </c:pt>
                <c:pt idx="70">
                  <c:v>1.2088049048955583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Horizontal!$AC$10</c:f>
              <c:strCache>
                <c:ptCount val="1"/>
                <c:pt idx="0">
                  <c:v>LW32H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4"/>
            <c:spPr>
              <a:solidFill>
                <a:schemeClr val="tx2"/>
              </a:solidFill>
              <a:ln>
                <a:noFill/>
              </a:ln>
            </c:spPr>
          </c:marker>
          <c:xVal>
            <c:numRef>
              <c:f>Horizontal!$AB$11:$AB$81</c:f>
              <c:numCache>
                <c:formatCode>General</c:formatCode>
                <c:ptCount val="71"/>
                <c:pt idx="0">
                  <c:v>6.4278760968653916</c:v>
                </c:pt>
                <c:pt idx="1">
                  <c:v>6.4370587770037728</c:v>
                </c:pt>
                <c:pt idx="2">
                  <c:v>6.4462414571421531</c:v>
                </c:pt>
                <c:pt idx="3">
                  <c:v>6.4554241372805308</c:v>
                </c:pt>
                <c:pt idx="4">
                  <c:v>6.4646068174189084</c:v>
                </c:pt>
                <c:pt idx="5">
                  <c:v>6.4737894975572896</c:v>
                </c:pt>
                <c:pt idx="6">
                  <c:v>6.4829721776956681</c:v>
                </c:pt>
                <c:pt idx="7">
                  <c:v>6.4921548578340467</c:v>
                </c:pt>
                <c:pt idx="8">
                  <c:v>6.5013375379724261</c:v>
                </c:pt>
                <c:pt idx="9">
                  <c:v>6.5105202181108055</c:v>
                </c:pt>
                <c:pt idx="10">
                  <c:v>6.5197028982491858</c:v>
                </c:pt>
                <c:pt idx="11">
                  <c:v>6.5288855783875608</c:v>
                </c:pt>
                <c:pt idx="12">
                  <c:v>6.538068258525942</c:v>
                </c:pt>
                <c:pt idx="13">
                  <c:v>6.5472509386643223</c:v>
                </c:pt>
                <c:pt idx="14">
                  <c:v>6.5564336188027008</c:v>
                </c:pt>
                <c:pt idx="15">
                  <c:v>6.5656162989410793</c:v>
                </c:pt>
                <c:pt idx="16">
                  <c:v>6.5747989790794588</c:v>
                </c:pt>
                <c:pt idx="17">
                  <c:v>6.5839816592178373</c:v>
                </c:pt>
                <c:pt idx="18">
                  <c:v>6.5931643393562167</c:v>
                </c:pt>
                <c:pt idx="19">
                  <c:v>6.6023470194945979</c:v>
                </c:pt>
                <c:pt idx="20">
                  <c:v>6.6115296996329764</c:v>
                </c:pt>
                <c:pt idx="21">
                  <c:v>6.620712379771355</c:v>
                </c:pt>
                <c:pt idx="22">
                  <c:v>6.6298950599097344</c:v>
                </c:pt>
                <c:pt idx="23">
                  <c:v>6.6390777400481138</c:v>
                </c:pt>
                <c:pt idx="24">
                  <c:v>6.6482604201864923</c:v>
                </c:pt>
                <c:pt idx="25">
                  <c:v>6.6574431003248735</c:v>
                </c:pt>
                <c:pt idx="26">
                  <c:v>6.6666257804632512</c:v>
                </c:pt>
                <c:pt idx="27">
                  <c:v>6.6758084606016315</c:v>
                </c:pt>
                <c:pt idx="28">
                  <c:v>6.6849911407400091</c:v>
                </c:pt>
                <c:pt idx="29">
                  <c:v>6.6941738208783876</c:v>
                </c:pt>
                <c:pt idx="30">
                  <c:v>6.7033565010167679</c:v>
                </c:pt>
                <c:pt idx="31">
                  <c:v>6.7125391811551474</c:v>
                </c:pt>
                <c:pt idx="32">
                  <c:v>6.7217218612935268</c:v>
                </c:pt>
                <c:pt idx="33">
                  <c:v>6.7309045414319044</c:v>
                </c:pt>
                <c:pt idx="34">
                  <c:v>6.7400872215702829</c:v>
                </c:pt>
                <c:pt idx="35">
                  <c:v>6.749269901708665</c:v>
                </c:pt>
                <c:pt idx="36">
                  <c:v>6.7584525818470427</c:v>
                </c:pt>
                <c:pt idx="37">
                  <c:v>6.7676352619854194</c:v>
                </c:pt>
                <c:pt idx="38">
                  <c:v>6.7768179421238015</c:v>
                </c:pt>
                <c:pt idx="39">
                  <c:v>6.7860006222621809</c:v>
                </c:pt>
                <c:pt idx="40">
                  <c:v>6.7951833024005586</c:v>
                </c:pt>
                <c:pt idx="41">
                  <c:v>6.804365982538938</c:v>
                </c:pt>
                <c:pt idx="42">
                  <c:v>6.8135486626773165</c:v>
                </c:pt>
                <c:pt idx="43">
                  <c:v>6.822731342815695</c:v>
                </c:pt>
                <c:pt idx="44">
                  <c:v>6.8319140229540753</c:v>
                </c:pt>
                <c:pt idx="45">
                  <c:v>6.8410967030924539</c:v>
                </c:pt>
                <c:pt idx="46">
                  <c:v>6.8502793832308342</c:v>
                </c:pt>
                <c:pt idx="47">
                  <c:v>6.8594620633692127</c:v>
                </c:pt>
                <c:pt idx="48">
                  <c:v>6.8686447435075904</c:v>
                </c:pt>
                <c:pt idx="49">
                  <c:v>6.8778274236459707</c:v>
                </c:pt>
                <c:pt idx="50">
                  <c:v>6.8870101037843501</c:v>
                </c:pt>
                <c:pt idx="51">
                  <c:v>6.8961927839227304</c:v>
                </c:pt>
                <c:pt idx="52">
                  <c:v>6.9053754640611098</c:v>
                </c:pt>
                <c:pt idx="53">
                  <c:v>6.9145581441994866</c:v>
                </c:pt>
                <c:pt idx="54">
                  <c:v>6.9237408243378686</c:v>
                </c:pt>
                <c:pt idx="55">
                  <c:v>6.9329235044762463</c:v>
                </c:pt>
                <c:pt idx="56">
                  <c:v>6.9421061846146284</c:v>
                </c:pt>
                <c:pt idx="57">
                  <c:v>6.951288864753006</c:v>
                </c:pt>
                <c:pt idx="58">
                  <c:v>6.9604715448913836</c:v>
                </c:pt>
                <c:pt idx="59">
                  <c:v>6.9696542250297631</c:v>
                </c:pt>
                <c:pt idx="60">
                  <c:v>6.9788369051681425</c:v>
                </c:pt>
                <c:pt idx="61">
                  <c:v>6.9880195853065219</c:v>
                </c:pt>
                <c:pt idx="62">
                  <c:v>6.9972022654449004</c:v>
                </c:pt>
                <c:pt idx="63">
                  <c:v>7.006384945583279</c:v>
                </c:pt>
                <c:pt idx="64">
                  <c:v>7.0155676257216584</c:v>
                </c:pt>
                <c:pt idx="65">
                  <c:v>7.0247503058600378</c:v>
                </c:pt>
                <c:pt idx="66">
                  <c:v>7.0339329859984163</c:v>
                </c:pt>
                <c:pt idx="67">
                  <c:v>7.043115666136794</c:v>
                </c:pt>
                <c:pt idx="68">
                  <c:v>7.0522983462751752</c:v>
                </c:pt>
                <c:pt idx="69">
                  <c:v>7.0614810264135528</c:v>
                </c:pt>
                <c:pt idx="70">
                  <c:v>7.070663706551934</c:v>
                </c:pt>
              </c:numCache>
            </c:numRef>
          </c:xVal>
          <c:yVal>
            <c:numRef>
              <c:f>Horizontal!$AC$11:$AC$81</c:f>
              <c:numCache>
                <c:formatCode>General</c:formatCode>
                <c:ptCount val="71"/>
                <c:pt idx="0">
                  <c:v>2.3667528204563704</c:v>
                </c:pt>
                <c:pt idx="1">
                  <c:v>2.3537030750888399</c:v>
                </c:pt>
                <c:pt idx="2">
                  <c:v>2.3453259402484878</c:v>
                </c:pt>
                <c:pt idx="3">
                  <c:v>2.3339632424454746</c:v>
                </c:pt>
                <c:pt idx="4">
                  <c:v>2.3223756049671942</c:v>
                </c:pt>
                <c:pt idx="5">
                  <c:v>2.314151838087251</c:v>
                </c:pt>
                <c:pt idx="6">
                  <c:v>2.3016337683158139</c:v>
                </c:pt>
                <c:pt idx="7">
                  <c:v>2.2909356650079138</c:v>
                </c:pt>
                <c:pt idx="8">
                  <c:v>2.2809532788485978</c:v>
                </c:pt>
                <c:pt idx="9">
                  <c:v>2.2702654000713904</c:v>
                </c:pt>
                <c:pt idx="10">
                  <c:v>2.2580847398128552</c:v>
                </c:pt>
                <c:pt idx="11">
                  <c:v>2.2490736840694705</c:v>
                </c:pt>
                <c:pt idx="12">
                  <c:v>2.2386516430903116</c:v>
                </c:pt>
                <c:pt idx="13">
                  <c:v>2.2277592736992231</c:v>
                </c:pt>
                <c:pt idx="14">
                  <c:v>2.2157013078090171</c:v>
                </c:pt>
                <c:pt idx="15">
                  <c:v>2.2064141897368947</c:v>
                </c:pt>
                <c:pt idx="16">
                  <c:v>2.1957774336131592</c:v>
                </c:pt>
                <c:pt idx="17">
                  <c:v>2.1865107646024255</c:v>
                </c:pt>
                <c:pt idx="18">
                  <c:v>2.1764363576668622</c:v>
                </c:pt>
                <c:pt idx="19">
                  <c:v>2.1651656806400945</c:v>
                </c:pt>
                <c:pt idx="20">
                  <c:v>2.1535678186311187</c:v>
                </c:pt>
                <c:pt idx="21">
                  <c:v>2.144587436479819</c:v>
                </c:pt>
                <c:pt idx="22">
                  <c:v>2.1362511997622424</c:v>
                </c:pt>
                <c:pt idx="23">
                  <c:v>2.1330681265144613</c:v>
                </c:pt>
                <c:pt idx="24">
                  <c:v>2.1295680928151679</c:v>
                </c:pt>
                <c:pt idx="25">
                  <c:v>2.132100532225357</c:v>
                </c:pt>
                <c:pt idx="26">
                  <c:v>2.1421071035728909</c:v>
                </c:pt>
                <c:pt idx="27">
                  <c:v>2.1578905347625574</c:v>
                </c:pt>
                <c:pt idx="28">
                  <c:v>2.1800438485746136</c:v>
                </c:pt>
                <c:pt idx="29">
                  <c:v>2.2153970315126736</c:v>
                </c:pt>
                <c:pt idx="30">
                  <c:v>2.2398406402001934</c:v>
                </c:pt>
                <c:pt idx="31">
                  <c:v>2.2592742288476337</c:v>
                </c:pt>
                <c:pt idx="32">
                  <c:v>2.2792701666832431</c:v>
                </c:pt>
                <c:pt idx="33">
                  <c:v>2.3176600352374361</c:v>
                </c:pt>
                <c:pt idx="34">
                  <c:v>2.3666016194678767</c:v>
                </c:pt>
                <c:pt idx="35">
                  <c:v>2.4377917824885555</c:v>
                </c:pt>
                <c:pt idx="36">
                  <c:v>2.5211184634430555</c:v>
                </c:pt>
                <c:pt idx="37">
                  <c:v>2.6032693233677437</c:v>
                </c:pt>
                <c:pt idx="38">
                  <c:v>2.6633249724626085</c:v>
                </c:pt>
                <c:pt idx="39">
                  <c:v>2.7118064528118193</c:v>
                </c:pt>
                <c:pt idx="40">
                  <c:v>2.7730072493444178</c:v>
                </c:pt>
                <c:pt idx="41">
                  <c:v>2.8169183644733886</c:v>
                </c:pt>
                <c:pt idx="42">
                  <c:v>2.8339389638770349</c:v>
                </c:pt>
                <c:pt idx="43">
                  <c:v>2.8689854108942767</c:v>
                </c:pt>
                <c:pt idx="44">
                  <c:v>2.8449340704999604</c:v>
                </c:pt>
                <c:pt idx="45">
                  <c:v>2.8363831186378068</c:v>
                </c:pt>
                <c:pt idx="46">
                  <c:v>2.8062175088884538</c:v>
                </c:pt>
                <c:pt idx="47">
                  <c:v>2.7628622545437866</c:v>
                </c:pt>
                <c:pt idx="48">
                  <c:v>2.708045301291099</c:v>
                </c:pt>
                <c:pt idx="49">
                  <c:v>2.6251108886297989</c:v>
                </c:pt>
                <c:pt idx="50">
                  <c:v>2.5440884632082823</c:v>
                </c:pt>
                <c:pt idx="51">
                  <c:v>2.4676159539456179</c:v>
                </c:pt>
                <c:pt idx="52">
                  <c:v>2.364621012062607</c:v>
                </c:pt>
                <c:pt idx="53">
                  <c:v>2.2724742972459766</c:v>
                </c:pt>
                <c:pt idx="54">
                  <c:v>2.1848570495268049</c:v>
                </c:pt>
                <c:pt idx="55">
                  <c:v>2.1188851332869176</c:v>
                </c:pt>
                <c:pt idx="56">
                  <c:v>2.0698552644070571</c:v>
                </c:pt>
                <c:pt idx="57">
                  <c:v>2.0180749967704994</c:v>
                </c:pt>
                <c:pt idx="58">
                  <c:v>1.9527165523722569</c:v>
                </c:pt>
                <c:pt idx="59">
                  <c:v>1.878789951252406</c:v>
                </c:pt>
                <c:pt idx="60">
                  <c:v>1.824361530166092</c:v>
                </c:pt>
                <c:pt idx="61">
                  <c:v>1.7750249253654127</c:v>
                </c:pt>
                <c:pt idx="62">
                  <c:v>1.7373851836787131</c:v>
                </c:pt>
                <c:pt idx="63">
                  <c:v>1.708558987450278</c:v>
                </c:pt>
                <c:pt idx="64">
                  <c:v>1.6898857502010269</c:v>
                </c:pt>
                <c:pt idx="65">
                  <c:v>1.6722860886746498</c:v>
                </c:pt>
                <c:pt idx="66">
                  <c:v>1.6581423185228579</c:v>
                </c:pt>
                <c:pt idx="67">
                  <c:v>1.6405733305885628</c:v>
                </c:pt>
                <c:pt idx="68">
                  <c:v>1.6285153646983539</c:v>
                </c:pt>
                <c:pt idx="69">
                  <c:v>1.6174900764082469</c:v>
                </c:pt>
                <c:pt idx="70">
                  <c:v>1.6038882063832389</c:v>
                </c:pt>
              </c:numCache>
            </c:numRef>
          </c:yVal>
          <c:smooth val="0"/>
        </c:ser>
        <c:ser>
          <c:idx val="9"/>
          <c:order val="9"/>
          <c:tx>
            <c:strRef>
              <c:f>Vertical!$M$10</c:f>
              <c:strCache>
                <c:ptCount val="1"/>
                <c:pt idx="0">
                  <c:v>LW1V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4"/>
            <c:spPr>
              <a:solidFill>
                <a:schemeClr val="tx2"/>
              </a:solidFill>
              <a:ln>
                <a:noFill/>
              </a:ln>
            </c:spPr>
          </c:marker>
          <c:xVal>
            <c:numRef>
              <c:f>Vertical!$M$11:$M$81</c:f>
              <c:numCache>
                <c:formatCode>General</c:formatCode>
                <c:ptCount val="71"/>
                <c:pt idx="0">
                  <c:v>0.83245781172376787</c:v>
                </c:pt>
                <c:pt idx="1">
                  <c:v>0.83245781172376787</c:v>
                </c:pt>
                <c:pt idx="2">
                  <c:v>0.83093013547768069</c:v>
                </c:pt>
                <c:pt idx="3">
                  <c:v>0.83234145309077368</c:v>
                </c:pt>
                <c:pt idx="4">
                  <c:v>0.83186851155021568</c:v>
                </c:pt>
                <c:pt idx="5">
                  <c:v>0.83186851155021568</c:v>
                </c:pt>
                <c:pt idx="6">
                  <c:v>0.83069741821169218</c:v>
                </c:pt>
                <c:pt idx="7">
                  <c:v>0.83234145309077368</c:v>
                </c:pt>
                <c:pt idx="8">
                  <c:v>0.83093013547768069</c:v>
                </c:pt>
                <c:pt idx="9">
                  <c:v>0.83046470094570313</c:v>
                </c:pt>
                <c:pt idx="10">
                  <c:v>0.83175215291722138</c:v>
                </c:pt>
                <c:pt idx="11">
                  <c:v>0.83081377684468638</c:v>
                </c:pt>
                <c:pt idx="12">
                  <c:v>0.82964268350616266</c:v>
                </c:pt>
                <c:pt idx="13">
                  <c:v>0.8322213409534891</c:v>
                </c:pt>
                <c:pt idx="14">
                  <c:v>0.83339618779630276</c:v>
                </c:pt>
                <c:pt idx="15">
                  <c:v>0.8322213409534891</c:v>
                </c:pt>
                <c:pt idx="16">
                  <c:v>0.83116660624795957</c:v>
                </c:pt>
                <c:pt idx="17">
                  <c:v>0.83163579428422707</c:v>
                </c:pt>
                <c:pt idx="18">
                  <c:v>0.83046470094570313</c:v>
                </c:pt>
                <c:pt idx="19">
                  <c:v>0.83034458880841866</c:v>
                </c:pt>
                <c:pt idx="20">
                  <c:v>0.83163579428422707</c:v>
                </c:pt>
                <c:pt idx="21">
                  <c:v>0.83163579428422707</c:v>
                </c:pt>
                <c:pt idx="22">
                  <c:v>0.83116660624795957</c:v>
                </c:pt>
                <c:pt idx="23">
                  <c:v>0.82987540077215138</c:v>
                </c:pt>
                <c:pt idx="24">
                  <c:v>0.83163579428422707</c:v>
                </c:pt>
                <c:pt idx="25">
                  <c:v>0.83257417035676218</c:v>
                </c:pt>
                <c:pt idx="26">
                  <c:v>0.83105024761496515</c:v>
                </c:pt>
                <c:pt idx="27">
                  <c:v>0.83011187154242994</c:v>
                </c:pt>
                <c:pt idx="28">
                  <c:v>0.83105024761496515</c:v>
                </c:pt>
                <c:pt idx="29">
                  <c:v>0.8322213409534891</c:v>
                </c:pt>
                <c:pt idx="30">
                  <c:v>0.83151943565123254</c:v>
                </c:pt>
                <c:pt idx="31">
                  <c:v>0.83163579428422707</c:v>
                </c:pt>
                <c:pt idx="32">
                  <c:v>0.83492011053810011</c:v>
                </c:pt>
                <c:pt idx="33">
                  <c:v>0.83468739327211128</c:v>
                </c:pt>
                <c:pt idx="34">
                  <c:v>0.84535860596898027</c:v>
                </c:pt>
                <c:pt idx="35">
                  <c:v>0.8486429222228532</c:v>
                </c:pt>
                <c:pt idx="36">
                  <c:v>0.8681161024801014</c:v>
                </c:pt>
                <c:pt idx="37">
                  <c:v>0.88007852065277881</c:v>
                </c:pt>
                <c:pt idx="38">
                  <c:v>0.89098620411992657</c:v>
                </c:pt>
                <c:pt idx="39">
                  <c:v>0.91386005926404212</c:v>
                </c:pt>
                <c:pt idx="40">
                  <c:v>0.93837794928723872</c:v>
                </c:pt>
                <c:pt idx="41">
                  <c:v>0.96465247931822162</c:v>
                </c:pt>
                <c:pt idx="42">
                  <c:v>1.0072284784812839</c:v>
                </c:pt>
                <c:pt idx="43">
                  <c:v>1.0638838722366628</c:v>
                </c:pt>
                <c:pt idx="44">
                  <c:v>1.0981345988841933</c:v>
                </c:pt>
                <c:pt idx="45">
                  <c:v>1.181886540110096</c:v>
                </c:pt>
                <c:pt idx="46">
                  <c:v>1.2455760009051975</c:v>
                </c:pt>
                <c:pt idx="47">
                  <c:v>1.3557188307950769</c:v>
                </c:pt>
                <c:pt idx="48">
                  <c:v>1.4108465483043684</c:v>
                </c:pt>
                <c:pt idx="49">
                  <c:v>1.4462721217947141</c:v>
                </c:pt>
                <c:pt idx="50">
                  <c:v>1.3487973688840582</c:v>
                </c:pt>
                <c:pt idx="51">
                  <c:v>1.3256907964739537</c:v>
                </c:pt>
                <c:pt idx="52">
                  <c:v>1.2392438391677312</c:v>
                </c:pt>
                <c:pt idx="53">
                  <c:v>1.1496289242406297</c:v>
                </c:pt>
                <c:pt idx="54">
                  <c:v>1.0773739666554276</c:v>
                </c:pt>
                <c:pt idx="55">
                  <c:v>1.0284620522506078</c:v>
                </c:pt>
                <c:pt idx="56">
                  <c:v>0.99808118852621153</c:v>
                </c:pt>
                <c:pt idx="57">
                  <c:v>0.96101533366107583</c:v>
                </c:pt>
                <c:pt idx="58">
                  <c:v>0.9278193417190741</c:v>
                </c:pt>
                <c:pt idx="59">
                  <c:v>0.90271590502661536</c:v>
                </c:pt>
                <c:pt idx="60">
                  <c:v>0.8814860847615813</c:v>
                </c:pt>
                <c:pt idx="61">
                  <c:v>0.86494814485922289</c:v>
                </c:pt>
                <c:pt idx="62">
                  <c:v>0.85509519609760454</c:v>
                </c:pt>
                <c:pt idx="63">
                  <c:v>0.84758818751732357</c:v>
                </c:pt>
                <c:pt idx="64">
                  <c:v>0.8464133406745098</c:v>
                </c:pt>
                <c:pt idx="65">
                  <c:v>0.84160510167883995</c:v>
                </c:pt>
                <c:pt idx="66">
                  <c:v>0.83773523875570532</c:v>
                </c:pt>
                <c:pt idx="67">
                  <c:v>0.83456728113482659</c:v>
                </c:pt>
                <c:pt idx="68">
                  <c:v>0.83304335839302979</c:v>
                </c:pt>
                <c:pt idx="69">
                  <c:v>0.83234145309077368</c:v>
                </c:pt>
                <c:pt idx="70">
                  <c:v>0.83046470094570313</c:v>
                </c:pt>
              </c:numCache>
            </c:numRef>
          </c:xVal>
          <c:yVal>
            <c:numRef>
              <c:f>Vertical!$L$11:$L$81</c:f>
              <c:numCache>
                <c:formatCode>General</c:formatCode>
                <c:ptCount val="71"/>
                <c:pt idx="0">
                  <c:v>-2.2420845878049156</c:v>
                </c:pt>
                <c:pt idx="1">
                  <c:v>-2.2277988735192005</c:v>
                </c:pt>
                <c:pt idx="2">
                  <c:v>-2.2116925455788907</c:v>
                </c:pt>
                <c:pt idx="3">
                  <c:v>-2.1990887741288709</c:v>
                </c:pt>
                <c:pt idx="4">
                  <c:v>-2.1842394300631103</c:v>
                </c:pt>
                <c:pt idx="5">
                  <c:v>-2.1699537157773969</c:v>
                </c:pt>
                <c:pt idx="6">
                  <c:v>-2.154272346798233</c:v>
                </c:pt>
                <c:pt idx="7">
                  <c:v>-2.1419459169860144</c:v>
                </c:pt>
                <c:pt idx="8">
                  <c:v>-2.1259782598646053</c:v>
                </c:pt>
                <c:pt idx="9">
                  <c:v>-2.1111378623032895</c:v>
                </c:pt>
                <c:pt idx="10">
                  <c:v>-2.0983864735299238</c:v>
                </c:pt>
                <c:pt idx="11">
                  <c:v>-2.082982446188562</c:v>
                </c:pt>
                <c:pt idx="12">
                  <c:v>-2.0673010772093994</c:v>
                </c:pt>
                <c:pt idx="13">
                  <c:v>-2.0560884872006047</c:v>
                </c:pt>
                <c:pt idx="14">
                  <c:v>-2.043202900860563</c:v>
                </c:pt>
                <c:pt idx="15">
                  <c:v>-2.027517058629178</c:v>
                </c:pt>
                <c:pt idx="16">
                  <c:v>-2.0119743604689142</c:v>
                </c:pt>
                <c:pt idx="17">
                  <c:v>-1.9982478027110244</c:v>
                </c:pt>
                <c:pt idx="18">
                  <c:v>-1.9825664337318611</c:v>
                </c:pt>
                <c:pt idx="19">
                  <c:v>-1.9681375753750239</c:v>
                </c:pt>
                <c:pt idx="20">
                  <c:v>-1.9553906598538811</c:v>
                </c:pt>
                <c:pt idx="21">
                  <c:v>-1.9411049455681668</c:v>
                </c:pt>
                <c:pt idx="22">
                  <c:v>-1.9262600747546288</c:v>
                </c:pt>
                <c:pt idx="23">
                  <c:v>-1.9104355617043427</c:v>
                </c:pt>
                <c:pt idx="24">
                  <c:v>-1.8982478027110243</c:v>
                </c:pt>
                <c:pt idx="25">
                  <c:v>-1.8850804014809581</c:v>
                </c:pt>
                <c:pt idx="26">
                  <c:v>-1.8689785467928712</c:v>
                </c:pt>
                <c:pt idx="27">
                  <c:v>-1.8535745194515085</c:v>
                </c:pt>
                <c:pt idx="28">
                  <c:v>-1.8404071182214423</c:v>
                </c:pt>
                <c:pt idx="29">
                  <c:v>-1.8275170586291767</c:v>
                </c:pt>
                <c:pt idx="30">
                  <c:v>-1.8123948461778379</c:v>
                </c:pt>
                <c:pt idx="31">
                  <c:v>-1.7982478027110242</c:v>
                </c:pt>
                <c:pt idx="32">
                  <c:v>-1.7878761841200781</c:v>
                </c:pt>
                <c:pt idx="33">
                  <c:v>-1.7733131281965633</c:v>
                </c:pt>
                <c:pt idx="34">
                  <c:v>-1.7717448699796794</c:v>
                </c:pt>
                <c:pt idx="35">
                  <c:v>-1.7613732513887337</c:v>
                </c:pt>
                <c:pt idx="36">
                  <c:v>-1.77029476963383</c:v>
                </c:pt>
                <c:pt idx="37">
                  <c:v>-1.770265310181518</c:v>
                </c:pt>
                <c:pt idx="38">
                  <c:v>-1.768978866854658</c:v>
                </c:pt>
                <c:pt idx="39">
                  <c:v>-1.7819531516134226</c:v>
                </c:pt>
                <c:pt idx="40">
                  <c:v>-1.7968867208456829</c:v>
                </c:pt>
                <c:pt idx="41">
                  <c:v>-1.8139137721181162</c:v>
                </c:pt>
                <c:pt idx="42">
                  <c:v>-1.85036815779327</c:v>
                </c:pt>
                <c:pt idx="43">
                  <c:v>-1.9036017125553677</c:v>
                </c:pt>
                <c:pt idx="44">
                  <c:v>-1.9301344248008112</c:v>
                </c:pt>
                <c:pt idx="45">
                  <c:v>-2.0156603873578041</c:v>
                </c:pt>
                <c:pt idx="46">
                  <c:v>-2.0772768167850413</c:v>
                </c:pt>
                <c:pt idx="47">
                  <c:v>-2.1942542157190834</c:v>
                </c:pt>
                <c:pt idx="48">
                  <c:v>-2.2456671568265865</c:v>
                </c:pt>
                <c:pt idx="49">
                  <c:v>-2.2735999970177008</c:v>
                </c:pt>
                <c:pt idx="50">
                  <c:v>-2.1431483957634798</c:v>
                </c:pt>
                <c:pt idx="51">
                  <c:v>-2.1013253407954862</c:v>
                </c:pt>
                <c:pt idx="52">
                  <c:v>-1.9840161545712425</c:v>
                </c:pt>
                <c:pt idx="53">
                  <c:v>-1.86293154347113</c:v>
                </c:pt>
                <c:pt idx="54">
                  <c:v>-1.7625357239005088</c:v>
                </c:pt>
                <c:pt idx="55">
                  <c:v>-1.6899590599021901</c:v>
                </c:pt>
                <c:pt idx="56">
                  <c:v>-1.6394668421268117</c:v>
                </c:pt>
                <c:pt idx="57">
                  <c:v>-1.5810077621429959</c:v>
                </c:pt>
                <c:pt idx="58">
                  <c:v>-1.5271606052006728</c:v>
                </c:pt>
                <c:pt idx="59">
                  <c:v>-1.4829577800502596</c:v>
                </c:pt>
                <c:pt idx="60">
                  <c:v>-1.4433713511935615</c:v>
                </c:pt>
                <c:pt idx="61">
                  <c:v>-1.409376487615104</c:v>
                </c:pt>
                <c:pt idx="62">
                  <c:v>-1.3833484862450847</c:v>
                </c:pt>
                <c:pt idx="63">
                  <c:v>-1.3601162675141849</c:v>
                </c:pt>
                <c:pt idx="64">
                  <c:v>-1.3444304252827999</c:v>
                </c:pt>
                <c:pt idx="65">
                  <c:v>-1.324414474899944</c:v>
                </c:pt>
                <c:pt idx="66">
                  <c:v>-1.3055168375727368</c:v>
                </c:pt>
                <c:pt idx="67">
                  <c:v>-1.287455698411154</c:v>
                </c:pt>
                <c:pt idx="68">
                  <c:v>-1.2713538437230678</c:v>
                </c:pt>
                <c:pt idx="69">
                  <c:v>-1.2562316312717285</c:v>
                </c:pt>
                <c:pt idx="70">
                  <c:v>-1.2397092908747176</c:v>
                </c:pt>
              </c:numCache>
            </c:numRef>
          </c:yVal>
          <c:smooth val="0"/>
        </c:ser>
        <c:ser>
          <c:idx val="10"/>
          <c:order val="10"/>
          <c:tx>
            <c:strRef>
              <c:f>Vertical!$O$10</c:f>
              <c:strCache>
                <c:ptCount val="1"/>
                <c:pt idx="0">
                  <c:v>LW2V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4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Vertical!$O$11:$O$81</c:f>
              <c:numCache>
                <c:formatCode>General</c:formatCode>
                <c:ptCount val="71"/>
                <c:pt idx="0">
                  <c:v>1.4607791784769</c:v>
                </c:pt>
                <c:pt idx="1">
                  <c:v>1.461578448791204</c:v>
                </c:pt>
                <c:pt idx="2">
                  <c:v>1.4608723265210481</c:v>
                </c:pt>
                <c:pt idx="3">
                  <c:v>1.4614853007470558</c:v>
                </c:pt>
                <c:pt idx="4">
                  <c:v>1.4610616273849615</c:v>
                </c:pt>
                <c:pt idx="5">
                  <c:v>1.4607791784769</c:v>
                </c:pt>
                <c:pt idx="6">
                  <c:v>1.4619059693335321</c:v>
                </c:pt>
                <c:pt idx="7">
                  <c:v>1.4617196732452349</c:v>
                </c:pt>
                <c:pt idx="8">
                  <c:v>1.4624708671496565</c:v>
                </c:pt>
                <c:pt idx="9">
                  <c:v>1.4623296426956252</c:v>
                </c:pt>
                <c:pt idx="10">
                  <c:v>1.4613891479272898</c:v>
                </c:pt>
                <c:pt idx="11">
                  <c:v>1.461013550975079</c:v>
                </c:pt>
                <c:pt idx="12">
                  <c:v>1.4624227907397738</c:v>
                </c:pt>
                <c:pt idx="13">
                  <c:v>1.4620471937875632</c:v>
                </c:pt>
                <c:pt idx="14">
                  <c:v>1.4614853007470558</c:v>
                </c:pt>
                <c:pt idx="15">
                  <c:v>1.4618608976992662</c:v>
                </c:pt>
                <c:pt idx="16">
                  <c:v>1.4621403418317116</c:v>
                </c:pt>
                <c:pt idx="17">
                  <c:v>1.4613440762930243</c:v>
                </c:pt>
                <c:pt idx="18">
                  <c:v>1.4613440762930243</c:v>
                </c:pt>
                <c:pt idx="19">
                  <c:v>1.460403581524689</c:v>
                </c:pt>
                <c:pt idx="20">
                  <c:v>1.4613891479272898</c:v>
                </c:pt>
                <c:pt idx="21">
                  <c:v>1.4620952701974457</c:v>
                </c:pt>
                <c:pt idx="22">
                  <c:v>1.4611547754291101</c:v>
                </c:pt>
                <c:pt idx="23">
                  <c:v>1.4623296426956252</c:v>
                </c:pt>
                <c:pt idx="24">
                  <c:v>1.4632671326883433</c:v>
                </c:pt>
                <c:pt idx="25">
                  <c:v>1.4646763724530378</c:v>
                </c:pt>
                <c:pt idx="26">
                  <c:v>1.4682911175211135</c:v>
                </c:pt>
                <c:pt idx="27">
                  <c:v>1.4778222657804119</c:v>
                </c:pt>
                <c:pt idx="28">
                  <c:v>1.4873534140397111</c:v>
                </c:pt>
                <c:pt idx="29">
                  <c:v>1.4998412615068126</c:v>
                </c:pt>
                <c:pt idx="30">
                  <c:v>1.5146307670970609</c:v>
                </c:pt>
                <c:pt idx="31">
                  <c:v>1.5308745840862696</c:v>
                </c:pt>
                <c:pt idx="32">
                  <c:v>1.5437861049154646</c:v>
                </c:pt>
                <c:pt idx="33">
                  <c:v>1.5724246213276258</c:v>
                </c:pt>
                <c:pt idx="34">
                  <c:v>1.6015348875117639</c:v>
                </c:pt>
                <c:pt idx="35">
                  <c:v>1.6448697614700261</c:v>
                </c:pt>
                <c:pt idx="36">
                  <c:v>1.7290485503994877</c:v>
                </c:pt>
                <c:pt idx="37">
                  <c:v>1.8065627470089234</c:v>
                </c:pt>
                <c:pt idx="38">
                  <c:v>1.9094763119146552</c:v>
                </c:pt>
                <c:pt idx="39">
                  <c:v>1.9699023495863131</c:v>
                </c:pt>
                <c:pt idx="40">
                  <c:v>2.0799973282183135</c:v>
                </c:pt>
                <c:pt idx="41">
                  <c:v>2.0606075111573885</c:v>
                </c:pt>
                <c:pt idx="42">
                  <c:v>2.0890597314812531</c:v>
                </c:pt>
                <c:pt idx="43">
                  <c:v>2.0610311845194813</c:v>
                </c:pt>
                <c:pt idx="44">
                  <c:v>2.0620618225563483</c:v>
                </c:pt>
                <c:pt idx="45">
                  <c:v>2.0159114738443145</c:v>
                </c:pt>
                <c:pt idx="46">
                  <c:v>1.9407440069922919</c:v>
                </c:pt>
                <c:pt idx="47">
                  <c:v>1.8630915907044423</c:v>
                </c:pt>
                <c:pt idx="48">
                  <c:v>1.7929481086851899</c:v>
                </c:pt>
                <c:pt idx="49">
                  <c:v>1.7278766879085901</c:v>
                </c:pt>
                <c:pt idx="50">
                  <c:v>1.6600348640124849</c:v>
                </c:pt>
                <c:pt idx="51">
                  <c:v>1.5968384232213217</c:v>
                </c:pt>
                <c:pt idx="52">
                  <c:v>1.5859010399729458</c:v>
                </c:pt>
                <c:pt idx="53">
                  <c:v>1.5611116411270396</c:v>
                </c:pt>
                <c:pt idx="54">
                  <c:v>1.5489993906121486</c:v>
                </c:pt>
                <c:pt idx="55">
                  <c:v>1.5335518391616274</c:v>
                </c:pt>
                <c:pt idx="56">
                  <c:v>1.5221907825511578</c:v>
                </c:pt>
                <c:pt idx="57">
                  <c:v>1.5036903790730678</c:v>
                </c:pt>
                <c:pt idx="58">
                  <c:v>1.4870709651316487</c:v>
                </c:pt>
                <c:pt idx="59">
                  <c:v>1.4727051329034937</c:v>
                </c:pt>
                <c:pt idx="60">
                  <c:v>1.4636908060504368</c:v>
                </c:pt>
                <c:pt idx="61">
                  <c:v>1.4621884182415941</c:v>
                </c:pt>
                <c:pt idx="62">
                  <c:v>1.460968479340814</c:v>
                </c:pt>
                <c:pt idx="63">
                  <c:v>1.460968479340814</c:v>
                </c:pt>
                <c:pt idx="64">
                  <c:v>1.4612479234732589</c:v>
                </c:pt>
                <c:pt idx="65">
                  <c:v>1.460968479340814</c:v>
                </c:pt>
                <c:pt idx="66">
                  <c:v>1.4611097037948451</c:v>
                </c:pt>
                <c:pt idx="67">
                  <c:v>1.4614853007470558</c:v>
                </c:pt>
                <c:pt idx="68">
                  <c:v>1.4606379540228684</c:v>
                </c:pt>
                <c:pt idx="69">
                  <c:v>1.4615303723813209</c:v>
                </c:pt>
                <c:pt idx="70">
                  <c:v>1.4606860304327516</c:v>
                </c:pt>
              </c:numCache>
            </c:numRef>
          </c:xVal>
          <c:yVal>
            <c:numRef>
              <c:f>Vertical!$N$11:$N$81</c:f>
              <c:numCache>
                <c:formatCode>General</c:formatCode>
                <c:ptCount val="71"/>
                <c:pt idx="0">
                  <c:v>-1.9908888339366642</c:v>
                </c:pt>
                <c:pt idx="1">
                  <c:v>-1.9775556529194753</c:v>
                </c:pt>
                <c:pt idx="2">
                  <c:v>-1.9624284148814921</c:v>
                </c:pt>
                <c:pt idx="3">
                  <c:v>-1.9488732148317904</c:v>
                </c:pt>
                <c:pt idx="4">
                  <c:v>-1.9340825862947144</c:v>
                </c:pt>
                <c:pt idx="5">
                  <c:v>-1.9194602625080921</c:v>
                </c:pt>
                <c:pt idx="6">
                  <c:v>-1.9065174052738723</c:v>
                </c:pt>
                <c:pt idx="7">
                  <c:v>-1.8920096719556436</c:v>
                </c:pt>
                <c:pt idx="8">
                  <c:v>-1.8786191957042584</c:v>
                </c:pt>
                <c:pt idx="9">
                  <c:v>-1.8641651766680907</c:v>
                </c:pt>
                <c:pt idx="10">
                  <c:v>-1.8487586243633962</c:v>
                </c:pt>
                <c:pt idx="11">
                  <c:v>-1.8340252910605173</c:v>
                </c:pt>
                <c:pt idx="12">
                  <c:v>-1.8214190433272042</c:v>
                </c:pt>
                <c:pt idx="13">
                  <c:v>-1.8066857100243254</c:v>
                </c:pt>
                <c:pt idx="14">
                  <c:v>-1.791730357688933</c:v>
                </c:pt>
                <c:pt idx="15">
                  <c:v>-1.7778922624203832</c:v>
                </c:pt>
                <c:pt idx="16">
                  <c:v>-1.7639395766834389</c:v>
                </c:pt>
                <c:pt idx="17">
                  <c:v>-1.7487049100813359</c:v>
                </c:pt>
                <c:pt idx="18">
                  <c:v>-1.7344191957956219</c:v>
                </c:pt>
                <c:pt idx="19">
                  <c:v>-1.7190126434909279</c:v>
                </c:pt>
                <c:pt idx="20">
                  <c:v>-1.7059014815062532</c:v>
                </c:pt>
                <c:pt idx="21">
                  <c:v>-1.6924572909728084</c:v>
                </c:pt>
                <c:pt idx="22">
                  <c:v>-1.6770507386681142</c:v>
                </c:pt>
                <c:pt idx="23">
                  <c:v>-1.6641651766680907</c:v>
                </c:pt>
                <c:pt idx="24">
                  <c:v>-1.6509967194492186</c:v>
                </c:pt>
                <c:pt idx="25">
                  <c:v>-1.6383904717159059</c:v>
                </c:pt>
                <c:pt idx="26">
                  <c:v>-1.6284126428513832</c:v>
                </c:pt>
                <c:pt idx="27">
                  <c:v>-1.6254857087452361</c:v>
                </c:pt>
                <c:pt idx="28">
                  <c:v>-1.6225587746390893</c:v>
                </c:pt>
                <c:pt idx="29">
                  <c:v>-1.6231554974360616</c:v>
                </c:pt>
                <c:pt idx="30">
                  <c:v>-1.626495229570218</c:v>
                </c:pt>
                <c:pt idx="31">
                  <c:v>-1.6315681425388355</c:v>
                </c:pt>
                <c:pt idx="32">
                  <c:v>-1.6326697795871696</c:v>
                </c:pt>
                <c:pt idx="33">
                  <c:v>-1.6525141201222169</c:v>
                </c:pt>
                <c:pt idx="34">
                  <c:v>-1.6729206701428223</c:v>
                </c:pt>
                <c:pt idx="35">
                  <c:v>-1.7102794475814842</c:v>
                </c:pt>
                <c:pt idx="36">
                  <c:v>-1.7963141074226863</c:v>
                </c:pt>
                <c:pt idx="37">
                  <c:v>-1.8744062154233203</c:v>
                </c:pt>
                <c:pt idx="38">
                  <c:v>-1.9827681118406899</c:v>
                </c:pt>
                <c:pt idx="39">
                  <c:v>-2.0404953450364069</c:v>
                </c:pt>
                <c:pt idx="40">
                  <c:v>-2.1574157170619612</c:v>
                </c:pt>
                <c:pt idx="41">
                  <c:v>-2.1200221186341444</c:v>
                </c:pt>
                <c:pt idx="42">
                  <c:v>-2.1396444401366783</c:v>
                </c:pt>
                <c:pt idx="43">
                  <c:v>-2.091955604314077</c:v>
                </c:pt>
                <c:pt idx="44">
                  <c:v>-2.078898156611463</c:v>
                </c:pt>
                <c:pt idx="45">
                  <c:v>-2.0096125984487077</c:v>
                </c:pt>
                <c:pt idx="46">
                  <c:v>-1.9057457854958888</c:v>
                </c:pt>
                <c:pt idx="47">
                  <c:v>-1.7989175251255101</c:v>
                </c:pt>
                <c:pt idx="48">
                  <c:v>-1.7010380641462834</c:v>
                </c:pt>
                <c:pt idx="49">
                  <c:v>-1.609203250374847</c:v>
                </c:pt>
                <c:pt idx="50">
                  <c:v>-1.5140667987328049</c:v>
                </c:pt>
                <c:pt idx="51">
                  <c:v>-1.4244664990950544</c:v>
                </c:pt>
                <c:pt idx="52">
                  <c:v>-1.3971461190295089</c:v>
                </c:pt>
                <c:pt idx="53">
                  <c:v>-1.3533175496109355</c:v>
                </c:pt>
                <c:pt idx="54">
                  <c:v>-1.3245970172596988</c:v>
                </c:pt>
                <c:pt idx="55">
                  <c:v>-1.2919016280360414</c:v>
                </c:pt>
                <c:pt idx="56">
                  <c:v>-1.2640763337191339</c:v>
                </c:pt>
                <c:pt idx="57">
                  <c:v>-1.2277426971239633</c:v>
                </c:pt>
                <c:pt idx="58">
                  <c:v>-1.1936507365667532</c:v>
                </c:pt>
                <c:pt idx="59">
                  <c:v>-1.1622444901125288</c:v>
                </c:pt>
                <c:pt idx="60">
                  <c:v>-1.1372159194148661</c:v>
                </c:pt>
                <c:pt idx="61">
                  <c:v>-1.1211397290604934</c:v>
                </c:pt>
                <c:pt idx="62">
                  <c:v>-1.1054001482070288</c:v>
                </c:pt>
                <c:pt idx="63">
                  <c:v>-1.0911144339213148</c:v>
                </c:pt>
                <c:pt idx="64">
                  <c:v>-1.0771617481843705</c:v>
                </c:pt>
                <c:pt idx="65">
                  <c:v>-1.0625430053498859</c:v>
                </c:pt>
                <c:pt idx="66">
                  <c:v>-1.0484255958146258</c:v>
                </c:pt>
                <c:pt idx="67">
                  <c:v>-1.0345875005460763</c:v>
                </c:pt>
                <c:pt idx="68">
                  <c:v>-1.0192919577576378</c:v>
                </c:pt>
                <c:pt idx="69">
                  <c:v>-1.0060697862567074</c:v>
                </c:pt>
                <c:pt idx="70">
                  <c:v>-0.99077782442040663</c:v>
                </c:pt>
              </c:numCache>
            </c:numRef>
          </c:yVal>
          <c:smooth val="0"/>
        </c:ser>
        <c:ser>
          <c:idx val="11"/>
          <c:order val="11"/>
          <c:tx>
            <c:strRef>
              <c:f>Vertical!$Q$10</c:f>
              <c:strCache>
                <c:ptCount val="1"/>
                <c:pt idx="0">
                  <c:v>LW3V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4"/>
            <c:spPr>
              <a:solidFill>
                <a:schemeClr val="tx1"/>
              </a:solidFill>
              <a:ln>
                <a:noFill/>
              </a:ln>
            </c:spPr>
          </c:marker>
          <c:xVal>
            <c:numRef>
              <c:f>Vertical!$Q$11:$Q$81</c:f>
              <c:numCache>
                <c:formatCode>General</c:formatCode>
                <c:ptCount val="71"/>
                <c:pt idx="0">
                  <c:v>2.1166932768025104</c:v>
                </c:pt>
                <c:pt idx="1">
                  <c:v>2.1177227294759713</c:v>
                </c:pt>
                <c:pt idx="2">
                  <c:v>2.1174158733906125</c:v>
                </c:pt>
                <c:pt idx="3">
                  <c:v>2.1153536685158918</c:v>
                </c:pt>
                <c:pt idx="4">
                  <c:v>2.116280835827566</c:v>
                </c:pt>
                <c:pt idx="5">
                  <c:v>2.1182407553405005</c:v>
                </c:pt>
                <c:pt idx="6">
                  <c:v>2.1155582392394634</c:v>
                </c:pt>
                <c:pt idx="7">
                  <c:v>2.1172080031392397</c:v>
                </c:pt>
                <c:pt idx="8">
                  <c:v>2.1166932768025104</c:v>
                </c:pt>
                <c:pt idx="9">
                  <c:v>2.1180328850891286</c:v>
                </c:pt>
                <c:pt idx="10">
                  <c:v>2.116280835827566</c:v>
                </c:pt>
                <c:pt idx="11">
                  <c:v>2.1157661094908353</c:v>
                </c:pt>
                <c:pt idx="12">
                  <c:v>2.1160729655761941</c:v>
                </c:pt>
                <c:pt idx="13">
                  <c:v>2.1156638241290486</c:v>
                </c:pt>
                <c:pt idx="14">
                  <c:v>2.1167955621642962</c:v>
                </c:pt>
                <c:pt idx="15">
                  <c:v>2.1148356426513621</c:v>
                </c:pt>
                <c:pt idx="16">
                  <c:v>2.1160729655761941</c:v>
                </c:pt>
                <c:pt idx="17">
                  <c:v>2.1160729655761941</c:v>
                </c:pt>
                <c:pt idx="18">
                  <c:v>2.1151457982645199</c:v>
                </c:pt>
                <c:pt idx="19">
                  <c:v>2.1153536685158918</c:v>
                </c:pt>
                <c:pt idx="20">
                  <c:v>2.1164887060789379</c:v>
                </c:pt>
                <c:pt idx="21">
                  <c:v>2.1157661094908353</c:v>
                </c:pt>
                <c:pt idx="22">
                  <c:v>2.1156638241290486</c:v>
                </c:pt>
                <c:pt idx="23">
                  <c:v>2.1155582392394634</c:v>
                </c:pt>
                <c:pt idx="24">
                  <c:v>2.1159706802144078</c:v>
                </c:pt>
                <c:pt idx="25">
                  <c:v>2.1163831211893522</c:v>
                </c:pt>
                <c:pt idx="26">
                  <c:v>2.1152513831541047</c:v>
                </c:pt>
                <c:pt idx="27">
                  <c:v>2.1157661094908353</c:v>
                </c:pt>
                <c:pt idx="28">
                  <c:v>2.1160729655761941</c:v>
                </c:pt>
                <c:pt idx="29">
                  <c:v>2.1156605246012496</c:v>
                </c:pt>
                <c:pt idx="30">
                  <c:v>2.1156638241290486</c:v>
                </c:pt>
                <c:pt idx="31">
                  <c:v>2.1159706802144078</c:v>
                </c:pt>
                <c:pt idx="32">
                  <c:v>2.1150435129027336</c:v>
                </c:pt>
                <c:pt idx="33">
                  <c:v>2.1144265012042172</c:v>
                </c:pt>
                <c:pt idx="34">
                  <c:v>2.1158683948526216</c:v>
                </c:pt>
                <c:pt idx="35">
                  <c:v>2.116280835827566</c:v>
                </c:pt>
                <c:pt idx="36">
                  <c:v>2.1157661094908353</c:v>
                </c:pt>
                <c:pt idx="37">
                  <c:v>2.1172080031392397</c:v>
                </c:pt>
                <c:pt idx="38">
                  <c:v>2.1173102885010273</c:v>
                </c:pt>
                <c:pt idx="39">
                  <c:v>2.1190656372903884</c:v>
                </c:pt>
                <c:pt idx="40">
                  <c:v>2.1256646928894951</c:v>
                </c:pt>
                <c:pt idx="41">
                  <c:v>2.1328807601871183</c:v>
                </c:pt>
                <c:pt idx="42">
                  <c:v>2.1464913123602742</c:v>
                </c:pt>
                <c:pt idx="43">
                  <c:v>2.1612369020964777</c:v>
                </c:pt>
                <c:pt idx="44">
                  <c:v>2.1774243854810846</c:v>
                </c:pt>
                <c:pt idx="45">
                  <c:v>2.2014515469174314</c:v>
                </c:pt>
                <c:pt idx="46">
                  <c:v>2.2372283268479851</c:v>
                </c:pt>
                <c:pt idx="47">
                  <c:v>2.3023940008891586</c:v>
                </c:pt>
                <c:pt idx="48">
                  <c:v>2.3732315632177641</c:v>
                </c:pt>
                <c:pt idx="49">
                  <c:v>2.4232392065477915</c:v>
                </c:pt>
                <c:pt idx="50">
                  <c:v>2.520472991272821</c:v>
                </c:pt>
                <c:pt idx="51">
                  <c:v>2.5614069331540765</c:v>
                </c:pt>
                <c:pt idx="52">
                  <c:v>2.6461652032689971</c:v>
                </c:pt>
                <c:pt idx="53">
                  <c:v>2.7240109626438538</c:v>
                </c:pt>
                <c:pt idx="54">
                  <c:v>2.7318473411677928</c:v>
                </c:pt>
                <c:pt idx="55">
                  <c:v>2.7171050509593897</c:v>
                </c:pt>
                <c:pt idx="56">
                  <c:v>2.6963774173225969</c:v>
                </c:pt>
                <c:pt idx="57">
                  <c:v>2.6391537066949473</c:v>
                </c:pt>
                <c:pt idx="58">
                  <c:v>2.5804815033632935</c:v>
                </c:pt>
                <c:pt idx="59">
                  <c:v>2.5076873210495534</c:v>
                </c:pt>
                <c:pt idx="60">
                  <c:v>2.4478833796826533</c:v>
                </c:pt>
                <c:pt idx="61">
                  <c:v>2.3540547076467613</c:v>
                </c:pt>
                <c:pt idx="62">
                  <c:v>2.2941451813902751</c:v>
                </c:pt>
                <c:pt idx="63">
                  <c:v>2.2490868297595785</c:v>
                </c:pt>
                <c:pt idx="64">
                  <c:v>2.2127920239644943</c:v>
                </c:pt>
                <c:pt idx="65">
                  <c:v>2.1926847015540183</c:v>
                </c:pt>
                <c:pt idx="66">
                  <c:v>2.1792820196322329</c:v>
                </c:pt>
                <c:pt idx="67">
                  <c:v>2.1680405284191555</c:v>
                </c:pt>
                <c:pt idx="68">
                  <c:v>2.1508235923610881</c:v>
                </c:pt>
                <c:pt idx="69">
                  <c:v>2.1374176109115037</c:v>
                </c:pt>
                <c:pt idx="70">
                  <c:v>2.1263839899497978</c:v>
                </c:pt>
              </c:numCache>
            </c:numRef>
          </c:xVal>
          <c:yVal>
            <c:numRef>
              <c:f>Vertical!$P$11:$P$81</c:f>
              <c:numCache>
                <c:formatCode>General</c:formatCode>
                <c:ptCount val="71"/>
                <c:pt idx="0">
                  <c:v>-1.7725768170494016</c:v>
                </c:pt>
                <c:pt idx="1">
                  <c:v>-1.75951795668569</c:v>
                </c:pt>
                <c:pt idx="2">
                  <c:v>-1.74486654555784</c:v>
                </c:pt>
                <c:pt idx="3">
                  <c:v>-1.7281231912040125</c:v>
                </c:pt>
                <c:pt idx="4">
                  <c:v>-1.7149424318929221</c:v>
                </c:pt>
                <c:pt idx="5">
                  <c:v>-1.7029924587279426</c:v>
                </c:pt>
                <c:pt idx="6">
                  <c:v>-1.6855098462416263</c:v>
                </c:pt>
                <c:pt idx="7">
                  <c:v>-1.6731902440104027</c:v>
                </c:pt>
                <c:pt idx="8">
                  <c:v>-1.6582911027636875</c:v>
                </c:pt>
                <c:pt idx="9">
                  <c:v>-1.6456018714662204</c:v>
                </c:pt>
                <c:pt idx="10">
                  <c:v>-1.6292281461786362</c:v>
                </c:pt>
                <c:pt idx="11">
                  <c:v>-1.614329004931921</c:v>
                </c:pt>
                <c:pt idx="12">
                  <c:v>-1.600408987488342</c:v>
                </c:pt>
                <c:pt idx="13">
                  <c:v>-1.5856356774131133</c:v>
                </c:pt>
                <c:pt idx="14">
                  <c:v>-1.57269871599678</c:v>
                </c:pt>
                <c:pt idx="15">
                  <c:v>-1.5560772605903306</c:v>
                </c:pt>
                <c:pt idx="16">
                  <c:v>-1.5432661303454844</c:v>
                </c:pt>
                <c:pt idx="17">
                  <c:v>-1.5289804160597704</c:v>
                </c:pt>
                <c:pt idx="18">
                  <c:v>-1.5135897467994317</c:v>
                </c:pt>
                <c:pt idx="19">
                  <c:v>-1.4995517626325838</c:v>
                </c:pt>
                <c:pt idx="20">
                  <c:v>-1.4866187334403598</c:v>
                </c:pt>
                <c:pt idx="21">
                  <c:v>-1.4714718620747778</c:v>
                </c:pt>
                <c:pt idx="22">
                  <c:v>-1.4570642488416852</c:v>
                </c:pt>
                <c:pt idx="23">
                  <c:v>-1.4426527033844834</c:v>
                </c:pt>
                <c:pt idx="24">
                  <c:v>-1.4288585171123913</c:v>
                </c:pt>
                <c:pt idx="25">
                  <c:v>-1.4150643308402997</c:v>
                </c:pt>
                <c:pt idx="26">
                  <c:v>-1.3994298636852054</c:v>
                </c:pt>
                <c:pt idx="27">
                  <c:v>-1.3857575763604921</c:v>
                </c:pt>
                <c:pt idx="28">
                  <c:v>-1.3718375589169136</c:v>
                </c:pt>
                <c:pt idx="29">
                  <c:v>-1.3570603166175761</c:v>
                </c:pt>
                <c:pt idx="30">
                  <c:v>-1.3427785345559713</c:v>
                </c:pt>
                <c:pt idx="31">
                  <c:v>-1.3288585171123914</c:v>
                </c:pt>
                <c:pt idx="32">
                  <c:v>-1.3134678478520536</c:v>
                </c:pt>
                <c:pt idx="33">
                  <c:v>-1.2984468076579598</c:v>
                </c:pt>
                <c:pt idx="34">
                  <c:v>-1.2858794753078702</c:v>
                </c:pt>
                <c:pt idx="35">
                  <c:v>-1.2720852890357792</c:v>
                </c:pt>
                <c:pt idx="36">
                  <c:v>-1.2571861477890636</c:v>
                </c:pt>
                <c:pt idx="37">
                  <c:v>-1.2446188154389746</c:v>
                </c:pt>
                <c:pt idx="38">
                  <c:v>-1.2304550001006387</c:v>
                </c:pt>
                <c:pt idx="39">
                  <c:v>-1.2182612290409032</c:v>
                </c:pt>
                <c:pt idx="40">
                  <c:v>-1.211839962973152</c:v>
                </c:pt>
                <c:pt idx="41">
                  <c:v>-1.2061540228137815</c:v>
                </c:pt>
                <c:pt idx="42">
                  <c:v>-1.2080887329776173</c:v>
                </c:pt>
                <c:pt idx="43">
                  <c:v>-1.2113761282349429</c:v>
                </c:pt>
                <c:pt idx="44">
                  <c:v>-1.2163819054278937</c:v>
                </c:pt>
                <c:pt idx="45">
                  <c:v>-1.2307306471037853</c:v>
                </c:pt>
                <c:pt idx="46">
                  <c:v>-1.2590820388317621</c:v>
                </c:pt>
                <c:pt idx="47">
                  <c:v>-1.3224577506984401</c:v>
                </c:pt>
                <c:pt idx="48">
                  <c:v>-1.3925929558084569</c:v>
                </c:pt>
                <c:pt idx="49">
                  <c:v>-1.4379040301184718</c:v>
                </c:pt>
                <c:pt idx="50">
                  <c:v>-1.5394970281003451</c:v>
                </c:pt>
                <c:pt idx="51">
                  <c:v>-1.5739944861106596</c:v>
                </c:pt>
                <c:pt idx="52">
                  <c:v>-1.6607197447364721</c:v>
                </c:pt>
                <c:pt idx="53">
                  <c:v>-1.7392069938539667</c:v>
                </c:pt>
                <c:pt idx="54">
                  <c:v>-1.7342603118270854</c:v>
                </c:pt>
                <c:pt idx="55">
                  <c:v>-1.7024054202224399</c:v>
                </c:pt>
                <c:pt idx="56">
                  <c:v>-1.6634174740841019</c:v>
                </c:pt>
                <c:pt idx="57">
                  <c:v>-1.5809351970763146</c:v>
                </c:pt>
                <c:pt idx="58">
                  <c:v>-1.4967266736846836</c:v>
                </c:pt>
                <c:pt idx="59">
                  <c:v>-1.3956882311066117</c:v>
                </c:pt>
                <c:pt idx="60">
                  <c:v>-1.310130954845601</c:v>
                </c:pt>
                <c:pt idx="61">
                  <c:v>-1.1840245835727687</c:v>
                </c:pt>
                <c:pt idx="62">
                  <c:v>-1.0983414761402703</c:v>
                </c:pt>
                <c:pt idx="63">
                  <c:v>-1.0303573094223</c:v>
                </c:pt>
                <c:pt idx="64">
                  <c:v>-0.97281712993778491</c:v>
                </c:pt>
                <c:pt idx="65">
                  <c:v>-0.93456844193193445</c:v>
                </c:pt>
                <c:pt idx="66">
                  <c:v>-0.90431003331553583</c:v>
                </c:pt>
                <c:pt idx="67">
                  <c:v>-0.87662723149052091</c:v>
                </c:pt>
                <c:pt idx="68">
                  <c:v>-0.84182317180413868</c:v>
                </c:pt>
                <c:pt idx="69">
                  <c:v>-0.8115608309636313</c:v>
                </c:pt>
                <c:pt idx="70">
                  <c:v>-0.78412575925748174</c:v>
                </c:pt>
              </c:numCache>
            </c:numRef>
          </c:yVal>
          <c:smooth val="0"/>
        </c:ser>
        <c:ser>
          <c:idx val="12"/>
          <c:order val="12"/>
          <c:tx>
            <c:strRef>
              <c:f>Vertical!$S$10</c:f>
              <c:strCache>
                <c:ptCount val="1"/>
                <c:pt idx="0">
                  <c:v>LW4V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4"/>
            <c:spPr>
              <a:solidFill>
                <a:srgbClr val="00B050"/>
              </a:solidFill>
              <a:ln>
                <a:noFill/>
              </a:ln>
            </c:spPr>
          </c:marker>
          <c:xVal>
            <c:numRef>
              <c:f>Vertical!$S$11:$S$81</c:f>
              <c:numCache>
                <c:formatCode>General</c:formatCode>
                <c:ptCount val="71"/>
                <c:pt idx="0">
                  <c:v>2.7484339256316428</c:v>
                </c:pt>
                <c:pt idx="1">
                  <c:v>2.7478446818902964</c:v>
                </c:pt>
                <c:pt idx="2">
                  <c:v>2.7483022860724056</c:v>
                </c:pt>
                <c:pt idx="3">
                  <c:v>2.7486282506952779</c:v>
                </c:pt>
                <c:pt idx="4">
                  <c:v>2.7489542153181499</c:v>
                </c:pt>
                <c:pt idx="5">
                  <c:v>2.7491506298985979</c:v>
                </c:pt>
                <c:pt idx="6">
                  <c:v>2.7488894402969386</c:v>
                </c:pt>
                <c:pt idx="7">
                  <c:v>2.7491506298985979</c:v>
                </c:pt>
                <c:pt idx="8">
                  <c:v>2.7480410964707445</c:v>
                </c:pt>
                <c:pt idx="9">
                  <c:v>2.7498046486611574</c:v>
                </c:pt>
                <c:pt idx="10">
                  <c:v>2.7486282506952779</c:v>
                </c:pt>
                <c:pt idx="11">
                  <c:v>2.7500658382628171</c:v>
                </c:pt>
                <c:pt idx="12">
                  <c:v>2.7486930257164892</c:v>
                </c:pt>
                <c:pt idx="13">
                  <c:v>2.7490858548773867</c:v>
                </c:pt>
                <c:pt idx="14">
                  <c:v>2.7491506298985979</c:v>
                </c:pt>
                <c:pt idx="15">
                  <c:v>2.7483670610936177</c:v>
                </c:pt>
                <c:pt idx="16">
                  <c:v>2.7483670610936177</c:v>
                </c:pt>
                <c:pt idx="17">
                  <c:v>2.7509789571102221</c:v>
                </c:pt>
                <c:pt idx="18">
                  <c:v>2.7535908531268278</c:v>
                </c:pt>
                <c:pt idx="19">
                  <c:v>2.7592722493421471</c:v>
                </c:pt>
                <c:pt idx="20">
                  <c:v>2.763647697549164</c:v>
                </c:pt>
                <c:pt idx="21">
                  <c:v>2.7678915061969449</c:v>
                </c:pt>
                <c:pt idx="22">
                  <c:v>2.7710905564380828</c:v>
                </c:pt>
                <c:pt idx="23">
                  <c:v>2.7801026424537776</c:v>
                </c:pt>
                <c:pt idx="24">
                  <c:v>2.7894386035755305</c:v>
                </c:pt>
                <c:pt idx="25">
                  <c:v>2.8000826022224001</c:v>
                </c:pt>
                <c:pt idx="26">
                  <c:v>2.8154927887203702</c:v>
                </c:pt>
                <c:pt idx="27">
                  <c:v>2.831556993980898</c:v>
                </c:pt>
                <c:pt idx="28">
                  <c:v>2.8455295929113307</c:v>
                </c:pt>
                <c:pt idx="29">
                  <c:v>2.8753052075006287</c:v>
                </c:pt>
                <c:pt idx="30">
                  <c:v>2.9238216983882745</c:v>
                </c:pt>
                <c:pt idx="31">
                  <c:v>3.0381579688943705</c:v>
                </c:pt>
                <c:pt idx="32">
                  <c:v>3.1559544792432641</c:v>
                </c:pt>
                <c:pt idx="33">
                  <c:v>3.269701506008015</c:v>
                </c:pt>
                <c:pt idx="34">
                  <c:v>3.3069868440242574</c:v>
                </c:pt>
                <c:pt idx="35">
                  <c:v>3.3746349508543316</c:v>
                </c:pt>
                <c:pt idx="36">
                  <c:v>3.361117866589197</c:v>
                </c:pt>
                <c:pt idx="37">
                  <c:v>3.3199146845480456</c:v>
                </c:pt>
                <c:pt idx="38">
                  <c:v>3.2134161916085793</c:v>
                </c:pt>
                <c:pt idx="39">
                  <c:v>3.1119429866050603</c:v>
                </c:pt>
                <c:pt idx="40">
                  <c:v>3.0291458828786757</c:v>
                </c:pt>
                <c:pt idx="41">
                  <c:v>2.9359659701070817</c:v>
                </c:pt>
                <c:pt idx="42">
                  <c:v>2.8884315521216815</c:v>
                </c:pt>
                <c:pt idx="43">
                  <c:v>2.8640092796080148</c:v>
                </c:pt>
                <c:pt idx="44">
                  <c:v>2.8373679402386425</c:v>
                </c:pt>
                <c:pt idx="45">
                  <c:v>2.8309029752183403</c:v>
                </c:pt>
                <c:pt idx="46">
                  <c:v>2.8142537052500929</c:v>
                </c:pt>
                <c:pt idx="47">
                  <c:v>2.8037392566456476</c:v>
                </c:pt>
                <c:pt idx="48">
                  <c:v>2.7896350181559795</c:v>
                </c:pt>
                <c:pt idx="49">
                  <c:v>2.7740952816155851</c:v>
                </c:pt>
                <c:pt idx="50">
                  <c:v>2.7667819727690905</c:v>
                </c:pt>
                <c:pt idx="51">
                  <c:v>2.7576403367109728</c:v>
                </c:pt>
                <c:pt idx="52">
                  <c:v>2.7545708365122579</c:v>
                </c:pt>
                <c:pt idx="53">
                  <c:v>2.7525460947201843</c:v>
                </c:pt>
                <c:pt idx="54">
                  <c:v>2.7502622528432652</c:v>
                </c:pt>
                <c:pt idx="55">
                  <c:v>2.7511105966694598</c:v>
                </c:pt>
                <c:pt idx="56">
                  <c:v>2.7508494070677987</c:v>
                </c:pt>
                <c:pt idx="57">
                  <c:v>2.7499989737247912</c:v>
                </c:pt>
                <c:pt idx="58">
                  <c:v>2.7492174944366234</c:v>
                </c:pt>
                <c:pt idx="59">
                  <c:v>2.7489542153181499</c:v>
                </c:pt>
                <c:pt idx="60">
                  <c:v>2.7495434590594958</c:v>
                </c:pt>
                <c:pt idx="61">
                  <c:v>2.7484987006528545</c:v>
                </c:pt>
                <c:pt idx="62">
                  <c:v>2.7481706465131688</c:v>
                </c:pt>
                <c:pt idx="63">
                  <c:v>2.7488894402969386</c:v>
                </c:pt>
                <c:pt idx="64">
                  <c:v>2.7481058714919571</c:v>
                </c:pt>
                <c:pt idx="65">
                  <c:v>2.7497377841231314</c:v>
                </c:pt>
                <c:pt idx="66">
                  <c:v>2.7483022860724056</c:v>
                </c:pt>
                <c:pt idx="67">
                  <c:v>2.7487598902545152</c:v>
                </c:pt>
                <c:pt idx="68">
                  <c:v>2.7486282506952779</c:v>
                </c:pt>
                <c:pt idx="69">
                  <c:v>2.7494118195002586</c:v>
                </c:pt>
                <c:pt idx="70">
                  <c:v>2.7487598902545152</c:v>
                </c:pt>
              </c:numCache>
            </c:numRef>
          </c:xVal>
          <c:yVal>
            <c:numRef>
              <c:f>Vertical!$R$11:$R$81</c:f>
              <c:numCache>
                <c:formatCode>General</c:formatCode>
                <c:ptCount val="71"/>
                <c:pt idx="0">
                  <c:v>-1.5254560048793171</c:v>
                </c:pt>
                <c:pt idx="1">
                  <c:v>-1.5104680572479394</c:v>
                </c:pt>
                <c:pt idx="2">
                  <c:v>-1.4967276943902401</c:v>
                </c:pt>
                <c:pt idx="3">
                  <c:v>-1.4828304496148925</c:v>
                </c:pt>
                <c:pt idx="4">
                  <c:v>-1.4689332048395449</c:v>
                </c:pt>
                <c:pt idx="5">
                  <c:v>-1.4548815683357181</c:v>
                </c:pt>
                <c:pt idx="6">
                  <c:v>-1.4402845804038771</c:v>
                </c:pt>
                <c:pt idx="7">
                  <c:v>-1.4263101397642897</c:v>
                </c:pt>
                <c:pt idx="8">
                  <c:v>-1.410702135029827</c:v>
                </c:pt>
                <c:pt idx="9">
                  <c:v>-1.3985181404027636</c:v>
                </c:pt>
                <c:pt idx="10">
                  <c:v>-1.3828304496148927</c:v>
                </c:pt>
                <c:pt idx="11">
                  <c:v>-1.3702579854774626</c:v>
                </c:pt>
                <c:pt idx="12">
                  <c:v>-1.354336216907704</c:v>
                </c:pt>
                <c:pt idx="13">
                  <c:v>-1.340518658185764</c:v>
                </c:pt>
                <c:pt idx="14">
                  <c:v>-1.3263101397642898</c:v>
                </c:pt>
                <c:pt idx="15">
                  <c:v>-1.3110906045401938</c:v>
                </c:pt>
                <c:pt idx="16">
                  <c:v>-1.2968048902544795</c:v>
                </c:pt>
                <c:pt idx="17">
                  <c:v>-1.285631912430037</c:v>
                </c:pt>
                <c:pt idx="18">
                  <c:v>-1.2744589346055952</c:v>
                </c:pt>
                <c:pt idx="19">
                  <c:v>-1.2669440446704383</c:v>
                </c:pt>
                <c:pt idx="20">
                  <c:v>-1.2578727865046464</c:v>
                </c:pt>
                <c:pt idx="21">
                  <c:v>-1.2486446464212069</c:v>
                </c:pt>
                <c:pt idx="22">
                  <c:v>-1.2381714117532585</c:v>
                </c:pt>
                <c:pt idx="23">
                  <c:v>-1.234625883353516</c:v>
                </c:pt>
                <c:pt idx="24">
                  <c:v>-1.2314663342749712</c:v>
                </c:pt>
                <c:pt idx="25">
                  <c:v>-1.2298656436162316</c:v>
                </c:pt>
                <c:pt idx="26">
                  <c:v>-1.2339450744520204</c:v>
                </c:pt>
                <c:pt idx="27">
                  <c:v>-1.2388039344977122</c:v>
                </c:pt>
                <c:pt idx="28">
                  <c:v>-1.2411701151852172</c:v>
                </c:pt>
                <c:pt idx="29">
                  <c:v>-1.2623695965580009</c:v>
                </c:pt>
                <c:pt idx="30">
                  <c:v>-1.3059035845877021</c:v>
                </c:pt>
                <c:pt idx="31">
                  <c:v>-1.4278785314414502</c:v>
                </c:pt>
                <c:pt idx="32">
                  <c:v>-1.5539772315590923</c:v>
                </c:pt>
                <c:pt idx="33">
                  <c:v>-1.6752499450671781</c:v>
                </c:pt>
                <c:pt idx="34">
                  <c:v>-1.7053991663134107</c:v>
                </c:pt>
                <c:pt idx="35">
                  <c:v>-1.771733326374634</c:v>
                </c:pt>
                <c:pt idx="36">
                  <c:v>-1.7413385783545472</c:v>
                </c:pt>
                <c:pt idx="37">
                  <c:v>-1.6779488238449782</c:v>
                </c:pt>
                <c:pt idx="38">
                  <c:v>-1.5367431479927858</c:v>
                </c:pt>
                <c:pt idx="39">
                  <c:v>-1.4015263770920783</c:v>
                </c:pt>
                <c:pt idx="40">
                  <c:v>-1.2885669169840501</c:v>
                </c:pt>
                <c:pt idx="41">
                  <c:v>-1.1632337068951735</c:v>
                </c:pt>
                <c:pt idx="42">
                  <c:v>-1.0922986792034828</c:v>
                </c:pt>
                <c:pt idx="43">
                  <c:v>-1.0489076339102925</c:v>
                </c:pt>
                <c:pt idx="44">
                  <c:v>-1.0028720077196065</c:v>
                </c:pt>
                <c:pt idx="45">
                  <c:v>-0.98088164814495282</c:v>
                </c:pt>
                <c:pt idx="46">
                  <c:v>-0.94675410656050796</c:v>
                </c:pt>
                <c:pt idx="47">
                  <c:v>-0.91993776037629837</c:v>
                </c:pt>
                <c:pt idx="48">
                  <c:v>-0.8888432691997159</c:v>
                </c:pt>
                <c:pt idx="49">
                  <c:v>-0.85603801806401969</c:v>
                </c:pt>
                <c:pt idx="50">
                  <c:v>-0.83303664168674407</c:v>
                </c:pt>
                <c:pt idx="51">
                  <c:v>-0.80785634978657883</c:v>
                </c:pt>
                <c:pt idx="52">
                  <c:v>-0.78991254761157803</c:v>
                </c:pt>
                <c:pt idx="53">
                  <c:v>-0.77321384002108573</c:v>
                </c:pt>
                <c:pt idx="54">
                  <c:v>-0.75620634897363548</c:v>
                </c:pt>
                <c:pt idx="55">
                  <c:v>-0.74293165149054297</c:v>
                </c:pt>
                <c:pt idx="56">
                  <c:v>-0.72833466355870125</c:v>
                </c:pt>
                <c:pt idx="57">
                  <c:v>-0.71303544228119675</c:v>
                </c:pt>
                <c:pt idx="58">
                  <c:v>-0.69781839724626893</c:v>
                </c:pt>
                <c:pt idx="59">
                  <c:v>-0.68321891912525901</c:v>
                </c:pt>
                <c:pt idx="60">
                  <c:v>-0.66963543818520777</c:v>
                </c:pt>
                <c:pt idx="61">
                  <c:v>-0.65410462931498492</c:v>
                </c:pt>
                <c:pt idx="62">
                  <c:v>-0.63942795532973484</c:v>
                </c:pt>
                <c:pt idx="63">
                  <c:v>-0.62599886611816324</c:v>
                </c:pt>
                <c:pt idx="64">
                  <c:v>-0.61077933089406689</c:v>
                </c:pt>
                <c:pt idx="65">
                  <c:v>-0.59843845434935439</c:v>
                </c:pt>
                <c:pt idx="66">
                  <c:v>-0.58244198010452564</c:v>
                </c:pt>
                <c:pt idx="67">
                  <c:v>-0.56870161724682666</c:v>
                </c:pt>
                <c:pt idx="68">
                  <c:v>-0.55425902104346392</c:v>
                </c:pt>
                <c:pt idx="69">
                  <c:v>-0.54090712769613081</c:v>
                </c:pt>
                <c:pt idx="70">
                  <c:v>-0.52584447438968385</c:v>
                </c:pt>
              </c:numCache>
            </c:numRef>
          </c:yVal>
          <c:smooth val="0"/>
        </c:ser>
        <c:ser>
          <c:idx val="13"/>
          <c:order val="13"/>
          <c:tx>
            <c:strRef>
              <c:f>Vertical!$U$10</c:f>
              <c:strCache>
                <c:ptCount val="1"/>
                <c:pt idx="0">
                  <c:v>LW12V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4"/>
            <c:spPr>
              <a:solidFill>
                <a:schemeClr val="tx2"/>
              </a:solidFill>
              <a:ln>
                <a:noFill/>
              </a:ln>
            </c:spPr>
          </c:marker>
          <c:xVal>
            <c:numRef>
              <c:f>Vertical!$U$11:$U$81</c:f>
              <c:numCache>
                <c:formatCode>General</c:formatCode>
                <c:ptCount val="71"/>
                <c:pt idx="0">
                  <c:v>4.0514332424741308</c:v>
                </c:pt>
                <c:pt idx="1">
                  <c:v>4.0495036678722203</c:v>
                </c:pt>
                <c:pt idx="2">
                  <c:v>4.0484153877967426</c:v>
                </c:pt>
                <c:pt idx="3">
                  <c:v>4.0497429351228584</c:v>
                </c:pt>
                <c:pt idx="4">
                  <c:v>4.0507077224238124</c:v>
                </c:pt>
                <c:pt idx="5">
                  <c:v>4.0493801750976983</c:v>
                </c:pt>
                <c:pt idx="6">
                  <c:v>4.0499860615226977</c:v>
                </c:pt>
                <c:pt idx="7">
                  <c:v>4.0531196906761986</c:v>
                </c:pt>
                <c:pt idx="8">
                  <c:v>4.0493801750976983</c:v>
                </c:pt>
                <c:pt idx="9">
                  <c:v>4.0519117769754018</c:v>
                </c:pt>
                <c:pt idx="10">
                  <c:v>4.0511901160742889</c:v>
                </c:pt>
                <c:pt idx="11">
                  <c:v>4.048056486920788</c:v>
                </c:pt>
                <c:pt idx="12">
                  <c:v>4.0495036678722203</c:v>
                </c:pt>
                <c:pt idx="13">
                  <c:v>4.0481761205461062</c:v>
                </c:pt>
                <c:pt idx="14">
                  <c:v>4.0487781478219027</c:v>
                </c:pt>
                <c:pt idx="15">
                  <c:v>4.0474506004957878</c:v>
                </c:pt>
                <c:pt idx="16">
                  <c:v>4.0508273560491306</c:v>
                </c:pt>
                <c:pt idx="17">
                  <c:v>4.0498625687481766</c:v>
                </c:pt>
                <c:pt idx="18">
                  <c:v>4.0485350214220617</c:v>
                </c:pt>
                <c:pt idx="19">
                  <c:v>4.0464858131948338</c:v>
                </c:pt>
                <c:pt idx="20">
                  <c:v>4.0484153877967426</c:v>
                </c:pt>
                <c:pt idx="21">
                  <c:v>4.0485350214220617</c:v>
                </c:pt>
                <c:pt idx="22">
                  <c:v>4.0457641522937209</c:v>
                </c:pt>
                <c:pt idx="23">
                  <c:v>4.049140907847061</c:v>
                </c:pt>
                <c:pt idx="24">
                  <c:v>4.0470878404706285</c:v>
                </c:pt>
                <c:pt idx="25">
                  <c:v>4.0474506004957878</c:v>
                </c:pt>
                <c:pt idx="26">
                  <c:v>4.0463661795695165</c:v>
                </c:pt>
                <c:pt idx="27">
                  <c:v>4.0464858131948338</c:v>
                </c:pt>
                <c:pt idx="28">
                  <c:v>4.0470878404706285</c:v>
                </c:pt>
                <c:pt idx="29">
                  <c:v>4.050225328773335</c:v>
                </c:pt>
                <c:pt idx="30">
                  <c:v>4.0554120253032684</c:v>
                </c:pt>
                <c:pt idx="31">
                  <c:v>4.0575808671558127</c:v>
                </c:pt>
                <c:pt idx="32">
                  <c:v>4.0621655364099487</c:v>
                </c:pt>
                <c:pt idx="33">
                  <c:v>4.0650598983128159</c:v>
                </c:pt>
                <c:pt idx="34">
                  <c:v>4.0839928843067526</c:v>
                </c:pt>
                <c:pt idx="35">
                  <c:v>4.093883883716142</c:v>
                </c:pt>
                <c:pt idx="36">
                  <c:v>4.1218588562946268</c:v>
                </c:pt>
                <c:pt idx="37">
                  <c:v>4.1477884797950866</c:v>
                </c:pt>
                <c:pt idx="38">
                  <c:v>4.1737181032955499</c:v>
                </c:pt>
                <c:pt idx="39">
                  <c:v>4.2042285369009447</c:v>
                </c:pt>
                <c:pt idx="40">
                  <c:v>4.2454751235913673</c:v>
                </c:pt>
                <c:pt idx="41">
                  <c:v>4.2946792759400596</c:v>
                </c:pt>
                <c:pt idx="42">
                  <c:v>4.3382143381083447</c:v>
                </c:pt>
                <c:pt idx="43">
                  <c:v>4.378735404748447</c:v>
                </c:pt>
                <c:pt idx="44">
                  <c:v>4.405267055524706</c:v>
                </c:pt>
                <c:pt idx="45">
                  <c:v>4.4617071126305623</c:v>
                </c:pt>
                <c:pt idx="46">
                  <c:v>4.4987317900920036</c:v>
                </c:pt>
                <c:pt idx="47">
                  <c:v>4.5704849512386128</c:v>
                </c:pt>
                <c:pt idx="48">
                  <c:v>4.6230658591406497</c:v>
                </c:pt>
                <c:pt idx="49">
                  <c:v>4.6602101702274084</c:v>
                </c:pt>
                <c:pt idx="50">
                  <c:v>4.6188478090608758</c:v>
                </c:pt>
                <c:pt idx="51">
                  <c:v>4.5391293639575823</c:v>
                </c:pt>
                <c:pt idx="52">
                  <c:v>4.4766613157953614</c:v>
                </c:pt>
                <c:pt idx="53">
                  <c:v>4.4162424758603684</c:v>
                </c:pt>
                <c:pt idx="54">
                  <c:v>4.3906756123850625</c:v>
                </c:pt>
                <c:pt idx="55">
                  <c:v>4.3582317450285553</c:v>
                </c:pt>
                <c:pt idx="56">
                  <c:v>4.3160242301863834</c:v>
                </c:pt>
                <c:pt idx="57">
                  <c:v>4.2683868924144397</c:v>
                </c:pt>
                <c:pt idx="58">
                  <c:v>4.239204006135159</c:v>
                </c:pt>
                <c:pt idx="59">
                  <c:v>4.1891547001108274</c:v>
                </c:pt>
                <c:pt idx="60">
                  <c:v>4.1393485204863367</c:v>
                </c:pt>
                <c:pt idx="61">
                  <c:v>4.1139012906363508</c:v>
                </c:pt>
                <c:pt idx="62">
                  <c:v>4.0930387300405053</c:v>
                </c:pt>
                <c:pt idx="63">
                  <c:v>4.0879716671358883</c:v>
                </c:pt>
                <c:pt idx="64">
                  <c:v>4.0804964951280924</c:v>
                </c:pt>
                <c:pt idx="65">
                  <c:v>4.0665070792642473</c:v>
                </c:pt>
                <c:pt idx="66">
                  <c:v>4.056014052579064</c:v>
                </c:pt>
                <c:pt idx="67">
                  <c:v>4.0522745370005619</c:v>
                </c:pt>
                <c:pt idx="68">
                  <c:v>4.0523941706258801</c:v>
                </c:pt>
                <c:pt idx="69">
                  <c:v>4.04901741507254</c:v>
                </c:pt>
                <c:pt idx="70">
                  <c:v>4.0493801750976983</c:v>
                </c:pt>
              </c:numCache>
            </c:numRef>
          </c:xVal>
          <c:yVal>
            <c:numRef>
              <c:f>Vertical!$T$11:$T$81</c:f>
              <c:numCache>
                <c:formatCode>General</c:formatCode>
                <c:ptCount val="71"/>
                <c:pt idx="0">
                  <c:v>-1.0783101218741538</c:v>
                </c:pt>
                <c:pt idx="1">
                  <c:v>-1.0617248301244335</c:v>
                </c:pt>
                <c:pt idx="2">
                  <c:v>-1.0461421541490221</c:v>
                </c:pt>
                <c:pt idx="3">
                  <c:v>-1.0334385491585421</c:v>
                </c:pt>
                <c:pt idx="4">
                  <c:v>-1.02030262360483</c:v>
                </c:pt>
                <c:pt idx="5">
                  <c:v>-1.0044348000238816</c:v>
                </c:pt>
                <c:pt idx="6">
                  <c:v>-0.99087115306186391</c:v>
                </c:pt>
                <c:pt idx="7">
                  <c:v>-0.98031995257769289</c:v>
                </c:pt>
                <c:pt idx="8">
                  <c:v>-0.96157765716673893</c:v>
                </c:pt>
                <c:pt idx="9">
                  <c:v>-0.95030898851379764</c:v>
                </c:pt>
                <c:pt idx="10">
                  <c:v>-0.93516323225654485</c:v>
                </c:pt>
                <c:pt idx="11">
                  <c:v>-0.91714300416928751</c:v>
                </c:pt>
                <c:pt idx="12">
                  <c:v>-0.90458197298157661</c:v>
                </c:pt>
                <c:pt idx="13">
                  <c:v>-0.8887141494006271</c:v>
                </c:pt>
                <c:pt idx="14">
                  <c:v>-0.87514590328368269</c:v>
                </c:pt>
                <c:pt idx="15">
                  <c:v>-0.85927807970273384</c:v>
                </c:pt>
                <c:pt idx="16">
                  <c:v>-0.8490166259790265</c:v>
                </c:pt>
                <c:pt idx="17">
                  <c:v>-0.83358112296131004</c:v>
                </c:pt>
                <c:pt idx="18">
                  <c:v>-0.81771329938036164</c:v>
                </c:pt>
                <c:pt idx="19">
                  <c:v>-0.8009854338278749</c:v>
                </c:pt>
                <c:pt idx="20">
                  <c:v>-0.78899929700616511</c:v>
                </c:pt>
                <c:pt idx="21">
                  <c:v>-0.77485615652321915</c:v>
                </c:pt>
                <c:pt idx="22">
                  <c:v>-0.75726824899919454</c:v>
                </c:pt>
                <c:pt idx="23">
                  <c:v>-0.74700679527548719</c:v>
                </c:pt>
                <c:pt idx="24">
                  <c:v>-0.73027433056807234</c:v>
                </c:pt>
                <c:pt idx="25">
                  <c:v>-0.71642093684559172</c:v>
                </c:pt>
                <c:pt idx="26">
                  <c:v>-0.7008428600251061</c:v>
                </c:pt>
                <c:pt idx="27">
                  <c:v>-0.68669971954216014</c:v>
                </c:pt>
                <c:pt idx="28">
                  <c:v>-0.67313147342521451</c:v>
                </c:pt>
                <c:pt idx="29">
                  <c:v>-0.6625848720959715</c:v>
                </c:pt>
                <c:pt idx="30">
                  <c:v>-0.65448042203350121</c:v>
                </c:pt>
                <c:pt idx="31">
                  <c:v>-0.64277943281732786</c:v>
                </c:pt>
                <c:pt idx="32">
                  <c:v>-0.6339575145860874</c:v>
                </c:pt>
                <c:pt idx="33">
                  <c:v>-0.62312116649638072</c:v>
                </c:pt>
                <c:pt idx="34">
                  <c:v>-0.6313989062874763</c:v>
                </c:pt>
                <c:pt idx="35">
                  <c:v>-0.62890082608224862</c:v>
                </c:pt>
                <c:pt idx="36">
                  <c:v>-0.64795438586966803</c:v>
                </c:pt>
                <c:pt idx="37">
                  <c:v>-0.66457039354524472</c:v>
                </c:pt>
                <c:pt idx="38">
                  <c:v>-0.68118640122082041</c:v>
                </c:pt>
                <c:pt idx="39">
                  <c:v>-0.70326160579594255</c:v>
                </c:pt>
                <c:pt idx="40">
                  <c:v>-0.73813165938078573</c:v>
                </c:pt>
                <c:pt idx="41">
                  <c:v>-0.78248517042718113</c:v>
                </c:pt>
                <c:pt idx="42">
                  <c:v>-0.82008252288433248</c:v>
                </c:pt>
                <c:pt idx="43">
                  <c:v>-0.85408793534270888</c:v>
                </c:pt>
                <c:pt idx="44">
                  <c:v>-0.87142141118705407</c:v>
                </c:pt>
                <c:pt idx="45">
                  <c:v>-0.92439833772346613</c:v>
                </c:pt>
                <c:pt idx="46">
                  <c:v>-0.95423691581706727</c:v>
                </c:pt>
                <c:pt idx="47">
                  <c:v>-1.0254632891078177</c:v>
                </c:pt>
                <c:pt idx="48">
                  <c:v>-1.0738410607162221</c:v>
                </c:pt>
                <c:pt idx="49">
                  <c:v>-1.1038222126125903</c:v>
                </c:pt>
                <c:pt idx="50">
                  <c:v>-1.0402427558084799</c:v>
                </c:pt>
                <c:pt idx="51">
                  <c:v>-0.93095229817489078</c:v>
                </c:pt>
                <c:pt idx="52">
                  <c:v>-0.84222006306950015</c:v>
                </c:pt>
                <c:pt idx="53">
                  <c:v>-0.75592997923088245</c:v>
                </c:pt>
                <c:pt idx="54">
                  <c:v>-0.71117486354711013</c:v>
                </c:pt>
                <c:pt idx="55">
                  <c:v>-0.65822405378162774</c:v>
                </c:pt>
                <c:pt idx="56">
                  <c:v>-0.59363738204828298</c:v>
                </c:pt>
                <c:pt idx="57">
                  <c:v>-0.52257969933122872</c:v>
                </c:pt>
                <c:pt idx="58">
                  <c:v>-0.47351517547991412</c:v>
                </c:pt>
                <c:pt idx="59">
                  <c:v>-0.39958302093285542</c:v>
                </c:pt>
                <c:pt idx="60">
                  <c:v>-0.32594061314626194</c:v>
                </c:pt>
                <c:pt idx="61">
                  <c:v>-0.28132807126525722</c:v>
                </c:pt>
                <c:pt idx="62">
                  <c:v>-0.24217932543872769</c:v>
                </c:pt>
                <c:pt idx="63">
                  <c:v>-0.22185492073253774</c:v>
                </c:pt>
                <c:pt idx="64">
                  <c:v>-0.1986606433512712</c:v>
                </c:pt>
                <c:pt idx="65">
                  <c:v>-0.1677029924515257</c:v>
                </c:pt>
                <c:pt idx="66">
                  <c:v>-0.14091217591655614</c:v>
                </c:pt>
                <c:pt idx="67">
                  <c:v>-0.12216988050560129</c:v>
                </c:pt>
                <c:pt idx="68">
                  <c:v>-0.10802674002265537</c:v>
                </c:pt>
                <c:pt idx="69">
                  <c:v>-8.9716765174934238E-2</c:v>
                </c:pt>
                <c:pt idx="70">
                  <c:v>-7.5863371452452824E-2</c:v>
                </c:pt>
              </c:numCache>
            </c:numRef>
          </c:yVal>
          <c:smooth val="0"/>
        </c:ser>
        <c:ser>
          <c:idx val="14"/>
          <c:order val="14"/>
          <c:tx>
            <c:strRef>
              <c:f>Vertical!$W$10</c:f>
              <c:strCache>
                <c:ptCount val="1"/>
                <c:pt idx="0">
                  <c:v>LW13V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4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Vertical!$W$11:$W$81</c:f>
              <c:numCache>
                <c:formatCode>General</c:formatCode>
                <c:ptCount val="71"/>
                <c:pt idx="0">
                  <c:v>4.6917904726171251</c:v>
                </c:pt>
                <c:pt idx="1">
                  <c:v>4.6917904726171251</c:v>
                </c:pt>
                <c:pt idx="2">
                  <c:v>4.6945828191078212</c:v>
                </c:pt>
                <c:pt idx="3">
                  <c:v>4.6939456121324747</c:v>
                </c:pt>
                <c:pt idx="4">
                  <c:v>4.6942013066512445</c:v>
                </c:pt>
                <c:pt idx="5">
                  <c:v>4.6926793154680881</c:v>
                </c:pt>
                <c:pt idx="6">
                  <c:v>4.6954676033156311</c:v>
                </c:pt>
                <c:pt idx="7">
                  <c:v>4.6934382817380884</c:v>
                </c:pt>
                <c:pt idx="8">
                  <c:v>4.6912831422227397</c:v>
                </c:pt>
                <c:pt idx="9">
                  <c:v>4.6943271245890514</c:v>
                </c:pt>
                <c:pt idx="10">
                  <c:v>4.6921719850737027</c:v>
                </c:pt>
                <c:pt idx="11">
                  <c:v>4.6959749337100156</c:v>
                </c:pt>
                <c:pt idx="12">
                  <c:v>4.6933124638002806</c:v>
                </c:pt>
                <c:pt idx="13">
                  <c:v>4.6963564461665941</c:v>
                </c:pt>
                <c:pt idx="14">
                  <c:v>4.6942013066512445</c:v>
                </c:pt>
                <c:pt idx="15">
                  <c:v>4.6929309513437021</c:v>
                </c:pt>
                <c:pt idx="16">
                  <c:v>4.6935681583190512</c:v>
                </c:pt>
                <c:pt idx="17">
                  <c:v>4.6936939762568581</c:v>
                </c:pt>
                <c:pt idx="18">
                  <c:v>4.6924236209493175</c:v>
                </c:pt>
                <c:pt idx="19">
                  <c:v>4.6931866458624727</c:v>
                </c:pt>
                <c:pt idx="20">
                  <c:v>4.6958491157722104</c:v>
                </c:pt>
                <c:pt idx="21">
                  <c:v>4.6957232978344017</c:v>
                </c:pt>
                <c:pt idx="22">
                  <c:v>4.6944529425268593</c:v>
                </c:pt>
                <c:pt idx="23">
                  <c:v>4.6935681583190512</c:v>
                </c:pt>
                <c:pt idx="24">
                  <c:v>4.6930608279246675</c:v>
                </c:pt>
                <c:pt idx="25">
                  <c:v>4.695597479896592</c:v>
                </c:pt>
                <c:pt idx="26">
                  <c:v>4.6939456121324747</c:v>
                </c:pt>
                <c:pt idx="27">
                  <c:v>4.6959749337100156</c:v>
                </c:pt>
                <c:pt idx="28">
                  <c:v>4.7053625753277286</c:v>
                </c:pt>
                <c:pt idx="29">
                  <c:v>4.7080250452374637</c:v>
                </c:pt>
                <c:pt idx="30">
                  <c:v>4.7184273476439449</c:v>
                </c:pt>
                <c:pt idx="31">
                  <c:v>4.7344062257455128</c:v>
                </c:pt>
                <c:pt idx="32">
                  <c:v>4.7502592859092765</c:v>
                </c:pt>
                <c:pt idx="33">
                  <c:v>4.769286205020312</c:v>
                </c:pt>
                <c:pt idx="34">
                  <c:v>4.7823509773365283</c:v>
                </c:pt>
                <c:pt idx="35">
                  <c:v>4.7917345603110855</c:v>
                </c:pt>
                <c:pt idx="36">
                  <c:v>4.8244594000705323</c:v>
                </c:pt>
                <c:pt idx="37">
                  <c:v>4.8647901371026085</c:v>
                </c:pt>
                <c:pt idx="38">
                  <c:v>4.9407638783226417</c:v>
                </c:pt>
                <c:pt idx="39">
                  <c:v>4.9868051262739224</c:v>
                </c:pt>
                <c:pt idx="40">
                  <c:v>5.0437519483829147</c:v>
                </c:pt>
                <c:pt idx="41">
                  <c:v>5.0975289701877857</c:v>
                </c:pt>
                <c:pt idx="42">
                  <c:v>5.1132562124137397</c:v>
                </c:pt>
                <c:pt idx="43">
                  <c:v>5.1525722886570451</c:v>
                </c:pt>
                <c:pt idx="44">
                  <c:v>5.2069865174372651</c:v>
                </c:pt>
                <c:pt idx="45">
                  <c:v>5.2266425262373417</c:v>
                </c:pt>
                <c:pt idx="46">
                  <c:v>5.2790274334400218</c:v>
                </c:pt>
                <c:pt idx="47">
                  <c:v>5.3029977799139489</c:v>
                </c:pt>
                <c:pt idx="48">
                  <c:v>5.2891740413277315</c:v>
                </c:pt>
                <c:pt idx="49">
                  <c:v>5.2828303820763338</c:v>
                </c:pt>
                <c:pt idx="50">
                  <c:v>5.2197955952347135</c:v>
                </c:pt>
                <c:pt idx="51">
                  <c:v>5.2010243706424468</c:v>
                </c:pt>
                <c:pt idx="52">
                  <c:v>5.1651297305788777</c:v>
                </c:pt>
                <c:pt idx="53">
                  <c:v>5.1197256896029453</c:v>
                </c:pt>
                <c:pt idx="54">
                  <c:v>5.0787577455955208</c:v>
                </c:pt>
                <c:pt idx="55">
                  <c:v>5.0216851055487197</c:v>
                </c:pt>
                <c:pt idx="56">
                  <c:v>4.9729813876877023</c:v>
                </c:pt>
                <c:pt idx="57">
                  <c:v>4.9113387154482773</c:v>
                </c:pt>
                <c:pt idx="58">
                  <c:v>4.871133796354008</c:v>
                </c:pt>
                <c:pt idx="59">
                  <c:v>4.8155790888472065</c:v>
                </c:pt>
                <c:pt idx="60">
                  <c:v>4.775374169752939</c:v>
                </c:pt>
                <c:pt idx="61">
                  <c:v>4.7402425546025277</c:v>
                </c:pt>
                <c:pt idx="62">
                  <c:v>4.7138613740944759</c:v>
                </c:pt>
                <c:pt idx="63">
                  <c:v>4.7016854446292218</c:v>
                </c:pt>
                <c:pt idx="64">
                  <c:v>4.7049810628711484</c:v>
                </c:pt>
                <c:pt idx="65">
                  <c:v>4.6999077589272931</c:v>
                </c:pt>
                <c:pt idx="66">
                  <c:v>4.6968637765609795</c:v>
                </c:pt>
                <c:pt idx="67">
                  <c:v>4.6944529425268593</c:v>
                </c:pt>
                <c:pt idx="68">
                  <c:v>4.6949602729212447</c:v>
                </c:pt>
                <c:pt idx="69">
                  <c:v>4.6957232978344017</c:v>
                </c:pt>
                <c:pt idx="70">
                  <c:v>4.6939456121324747</c:v>
                </c:pt>
              </c:numCache>
            </c:numRef>
          </c:xVal>
          <c:yVal>
            <c:numRef>
              <c:f>Vertical!$V$11:$V$81</c:f>
              <c:numCache>
                <c:formatCode>General</c:formatCode>
                <c:ptCount val="71"/>
                <c:pt idx="0">
                  <c:v>-0.84145815144074376</c:v>
                </c:pt>
                <c:pt idx="1">
                  <c:v>-0.82717243715502964</c:v>
                </c:pt>
                <c:pt idx="2">
                  <c:v>-0.81621451183137328</c:v>
                </c:pt>
                <c:pt idx="3">
                  <c:v>-0.80116940384356117</c:v>
                </c:pt>
                <c:pt idx="4">
                  <c:v>-0.78718841441919829</c:v>
                </c:pt>
                <c:pt idx="5">
                  <c:v>-0.77108886167306079</c:v>
                </c:pt>
                <c:pt idx="6">
                  <c:v>-0.76012609944684251</c:v>
                </c:pt>
                <c:pt idx="7">
                  <c:v>-0.74342193388056288</c:v>
                </c:pt>
                <c:pt idx="8">
                  <c:v>-0.72656782433488865</c:v>
                </c:pt>
                <c:pt idx="9">
                  <c:v>-0.7159097869700225</c:v>
                </c:pt>
                <c:pt idx="10">
                  <c:v>-0.69905567742434749</c:v>
                </c:pt>
                <c:pt idx="11">
                  <c:v>-0.68930214083841157</c:v>
                </c:pt>
                <c:pt idx="12">
                  <c:v>-0.67184341847259643</c:v>
                </c:pt>
                <c:pt idx="13">
                  <c:v>-0.66118538110772906</c:v>
                </c:pt>
                <c:pt idx="14">
                  <c:v>-0.64433127156205483</c:v>
                </c:pt>
                <c:pt idx="15">
                  <c:v>-0.62853160677470765</c:v>
                </c:pt>
                <c:pt idx="16">
                  <c:v>-0.61500528619109063</c:v>
                </c:pt>
                <c:pt idx="17">
                  <c:v>-0.60086951588477089</c:v>
                </c:pt>
                <c:pt idx="18">
                  <c:v>-0.58506985109742349</c:v>
                </c:pt>
                <c:pt idx="19">
                  <c:v>-0.57169347449320118</c:v>
                </c:pt>
                <c:pt idx="20">
                  <c:v>-0.56058076828758807</c:v>
                </c:pt>
                <c:pt idx="21">
                  <c:v>-0.54614511002247845</c:v>
                </c:pt>
                <c:pt idx="22">
                  <c:v>-0.53034544523513105</c:v>
                </c:pt>
                <c:pt idx="23">
                  <c:v>-0.51500528619109087</c:v>
                </c:pt>
                <c:pt idx="24">
                  <c:v>-0.50011495908523507</c:v>
                </c:pt>
                <c:pt idx="25">
                  <c:v>-0.48885230890022685</c:v>
                </c:pt>
                <c:pt idx="26">
                  <c:v>-0.47259797527213188</c:v>
                </c:pt>
                <c:pt idx="27">
                  <c:v>-0.46073071226698303</c:v>
                </c:pt>
                <c:pt idx="28">
                  <c:v>-0.45763275360516253</c:v>
                </c:pt>
                <c:pt idx="29">
                  <c:v>-0.44652004739954976</c:v>
                </c:pt>
                <c:pt idx="30">
                  <c:v>-0.44463131437801179</c:v>
                </c:pt>
                <c:pt idx="31">
                  <c:v>-0.44938848547546695</c:v>
                </c:pt>
                <c:pt idx="32">
                  <c:v>-0.45399571259352628</c:v>
                </c:pt>
                <c:pt idx="33">
                  <c:v>-0.46238539751439062</c:v>
                </c:pt>
                <c:pt idx="34">
                  <c:v>-0.46366967257295416</c:v>
                </c:pt>
                <c:pt idx="35">
                  <c:v>-0.46056687700857252</c:v>
                </c:pt>
                <c:pt idx="36">
                  <c:v>-0.48528110807324959</c:v>
                </c:pt>
                <c:pt idx="37">
                  <c:v>-0.51905969453748579</c:v>
                </c:pt>
                <c:pt idx="38">
                  <c:v>-0.59531595929356562</c:v>
                </c:pt>
                <c:pt idx="39">
                  <c:v>-0.6359000676613118</c:v>
                </c:pt>
                <c:pt idx="40">
                  <c:v>-0.68948093321081327</c:v>
                </c:pt>
                <c:pt idx="41">
                  <c:v>-0.73928417786007217</c:v>
                </c:pt>
                <c:pt idx="42">
                  <c:v>-0.74374146099873795</c:v>
                </c:pt>
                <c:pt idx="43">
                  <c:v>-0.7763108218226904</c:v>
                </c:pt>
                <c:pt idx="44">
                  <c:v>-0.82687346017404739</c:v>
                </c:pt>
                <c:pt idx="45">
                  <c:v>-0.83601286499188543</c:v>
                </c:pt>
                <c:pt idx="46">
                  <c:v>-0.88415705206267692</c:v>
                </c:pt>
                <c:pt idx="47">
                  <c:v>-0.89843808430299699</c:v>
                </c:pt>
                <c:pt idx="48">
                  <c:v>-0.86767787989407474</c:v>
                </c:pt>
                <c:pt idx="49">
                  <c:v>-0.84583208690531286</c:v>
                </c:pt>
                <c:pt idx="50">
                  <c:v>-0.75642443894268663</c:v>
                </c:pt>
                <c:pt idx="51">
                  <c:v>-0.71976805031174695</c:v>
                </c:pt>
                <c:pt idx="52">
                  <c:v>-0.66270476977539783</c:v>
                </c:pt>
                <c:pt idx="53">
                  <c:v>-0.59430862653832162</c:v>
                </c:pt>
                <c:pt idx="54">
                  <c:v>-0.5311992178005599</c:v>
                </c:pt>
                <c:pt idx="55">
                  <c:v>-0.44889697970023434</c:v>
                </c:pt>
                <c:pt idx="56">
                  <c:v>-0.37656843468095952</c:v>
                </c:pt>
                <c:pt idx="57">
                  <c:v>-0.28881984429680074</c:v>
                </c:pt>
                <c:pt idx="58">
                  <c:v>-0.22661977324053237</c:v>
                </c:pt>
                <c:pt idx="59">
                  <c:v>-0.14612653669806885</c:v>
                </c:pt>
                <c:pt idx="60">
                  <c:v>-8.392646564180066E-2</c:v>
                </c:pt>
                <c:pt idx="61">
                  <c:v>-2.7772522786943206E-2</c:v>
                </c:pt>
                <c:pt idx="62">
                  <c:v>1.79530581461167E-2</c:v>
                </c:pt>
                <c:pt idx="63">
                  <c:v>4.6749480115221516E-2</c:v>
                </c:pt>
                <c:pt idx="64">
                  <c:v>5.7107629521298456E-2</c:v>
                </c:pt>
                <c:pt idx="65">
                  <c:v>7.7439472008424395E-2</c:v>
                </c:pt>
                <c:pt idx="66">
                  <c:v>9.5352863214986719E-2</c:v>
                </c:pt>
                <c:pt idx="67">
                  <c:v>0.11251169762201217</c:v>
                </c:pt>
                <c:pt idx="68">
                  <c:v>0.12619279908758507</c:v>
                </c:pt>
                <c:pt idx="69">
                  <c:v>0.13956917569180763</c:v>
                </c:pt>
                <c:pt idx="70">
                  <c:v>0.15597345329929627</c:v>
                </c:pt>
              </c:numCache>
            </c:numRef>
          </c:yVal>
          <c:smooth val="0"/>
        </c:ser>
        <c:ser>
          <c:idx val="15"/>
          <c:order val="15"/>
          <c:tx>
            <c:strRef>
              <c:f>Vertical!$Y$10</c:f>
              <c:strCache>
                <c:ptCount val="1"/>
                <c:pt idx="0">
                  <c:v>LW14V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4"/>
            <c:spPr>
              <a:solidFill>
                <a:schemeClr val="tx1"/>
              </a:solidFill>
              <a:ln>
                <a:noFill/>
              </a:ln>
            </c:spPr>
          </c:marker>
          <c:xVal>
            <c:numRef>
              <c:f>Vertical!$Y$11:$Y$81</c:f>
              <c:numCache>
                <c:formatCode>General</c:formatCode>
                <c:ptCount val="71"/>
                <c:pt idx="0">
                  <c:v>5.3444393664211143</c:v>
                </c:pt>
                <c:pt idx="1">
                  <c:v>5.3488992874830155</c:v>
                </c:pt>
                <c:pt idx="2">
                  <c:v>5.3457416633711894</c:v>
                </c:pt>
                <c:pt idx="3">
                  <c:v>5.3477813339368305</c:v>
                </c:pt>
                <c:pt idx="4">
                  <c:v>5.3449923966327892</c:v>
                </c:pt>
                <c:pt idx="5">
                  <c:v>5.3488992874830155</c:v>
                </c:pt>
                <c:pt idx="6">
                  <c:v>5.3431370694710392</c:v>
                </c:pt>
                <c:pt idx="7">
                  <c:v>5.3479656773407216</c:v>
                </c:pt>
                <c:pt idx="8">
                  <c:v>5.3470380137598479</c:v>
                </c:pt>
                <c:pt idx="9">
                  <c:v>5.3496426076599972</c:v>
                </c:pt>
                <c:pt idx="10">
                  <c:v>5.3477813339368305</c:v>
                </c:pt>
                <c:pt idx="11">
                  <c:v>5.3459260067750796</c:v>
                </c:pt>
                <c:pt idx="12">
                  <c:v>5.3483403107099221</c:v>
                </c:pt>
                <c:pt idx="13">
                  <c:v>5.3472283037251565</c:v>
                </c:pt>
                <c:pt idx="14">
                  <c:v>5.3466693269520666</c:v>
                </c:pt>
                <c:pt idx="15">
                  <c:v>5.3442550230172223</c:v>
                </c:pt>
                <c:pt idx="16">
                  <c:v>5.3483403107099221</c:v>
                </c:pt>
                <c:pt idx="17">
                  <c:v>5.3474126471290466</c:v>
                </c:pt>
                <c:pt idx="18">
                  <c:v>5.3470380137598479</c:v>
                </c:pt>
                <c:pt idx="19">
                  <c:v>5.3479656773407216</c:v>
                </c:pt>
                <c:pt idx="20">
                  <c:v>5.3516822782256375</c:v>
                </c:pt>
                <c:pt idx="21">
                  <c:v>5.3589311365915782</c:v>
                </c:pt>
                <c:pt idx="22">
                  <c:v>5.3739818835351336</c:v>
                </c:pt>
                <c:pt idx="23">
                  <c:v>5.3851376327512961</c:v>
                </c:pt>
                <c:pt idx="24">
                  <c:v>5.4039049805797674</c:v>
                </c:pt>
                <c:pt idx="25">
                  <c:v>5.4208170012464878</c:v>
                </c:pt>
                <c:pt idx="26">
                  <c:v>5.4252709757469715</c:v>
                </c:pt>
                <c:pt idx="27">
                  <c:v>5.4548194394224057</c:v>
                </c:pt>
                <c:pt idx="28">
                  <c:v>5.5049965246494761</c:v>
                </c:pt>
                <c:pt idx="29">
                  <c:v>5.5886170712793737</c:v>
                </c:pt>
                <c:pt idx="30">
                  <c:v>5.6733555714554527</c:v>
                </c:pt>
                <c:pt idx="31">
                  <c:v>5.7270649141635488</c:v>
                </c:pt>
                <c:pt idx="32">
                  <c:v>5.7737037953481822</c:v>
                </c:pt>
                <c:pt idx="33">
                  <c:v>5.8103167739856625</c:v>
                </c:pt>
                <c:pt idx="34">
                  <c:v>5.8569556551702915</c:v>
                </c:pt>
                <c:pt idx="35">
                  <c:v>5.8866884622496194</c:v>
                </c:pt>
                <c:pt idx="36">
                  <c:v>5.9199535268099694</c:v>
                </c:pt>
                <c:pt idx="37">
                  <c:v>5.9318466496417024</c:v>
                </c:pt>
                <c:pt idx="38">
                  <c:v>5.9431807957003402</c:v>
                </c:pt>
                <c:pt idx="39">
                  <c:v>5.9457853896004895</c:v>
                </c:pt>
                <c:pt idx="40">
                  <c:v>5.9223678307448111</c:v>
                </c:pt>
                <c:pt idx="41">
                  <c:v>5.9112180280900652</c:v>
                </c:pt>
                <c:pt idx="42">
                  <c:v>5.8907796965037367</c:v>
                </c:pt>
                <c:pt idx="43">
                  <c:v>5.8454371657077635</c:v>
                </c:pt>
                <c:pt idx="44">
                  <c:v>5.7917337695610849</c:v>
                </c:pt>
                <c:pt idx="45">
                  <c:v>5.7536341505696349</c:v>
                </c:pt>
                <c:pt idx="46">
                  <c:v>5.6980754272612044</c:v>
                </c:pt>
                <c:pt idx="47">
                  <c:v>5.6451094047300936</c:v>
                </c:pt>
                <c:pt idx="48">
                  <c:v>5.5748686212858942</c:v>
                </c:pt>
                <c:pt idx="49">
                  <c:v>5.5075951719882088</c:v>
                </c:pt>
                <c:pt idx="50">
                  <c:v>5.4557471030032811</c:v>
                </c:pt>
                <c:pt idx="51">
                  <c:v>5.4215603214234713</c:v>
                </c:pt>
                <c:pt idx="52">
                  <c:v>5.4128248227035654</c:v>
                </c:pt>
                <c:pt idx="53">
                  <c:v>5.3866183265438474</c:v>
                </c:pt>
                <c:pt idx="54">
                  <c:v>5.3782574611931411</c:v>
                </c:pt>
                <c:pt idx="55">
                  <c:v>5.3633910576534776</c:v>
                </c:pt>
                <c:pt idx="56">
                  <c:v>5.3539122387565863</c:v>
                </c:pt>
                <c:pt idx="57">
                  <c:v>5.3526158883679287</c:v>
                </c:pt>
                <c:pt idx="58">
                  <c:v>5.3481559673060284</c:v>
                </c:pt>
                <c:pt idx="59">
                  <c:v>5.3511292480139625</c:v>
                </c:pt>
                <c:pt idx="60">
                  <c:v>5.3485246541138141</c:v>
                </c:pt>
                <c:pt idx="61">
                  <c:v>5.3503859278369781</c:v>
                </c:pt>
                <c:pt idx="62">
                  <c:v>5.3461103501789706</c:v>
                </c:pt>
                <c:pt idx="63">
                  <c:v>5.3449923966327892</c:v>
                </c:pt>
                <c:pt idx="64">
                  <c:v>5.346853670355955</c:v>
                </c:pt>
                <c:pt idx="65">
                  <c:v>5.346853670355955</c:v>
                </c:pt>
                <c:pt idx="66">
                  <c:v>5.3472283037251565</c:v>
                </c:pt>
                <c:pt idx="67">
                  <c:v>5.3477813339368305</c:v>
                </c:pt>
                <c:pt idx="68">
                  <c:v>5.3492679742907976</c:v>
                </c:pt>
                <c:pt idx="69">
                  <c:v>5.3453670300019898</c:v>
                </c:pt>
                <c:pt idx="70">
                  <c:v>5.3464790369867554</c:v>
                </c:pt>
              </c:numCache>
            </c:numRef>
          </c:xVal>
          <c:yVal>
            <c:numRef>
              <c:f>Vertical!$X$11:$X$81</c:f>
              <c:numCache>
                <c:formatCode>General</c:formatCode>
                <c:ptCount val="71"/>
                <c:pt idx="0">
                  <c:v>-0.61925481533428706</c:v>
                </c:pt>
                <c:pt idx="1">
                  <c:v>-0.61028422799677717</c:v>
                </c:pt>
                <c:pt idx="2">
                  <c:v>-0.5922354038317329</c:v>
                </c:pt>
                <c:pt idx="3">
                  <c:v>-0.58038047427033213</c:v>
                </c:pt>
                <c:pt idx="4">
                  <c:v>-0.56277103393300654</c:v>
                </c:pt>
                <c:pt idx="5">
                  <c:v>-0.55314137085392012</c:v>
                </c:pt>
                <c:pt idx="6">
                  <c:v>-0.53198851255112534</c:v>
                </c:pt>
                <c:pt idx="7">
                  <c:v>-0.52345730904133425</c:v>
                </c:pt>
                <c:pt idx="8">
                  <c:v>-0.50806604835039249</c:v>
                </c:pt>
                <c:pt idx="9">
                  <c:v>-0.49688436820243009</c:v>
                </c:pt>
                <c:pt idx="10">
                  <c:v>-0.48038047427033181</c:v>
                </c:pt>
                <c:pt idx="11">
                  <c:v>-0.46388366717416318</c:v>
                </c:pt>
                <c:pt idx="12">
                  <c:v>-0.45247520827641097</c:v>
                </c:pt>
                <c:pt idx="13">
                  <c:v>-0.43686425567161097</c:v>
                </c:pt>
                <c:pt idx="14">
                  <c:v>-0.421912378808389</c:v>
                </c:pt>
                <c:pt idx="15">
                  <c:v>-0.40474940913471347</c:v>
                </c:pt>
                <c:pt idx="16">
                  <c:v>-0.39533235113355414</c:v>
                </c:pt>
                <c:pt idx="17">
                  <c:v>-0.37994109044261309</c:v>
                </c:pt>
                <c:pt idx="18">
                  <c:v>-0.36520890549324936</c:v>
                </c:pt>
                <c:pt idx="19">
                  <c:v>-0.35202873761276277</c:v>
                </c:pt>
                <c:pt idx="20">
                  <c:v>-0.34217229578388514</c:v>
                </c:pt>
                <c:pt idx="21">
                  <c:v>-0.33652543449798694</c:v>
                </c:pt>
                <c:pt idx="22">
                  <c:v>-0.34017650195348026</c:v>
                </c:pt>
                <c:pt idx="23">
                  <c:v>-0.33918569187420838</c:v>
                </c:pt>
                <c:pt idx="24">
                  <c:v>-0.34726603178653903</c:v>
                </c:pt>
                <c:pt idx="25">
                  <c:v>-0.35313527888841728</c:v>
                </c:pt>
                <c:pt idx="26">
                  <c:v>-0.34415760471497592</c:v>
                </c:pt>
                <c:pt idx="27">
                  <c:v>-0.36508637817009953</c:v>
                </c:pt>
                <c:pt idx="28">
                  <c:v>-0.41059938546965397</c:v>
                </c:pt>
                <c:pt idx="29">
                  <c:v>-0.49596875804481055</c:v>
                </c:pt>
                <c:pt idx="30">
                  <c:v>-0.58267045577498511</c:v>
                </c:pt>
                <c:pt idx="31">
                  <c:v>-0.63239304361751636</c:v>
                </c:pt>
                <c:pt idx="32">
                  <c:v>-0.67368938353816099</c:v>
                </c:pt>
                <c:pt idx="33">
                  <c:v>-0.7030373180792413</c:v>
                </c:pt>
                <c:pt idx="34">
                  <c:v>-0.74433365799988593</c:v>
                </c:pt>
                <c:pt idx="35">
                  <c:v>-0.76548212336886934</c:v>
                </c:pt>
                <c:pt idx="36">
                  <c:v>-0.79084016928083045</c:v>
                </c:pt>
                <c:pt idx="37">
                  <c:v>-0.79072812685699667</c:v>
                </c:pt>
                <c:pt idx="38">
                  <c:v>-0.78994992185565138</c:v>
                </c:pt>
                <c:pt idx="39">
                  <c:v>-0.77876824170768977</c:v>
                </c:pt>
                <c:pt idx="40">
                  <c:v>-0.73657456752593553</c:v>
                </c:pt>
                <c:pt idx="41">
                  <c:v>-0.70900103586970964</c:v>
                </c:pt>
                <c:pt idx="42">
                  <c:v>-0.67035786648935691</c:v>
                </c:pt>
                <c:pt idx="43">
                  <c:v>-0.6020350282302287</c:v>
                </c:pt>
                <c:pt idx="44">
                  <c:v>-0.52374809865219885</c:v>
                </c:pt>
                <c:pt idx="45">
                  <c:v>-0.46405702655695341</c:v>
                </c:pt>
                <c:pt idx="46">
                  <c:v>-0.38355900416847094</c:v>
                </c:pt>
                <c:pt idx="47">
                  <c:v>-0.30615084224587902</c:v>
                </c:pt>
                <c:pt idx="48">
                  <c:v>-0.20815542194390788</c:v>
                </c:pt>
                <c:pt idx="49">
                  <c:v>-0.11369633277147354</c:v>
                </c:pt>
                <c:pt idx="50">
                  <c:v>-3.7620496003897941E-2</c:v>
                </c:pt>
                <c:pt idx="51">
                  <c:v>1.7407438048787863E-2</c:v>
                </c:pt>
                <c:pt idx="52">
                  <c:v>4.2103714317051739E-2</c:v>
                </c:pt>
                <c:pt idx="53">
                  <c:v>8.7621114550416671E-2</c:v>
                </c:pt>
                <c:pt idx="54">
                  <c:v>0.11187092015503186</c:v>
                </c:pt>
                <c:pt idx="55">
                  <c:v>0.1438737242680945</c:v>
                </c:pt>
                <c:pt idx="56">
                  <c:v>0.169455855027727</c:v>
                </c:pt>
                <c:pt idx="57">
                  <c:v>0.18528649954638618</c:v>
                </c:pt>
                <c:pt idx="58">
                  <c:v>0.20488734078030563</c:v>
                </c:pt>
                <c:pt idx="59">
                  <c:v>0.21562963710054905</c:v>
                </c:pt>
                <c:pt idx="60">
                  <c:v>0.23301938552401508</c:v>
                </c:pt>
                <c:pt idx="61">
                  <c:v>0.24508692016334613</c:v>
                </c:pt>
                <c:pt idx="62">
                  <c:v>0.26446806948340568</c:v>
                </c:pt>
                <c:pt idx="63">
                  <c:v>0.28008610892413716</c:v>
                </c:pt>
                <c:pt idx="64">
                  <c:v>0.29215364356346735</c:v>
                </c:pt>
                <c:pt idx="65">
                  <c:v>0.30643935784918158</c:v>
                </c:pt>
                <c:pt idx="66">
                  <c:v>0.32027860147124632</c:v>
                </c:pt>
                <c:pt idx="67">
                  <c:v>0.33390524001538235</c:v>
                </c:pt>
                <c:pt idx="68">
                  <c:v>0.34641924531836304</c:v>
                </c:pt>
                <c:pt idx="69">
                  <c:v>0.36535392397477306</c:v>
                </c:pt>
                <c:pt idx="70">
                  <c:v>0.37831439994140148</c:v>
                </c:pt>
              </c:numCache>
            </c:numRef>
          </c:yVal>
          <c:smooth val="0"/>
        </c:ser>
        <c:ser>
          <c:idx val="16"/>
          <c:order val="16"/>
          <c:tx>
            <c:strRef>
              <c:f>Vertical!$AA$10</c:f>
              <c:strCache>
                <c:ptCount val="1"/>
                <c:pt idx="0">
                  <c:v>LW15V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4"/>
            <c:spPr>
              <a:solidFill>
                <a:srgbClr val="00B050"/>
              </a:solidFill>
              <a:ln>
                <a:noFill/>
              </a:ln>
            </c:spPr>
          </c:marker>
          <c:xVal>
            <c:numRef>
              <c:f>Vertical!$AA$11:$AA$81</c:f>
              <c:numCache>
                <c:formatCode>General</c:formatCode>
                <c:ptCount val="71"/>
                <c:pt idx="0">
                  <c:v>6.0052378384260363</c:v>
                </c:pt>
                <c:pt idx="1">
                  <c:v>6.0050316141993854</c:v>
                </c:pt>
                <c:pt idx="2">
                  <c:v>5.996716121189209</c:v>
                </c:pt>
                <c:pt idx="3">
                  <c:v>5.9965098969625572</c:v>
                </c:pt>
                <c:pt idx="4">
                  <c:v>6.0035747398240025</c:v>
                </c:pt>
                <c:pt idx="5">
                  <c:v>6.0017054169953141</c:v>
                </c:pt>
                <c:pt idx="6">
                  <c:v>6.0004614192409926</c:v>
                </c:pt>
                <c:pt idx="7">
                  <c:v>6.001080091920949</c:v>
                </c:pt>
                <c:pt idx="8">
                  <c:v>5.9992107690922634</c:v>
                </c:pt>
                <c:pt idx="9">
                  <c:v>5.9965098969625572</c:v>
                </c:pt>
                <c:pt idx="10">
                  <c:v>5.9971352220369214</c:v>
                </c:pt>
                <c:pt idx="11">
                  <c:v>5.9994169933189143</c:v>
                </c:pt>
                <c:pt idx="12">
                  <c:v>6.0004614192409926</c:v>
                </c:pt>
                <c:pt idx="13">
                  <c:v>5.9971352220369214</c:v>
                </c:pt>
                <c:pt idx="14">
                  <c:v>6.0087769122511689</c:v>
                </c:pt>
                <c:pt idx="15">
                  <c:v>6.0008738676942963</c:v>
                </c:pt>
                <c:pt idx="16">
                  <c:v>6.0062822643481164</c:v>
                </c:pt>
                <c:pt idx="17">
                  <c:v>6.0083578114034548</c:v>
                </c:pt>
                <c:pt idx="18">
                  <c:v>6.0085640356301084</c:v>
                </c:pt>
                <c:pt idx="19">
                  <c:v>6.0266518960258395</c:v>
                </c:pt>
                <c:pt idx="20">
                  <c:v>6.0437019828939045</c:v>
                </c:pt>
                <c:pt idx="21">
                  <c:v>6.0653222647203586</c:v>
                </c:pt>
                <c:pt idx="22">
                  <c:v>6.098371360139998</c:v>
                </c:pt>
                <c:pt idx="23">
                  <c:v>6.1243622650926026</c:v>
                </c:pt>
                <c:pt idx="24">
                  <c:v>6.1736298980792883</c:v>
                </c:pt>
                <c:pt idx="25">
                  <c:v>6.2351645463545848</c:v>
                </c:pt>
                <c:pt idx="26">
                  <c:v>6.3100039834461619</c:v>
                </c:pt>
                <c:pt idx="27">
                  <c:v>6.3873380684407888</c:v>
                </c:pt>
                <c:pt idx="28">
                  <c:v>6.4486664924894352</c:v>
                </c:pt>
                <c:pt idx="29">
                  <c:v>6.5089504906159981</c:v>
                </c:pt>
                <c:pt idx="30">
                  <c:v>6.5478270835371708</c:v>
                </c:pt>
                <c:pt idx="31">
                  <c:v>6.5748557620174415</c:v>
                </c:pt>
                <c:pt idx="32">
                  <c:v>6.581508156425584</c:v>
                </c:pt>
                <c:pt idx="33">
                  <c:v>6.5885729992870283</c:v>
                </c:pt>
                <c:pt idx="34">
                  <c:v>6.5690349169103204</c:v>
                </c:pt>
                <c:pt idx="35">
                  <c:v>6.5280761245394014</c:v>
                </c:pt>
                <c:pt idx="36">
                  <c:v>6.4952332533464148</c:v>
                </c:pt>
                <c:pt idx="37">
                  <c:v>6.4301661836403978</c:v>
                </c:pt>
                <c:pt idx="38">
                  <c:v>6.3559454192287754</c:v>
                </c:pt>
                <c:pt idx="39">
                  <c:v>6.2977369681575484</c:v>
                </c:pt>
                <c:pt idx="40">
                  <c:v>6.2314259006972099</c:v>
                </c:pt>
                <c:pt idx="41">
                  <c:v>6.1603251092630078</c:v>
                </c:pt>
                <c:pt idx="42">
                  <c:v>6.1071059539978858</c:v>
                </c:pt>
                <c:pt idx="43">
                  <c:v>6.0715555582807861</c:v>
                </c:pt>
                <c:pt idx="44">
                  <c:v>6.0447397564215724</c:v>
                </c:pt>
                <c:pt idx="45">
                  <c:v>6.0208310509187166</c:v>
                </c:pt>
                <c:pt idx="46">
                  <c:v>6.008983136477819</c:v>
                </c:pt>
                <c:pt idx="47">
                  <c:v>6.0044062891250176</c:v>
                </c:pt>
                <c:pt idx="48">
                  <c:v>5.996716121189209</c:v>
                </c:pt>
                <c:pt idx="49">
                  <c:v>6.0006676434676463</c:v>
                </c:pt>
                <c:pt idx="50">
                  <c:v>5.9996298699399757</c:v>
                </c:pt>
                <c:pt idx="51">
                  <c:v>6.0014991927686649</c:v>
                </c:pt>
                <c:pt idx="52">
                  <c:v>5.9983792197912456</c:v>
                </c:pt>
                <c:pt idx="53">
                  <c:v>6.0021245178430274</c:v>
                </c:pt>
                <c:pt idx="54">
                  <c:v>5.9960907961148457</c:v>
                </c:pt>
                <c:pt idx="55">
                  <c:v>5.9990045448656097</c:v>
                </c:pt>
                <c:pt idx="56">
                  <c:v>6.0008738676942963</c:v>
                </c:pt>
                <c:pt idx="57">
                  <c:v>5.9990045448656097</c:v>
                </c:pt>
                <c:pt idx="58">
                  <c:v>5.9992107690922634</c:v>
                </c:pt>
                <c:pt idx="59">
                  <c:v>6.0017054169953141</c:v>
                </c:pt>
                <c:pt idx="60">
                  <c:v>5.9994169933189143</c:v>
                </c:pt>
                <c:pt idx="61">
                  <c:v>5.9983792197912456</c:v>
                </c:pt>
                <c:pt idx="62">
                  <c:v>5.9996298699399757</c:v>
                </c:pt>
                <c:pt idx="63">
                  <c:v>5.9985854440178965</c:v>
                </c:pt>
                <c:pt idx="64">
                  <c:v>6.0014991927686649</c:v>
                </c:pt>
                <c:pt idx="65">
                  <c:v>6.0019116412219677</c:v>
                </c:pt>
                <c:pt idx="66">
                  <c:v>6.0002485426199321</c:v>
                </c:pt>
                <c:pt idx="67">
                  <c:v>5.9969223454158636</c:v>
                </c:pt>
                <c:pt idx="68">
                  <c:v>6.0004614192409926</c:v>
                </c:pt>
                <c:pt idx="69">
                  <c:v>6.0012929685420104</c:v>
                </c:pt>
                <c:pt idx="70">
                  <c:v>5.9979667713379392</c:v>
                </c:pt>
              </c:numCache>
            </c:numRef>
          </c:xVal>
          <c:yVal>
            <c:numRef>
              <c:f>Vertical!$Z$11:$Z$81</c:f>
              <c:numCache>
                <c:formatCode>General</c:formatCode>
                <c:ptCount val="71"/>
                <c:pt idx="0">
                  <c:v>-0.40676376832691741</c:v>
                </c:pt>
                <c:pt idx="1">
                  <c:v>-0.39223228557820988</c:v>
                </c:pt>
                <c:pt idx="2">
                  <c:v>-0.36803655262342705</c:v>
                </c:pt>
                <c:pt idx="3">
                  <c:v>-0.35350506987472047</c:v>
                </c:pt>
                <c:pt idx="4">
                  <c:v>-0.34763890745024645</c:v>
                </c:pt>
                <c:pt idx="5">
                  <c:v>-0.33112542096772574</c:v>
                </c:pt>
                <c:pt idx="6">
                  <c:v>-0.31535716788911927</c:v>
                </c:pt>
                <c:pt idx="7">
                  <c:v>-0.30180875899238307</c:v>
                </c:pt>
                <c:pt idx="8">
                  <c:v>-0.28529527250986325</c:v>
                </c:pt>
                <c:pt idx="9">
                  <c:v>-0.267790784160435</c:v>
                </c:pt>
                <c:pt idx="10">
                  <c:v>-0.25425030327863496</c:v>
                </c:pt>
                <c:pt idx="11">
                  <c:v>-0.242683898115712</c:v>
                </c:pt>
                <c:pt idx="12">
                  <c:v>-0.22964288217483378</c:v>
                </c:pt>
                <c:pt idx="13">
                  <c:v>-0.21139316042149231</c:v>
                </c:pt>
                <c:pt idx="14">
                  <c:v>-0.21098147227247394</c:v>
                </c:pt>
                <c:pt idx="15">
                  <c:v>-0.18727727624367671</c:v>
                </c:pt>
                <c:pt idx="16">
                  <c:v>-0.17943703810032394</c:v>
                </c:pt>
                <c:pt idx="17">
                  <c:v>-0.16762486447440939</c:v>
                </c:pt>
                <c:pt idx="18">
                  <c:v>-0.15358491865168841</c:v>
                </c:pt>
                <c:pt idx="19">
                  <c:v>-0.16085547697492952</c:v>
                </c:pt>
                <c:pt idx="20">
                  <c:v>-0.1668892649682725</c:v>
                </c:pt>
                <c:pt idx="21">
                  <c:v>-0.17836959922213591</c:v>
                </c:pt>
                <c:pt idx="22">
                  <c:v>-0.2034702631347676</c:v>
                </c:pt>
                <c:pt idx="23">
                  <c:v>-0.22015930320109245</c:v>
                </c:pt>
                <c:pt idx="24">
                  <c:v>-0.26458846752587395</c:v>
                </c:pt>
                <c:pt idx="25">
                  <c:v>-0.32363689139126539</c:v>
                </c:pt>
                <c:pt idx="26">
                  <c:v>-0.39854134512716582</c:v>
                </c:pt>
                <c:pt idx="27">
                  <c:v>-0.47641880446378609</c:v>
                </c:pt>
                <c:pt idx="28">
                  <c:v>-0.5352214598661843</c:v>
                </c:pt>
                <c:pt idx="29">
                  <c:v>-0.59277941692374736</c:v>
                </c:pt>
                <c:pt idx="30">
                  <c:v>-0.62482502191966127</c:v>
                </c:pt>
                <c:pt idx="31">
                  <c:v>-0.64275083231588714</c:v>
                </c:pt>
                <c:pt idx="32">
                  <c:v>-0.63639313296542721</c:v>
                </c:pt>
                <c:pt idx="33">
                  <c:v>-0.63052697054095308</c:v>
                </c:pt>
                <c:pt idx="34">
                  <c:v>-0.59295667639039629</c:v>
                </c:pt>
                <c:pt idx="35">
                  <c:v>-0.5298581741483197</c:v>
                </c:pt>
                <c:pt idx="36">
                  <c:v>-0.47643185012725381</c:v>
                </c:pt>
                <c:pt idx="37">
                  <c:v>-0.38460222175981346</c:v>
                </c:pt>
                <c:pt idx="38">
                  <c:v>-0.28186364484146242</c:v>
                </c:pt>
                <c:pt idx="39">
                  <c:v>-0.19820779987227072</c:v>
                </c:pt>
                <c:pt idx="40">
                  <c:v>-0.10489563271193883</c:v>
                </c:pt>
                <c:pt idx="41">
                  <c:v>-5.8752947982219092E-3</c:v>
                </c:pt>
                <c:pt idx="42">
                  <c:v>7.183453896952853E-2</c:v>
                </c:pt>
                <c:pt idx="43">
                  <c:v>0.12848756506924275</c:v>
                </c:pt>
                <c:pt idx="44">
                  <c:v>0.17473110755896928</c:v>
                </c:pt>
                <c:pt idx="45">
                  <c:v>0.21751010752198768</c:v>
                </c:pt>
                <c:pt idx="46">
                  <c:v>0.24591561640739107</c:v>
                </c:pt>
                <c:pt idx="47">
                  <c:v>0.26565580496856089</c:v>
                </c:pt>
                <c:pt idx="48">
                  <c:v>0.28910630451942959</c:v>
                </c:pt>
                <c:pt idx="49">
                  <c:v>0.29868277793360243</c:v>
                </c:pt>
                <c:pt idx="50">
                  <c:v>0.31420526254921649</c:v>
                </c:pt>
                <c:pt idx="51">
                  <c:v>0.32626320463812325</c:v>
                </c:pt>
                <c:pt idx="52">
                  <c:v>0.34426715792847506</c:v>
                </c:pt>
                <c:pt idx="53">
                  <c:v>0.35408939980563764</c:v>
                </c:pt>
                <c:pt idx="54">
                  <c:v>0.37556582363763097</c:v>
                </c:pt>
                <c:pt idx="55">
                  <c:v>0.38637906738170369</c:v>
                </c:pt>
                <c:pt idx="56">
                  <c:v>0.3984370094706105</c:v>
                </c:pt>
                <c:pt idx="57">
                  <c:v>0.4149504959531321</c:v>
                </c:pt>
                <c:pt idx="58">
                  <c:v>0.42899044177585222</c:v>
                </c:pt>
                <c:pt idx="59">
                  <c:v>0.44030315046084656</c:v>
                </c:pt>
                <c:pt idx="60">
                  <c:v>0.45731610188428917</c:v>
                </c:pt>
                <c:pt idx="61">
                  <c:v>0.47283858649990324</c:v>
                </c:pt>
                <c:pt idx="62">
                  <c:v>0.48563383397778909</c:v>
                </c:pt>
                <c:pt idx="63">
                  <c:v>0.50116424660833758</c:v>
                </c:pt>
                <c:pt idx="64">
                  <c:v>0.51197749035241014</c:v>
                </c:pt>
                <c:pt idx="65">
                  <c:v>0.52577166771213868</c:v>
                </c:pt>
                <c:pt idx="66">
                  <c:v>0.54203938573166677</c:v>
                </c:pt>
                <c:pt idx="67">
                  <c:v>0.5602891074850086</c:v>
                </c:pt>
                <c:pt idx="68">
                  <c:v>0.57035711782516696</c:v>
                </c:pt>
                <c:pt idx="69">
                  <c:v>0.58365183024397471</c:v>
                </c:pt>
                <c:pt idx="70">
                  <c:v>0.60190155199731699</c:v>
                </c:pt>
              </c:numCache>
            </c:numRef>
          </c:yVal>
          <c:smooth val="0"/>
        </c:ser>
        <c:ser>
          <c:idx val="17"/>
          <c:order val="17"/>
          <c:tx>
            <c:strRef>
              <c:f>Vertical!$AC$10</c:f>
              <c:strCache>
                <c:ptCount val="1"/>
                <c:pt idx="0">
                  <c:v>LW32V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4"/>
            <c:spPr>
              <a:solidFill>
                <a:schemeClr val="tx2"/>
              </a:solidFill>
              <a:ln>
                <a:noFill/>
              </a:ln>
            </c:spPr>
          </c:marker>
          <c:xVal>
            <c:numRef>
              <c:f>Vertical!$AC$11:$AC$81</c:f>
              <c:numCache>
                <c:formatCode>General</c:formatCode>
                <c:ptCount val="71"/>
                <c:pt idx="0">
                  <c:v>7.244667560928117</c:v>
                </c:pt>
                <c:pt idx="1">
                  <c:v>7.2439901161013394</c:v>
                </c:pt>
                <c:pt idx="2">
                  <c:v>7.2448396104079329</c:v>
                </c:pt>
                <c:pt idx="3">
                  <c:v>7.2444363694396134</c:v>
                </c:pt>
                <c:pt idx="4">
                  <c:v>7.2447482091217807</c:v>
                </c:pt>
                <c:pt idx="5">
                  <c:v>7.2449095055091082</c:v>
                </c:pt>
                <c:pt idx="6">
                  <c:v>7.2438557024452344</c:v>
                </c:pt>
                <c:pt idx="7">
                  <c:v>7.2455493145121785</c:v>
                </c:pt>
                <c:pt idx="8">
                  <c:v>7.2456407157983298</c:v>
                </c:pt>
                <c:pt idx="9">
                  <c:v>7.2470278647293487</c:v>
                </c:pt>
                <c:pt idx="10">
                  <c:v>7.2471730314779421</c:v>
                </c:pt>
                <c:pt idx="11">
                  <c:v>7.2489956806547484</c:v>
                </c:pt>
                <c:pt idx="12">
                  <c:v>7.2540550106705979</c:v>
                </c:pt>
                <c:pt idx="13">
                  <c:v>7.2632166454708225</c:v>
                </c:pt>
                <c:pt idx="14">
                  <c:v>7.2741095281616968</c:v>
                </c:pt>
                <c:pt idx="15">
                  <c:v>7.2889810550733278</c:v>
                </c:pt>
                <c:pt idx="16">
                  <c:v>7.3092990233303965</c:v>
                </c:pt>
                <c:pt idx="17">
                  <c:v>7.3387517436564655</c:v>
                </c:pt>
                <c:pt idx="18">
                  <c:v>7.3749681591578158</c:v>
                </c:pt>
                <c:pt idx="19">
                  <c:v>7.4212225864972039</c:v>
                </c:pt>
                <c:pt idx="20">
                  <c:v>7.4669124764809442</c:v>
                </c:pt>
                <c:pt idx="21">
                  <c:v>7.4940156460982701</c:v>
                </c:pt>
                <c:pt idx="22">
                  <c:v>7.5191187405127327</c:v>
                </c:pt>
                <c:pt idx="23">
                  <c:v>7.5530447473140274</c:v>
                </c:pt>
                <c:pt idx="24">
                  <c:v>7.5940893013427262</c:v>
                </c:pt>
                <c:pt idx="25">
                  <c:v>7.6457202749263775</c:v>
                </c:pt>
                <c:pt idx="26">
                  <c:v>7.6981684835391571</c:v>
                </c:pt>
                <c:pt idx="27">
                  <c:v>7.7593750859838417</c:v>
                </c:pt>
                <c:pt idx="28">
                  <c:v>7.8069091313293635</c:v>
                </c:pt>
                <c:pt idx="29">
                  <c:v>7.8489322167745152</c:v>
                </c:pt>
                <c:pt idx="30">
                  <c:v>7.8738363789779386</c:v>
                </c:pt>
                <c:pt idx="31">
                  <c:v>7.8741482186601068</c:v>
                </c:pt>
                <c:pt idx="32">
                  <c:v>7.8315713489517922</c:v>
                </c:pt>
                <c:pt idx="33">
                  <c:v>7.7827899448776012</c:v>
                </c:pt>
                <c:pt idx="34">
                  <c:v>7.7301374275075405</c:v>
                </c:pt>
                <c:pt idx="35">
                  <c:v>7.6776354534323188</c:v>
                </c:pt>
                <c:pt idx="36">
                  <c:v>7.6241441948481521</c:v>
                </c:pt>
                <c:pt idx="37">
                  <c:v>7.5706475597177425</c:v>
                </c:pt>
                <c:pt idx="38">
                  <c:v>7.5254845712659364</c:v>
                </c:pt>
                <c:pt idx="39">
                  <c:v>7.4997309147559221</c:v>
                </c:pt>
                <c:pt idx="40">
                  <c:v>7.4842840973961566</c:v>
                </c:pt>
                <c:pt idx="41">
                  <c:v>7.4596272563199699</c:v>
                </c:pt>
                <c:pt idx="42">
                  <c:v>7.4356962489867575</c:v>
                </c:pt>
                <c:pt idx="43">
                  <c:v>7.3968184430944968</c:v>
                </c:pt>
                <c:pt idx="44">
                  <c:v>7.3641344184756257</c:v>
                </c:pt>
                <c:pt idx="45">
                  <c:v>7.3319127768337617</c:v>
                </c:pt>
                <c:pt idx="46">
                  <c:v>7.3069602257141408</c:v>
                </c:pt>
                <c:pt idx="47">
                  <c:v>7.2914327601607107</c:v>
                </c:pt>
                <c:pt idx="48">
                  <c:v>7.2783785058796431</c:v>
                </c:pt>
                <c:pt idx="49">
                  <c:v>7.2696093589552495</c:v>
                </c:pt>
                <c:pt idx="50">
                  <c:v>7.2625660833752672</c:v>
                </c:pt>
                <c:pt idx="51">
                  <c:v>7.2589261615679002</c:v>
                </c:pt>
                <c:pt idx="52">
                  <c:v>7.2551894619281381</c:v>
                </c:pt>
                <c:pt idx="53">
                  <c:v>7.2529904545142365</c:v>
                </c:pt>
                <c:pt idx="54">
                  <c:v>7.2496731254815279</c:v>
                </c:pt>
                <c:pt idx="55">
                  <c:v>7.2484203902066122</c:v>
                </c:pt>
                <c:pt idx="56">
                  <c:v>7.2478612293972082</c:v>
                </c:pt>
                <c:pt idx="57">
                  <c:v>7.2454095243098262</c:v>
                </c:pt>
                <c:pt idx="58">
                  <c:v>7.2447267029368039</c:v>
                </c:pt>
                <c:pt idx="59">
                  <c:v>7.2452966168386954</c:v>
                </c:pt>
                <c:pt idx="60">
                  <c:v>7.2431782576184549</c:v>
                </c:pt>
                <c:pt idx="61">
                  <c:v>7.2428825475750216</c:v>
                </c:pt>
                <c:pt idx="62">
                  <c:v>7.2435814985867752</c:v>
                </c:pt>
                <c:pt idx="63">
                  <c:v>7.2435331096705786</c:v>
                </c:pt>
                <c:pt idx="64">
                  <c:v>7.2427642635576479</c:v>
                </c:pt>
                <c:pt idx="65">
                  <c:v>7.2439793630088518</c:v>
                </c:pt>
                <c:pt idx="66">
                  <c:v>7.2434847207543793</c:v>
                </c:pt>
                <c:pt idx="67">
                  <c:v>7.2425384486153881</c:v>
                </c:pt>
                <c:pt idx="68">
                  <c:v>7.2424685535142137</c:v>
                </c:pt>
                <c:pt idx="69">
                  <c:v>7.2425008127916799</c:v>
                </c:pt>
                <c:pt idx="70">
                  <c:v>7.2431191156097707</c:v>
                </c:pt>
              </c:numCache>
            </c:numRef>
          </c:xVal>
          <c:yVal>
            <c:numRef>
              <c:f>Vertical!$AB$11:$AB$81</c:f>
              <c:numCache>
                <c:formatCode>General</c:formatCode>
                <c:ptCount val="71"/>
                <c:pt idx="0">
                  <c:v>0.11614140711318477</c:v>
                </c:pt>
                <c:pt idx="1">
                  <c:v>0.1312344687049958</c:v>
                </c:pt>
                <c:pt idx="2">
                  <c:v>0.14450779509893688</c:v>
                </c:pt>
                <c:pt idx="3">
                  <c:v>0.15927407325732726</c:v>
                </c:pt>
                <c:pt idx="4">
                  <c:v>0.17318815148150615</c:v>
                </c:pt>
                <c:pt idx="5">
                  <c:v>0.18728164021815097</c:v>
                </c:pt>
                <c:pt idx="6">
                  <c:v>0.2028232280911251</c:v>
                </c:pt>
                <c:pt idx="7">
                  <c:v>0.21509057411159918</c:v>
                </c:pt>
                <c:pt idx="8">
                  <c:v>0.22926736058617442</c:v>
                </c:pt>
                <c:pt idx="9">
                  <c:v>0.24189993514988123</c:v>
                </c:pt>
                <c:pt idx="10">
                  <c:v>0.25601264644143201</c:v>
                </c:pt>
                <c:pt idx="11">
                  <c:v>0.26812621202265075</c:v>
                </c:pt>
                <c:pt idx="12">
                  <c:v>0.27638245158585495</c:v>
                </c:pt>
                <c:pt idx="13">
                  <c:v>0.27974975468436725</c:v>
                </c:pt>
                <c:pt idx="14">
                  <c:v>0.28105383688952484</c:v>
                </c:pt>
                <c:pt idx="15">
                  <c:v>0.27761635555094172</c:v>
                </c:pt>
                <c:pt idx="16">
                  <c:v>0.26768805817208025</c:v>
                </c:pt>
                <c:pt idx="17">
                  <c:v>0.24687338719752822</c:v>
                </c:pt>
                <c:pt idx="18">
                  <c:v>0.21799805819862256</c:v>
                </c:pt>
                <c:pt idx="19">
                  <c:v>0.17715989252923417</c:v>
                </c:pt>
                <c:pt idx="20">
                  <c:v>0.13699451628159134</c:v>
                </c:pt>
                <c:pt idx="21">
                  <c:v>0.11897993080516577</c:v>
                </c:pt>
                <c:pt idx="22">
                  <c:v>0.10334894213721492</c:v>
                </c:pt>
                <c:pt idx="23">
                  <c:v>7.7203215935110606E-2</c:v>
                </c:pt>
                <c:pt idx="24">
                  <c:v>4.2573935500696443E-2</c:v>
                </c:pt>
                <c:pt idx="25">
                  <c:v>-4.6717484710434593E-3</c:v>
                </c:pt>
                <c:pt idx="26">
                  <c:v>-5.289137522473731E-2</c:v>
                </c:pt>
                <c:pt idx="27">
                  <c:v>-0.11154884929296037</c:v>
                </c:pt>
                <c:pt idx="28">
                  <c:v>-0.15391200431830934</c:v>
                </c:pt>
                <c:pt idx="29">
                  <c:v>-0.18970745308375042</c:v>
                </c:pt>
                <c:pt idx="30">
                  <c:v>-0.20510136357451714</c:v>
                </c:pt>
                <c:pt idx="31">
                  <c:v>-0.19118728535033824</c:v>
                </c:pt>
                <c:pt idx="32">
                  <c:v>-0.12616043362832488</c:v>
                </c:pt>
                <c:pt idx="33">
                  <c:v>-5.3739305785402522E-2</c:v>
                </c:pt>
                <c:pt idx="34">
                  <c:v>2.3295235235211823E-2</c:v>
                </c:pt>
                <c:pt idx="35">
                  <c:v>0.10015036574335845</c:v>
                </c:pt>
                <c:pt idx="36">
                  <c:v>0.17818447961913719</c:v>
                </c:pt>
                <c:pt idx="37">
                  <c:v>0.25622500101322027</c:v>
                </c:pt>
                <c:pt idx="38">
                  <c:v>0.32433386903866268</c:v>
                </c:pt>
                <c:pt idx="39">
                  <c:v>0.36931159599262753</c:v>
                </c:pt>
                <c:pt idx="40">
                  <c:v>0.40200611036098804</c:v>
                </c:pt>
                <c:pt idx="41">
                  <c:v>0.44567670358127215</c:v>
                </c:pt>
                <c:pt idx="42">
                  <c:v>0.48848228183074144</c:v>
                </c:pt>
                <c:pt idx="43">
                  <c:v>0.54910076096073712</c:v>
                </c:pt>
                <c:pt idx="44">
                  <c:v>0.6023377790064276</c:v>
                </c:pt>
                <c:pt idx="45">
                  <c:v>0.65502375047811712</c:v>
                </c:pt>
                <c:pt idx="46">
                  <c:v>0.69904675720503218</c:v>
                </c:pt>
                <c:pt idx="47">
                  <c:v>0.73183738434792811</c:v>
                </c:pt>
                <c:pt idx="48">
                  <c:v>0.76168055307174332</c:v>
                </c:pt>
                <c:pt idx="49">
                  <c:v>0.78641692970859001</c:v>
                </c:pt>
                <c:pt idx="50">
                  <c:v>0.80909649297037955</c:v>
                </c:pt>
                <c:pt idx="51">
                  <c:v>0.82772009714678441</c:v>
                </c:pt>
                <c:pt idx="52">
                  <c:v>0.84645903665263245</c:v>
                </c:pt>
                <c:pt idx="53">
                  <c:v>0.86336542592400534</c:v>
                </c:pt>
                <c:pt idx="54">
                  <c:v>0.88160457900227129</c:v>
                </c:pt>
                <c:pt idx="55">
                  <c:v>0.89738324505243117</c:v>
                </c:pt>
                <c:pt idx="56">
                  <c:v>0.91233534124159021</c:v>
                </c:pt>
                <c:pt idx="57">
                  <c:v>0.9295428838731753</c:v>
                </c:pt>
                <c:pt idx="58">
                  <c:v>0.94464235298328891</c:v>
                </c:pt>
                <c:pt idx="59">
                  <c:v>0.95824887032895323</c:v>
                </c:pt>
                <c:pt idx="60">
                  <c:v>0.97505914682579242</c:v>
                </c:pt>
                <c:pt idx="61">
                  <c:v>0.98969727461813595</c:v>
                </c:pt>
                <c:pt idx="62">
                  <c:v>1.0031500115245464</c:v>
                </c:pt>
                <c:pt idx="63">
                  <c:v>1.0174933934749801</c:v>
                </c:pt>
                <c:pt idx="64">
                  <c:v>1.0326953828779304</c:v>
                </c:pt>
                <c:pt idx="65">
                  <c:v>1.0455329980273138</c:v>
                </c:pt>
                <c:pt idx="66">
                  <c:v>1.0604082039968452</c:v>
                </c:pt>
                <c:pt idx="67">
                  <c:v>1.075821641503772</c:v>
                </c:pt>
                <c:pt idx="68">
                  <c:v>1.0901906535274166</c:v>
                </c:pt>
                <c:pt idx="69">
                  <c:v>1.1044379227033176</c:v>
                </c:pt>
                <c:pt idx="70">
                  <c:v>1.1179867723842616</c:v>
                </c:pt>
              </c:numCache>
            </c:numRef>
          </c:yVal>
          <c:smooth val="0"/>
        </c:ser>
        <c:ser>
          <c:idx val="18"/>
          <c:order val="18"/>
          <c:tx>
            <c:strRef>
              <c:f>Contour!$B$52</c:f>
              <c:strCache>
                <c:ptCount val="1"/>
                <c:pt idx="0">
                  <c:v>LW1</c:v>
                </c:pt>
              </c:strCache>
            </c:strRef>
          </c:tx>
          <c:spPr>
            <a:ln w="38100" cmpd="sng">
              <a:solidFill>
                <a:schemeClr val="accent1"/>
              </a:solidFill>
            </a:ln>
            <a:effectLst>
              <a:glow rad="203200">
                <a:schemeClr val="accent1"/>
              </a:glow>
              <a:softEdge rad="0"/>
            </a:effectLst>
          </c:spPr>
          <c:marker>
            <c:symbol val="none"/>
          </c:marker>
          <c:xVal>
            <c:numRef>
              <c:f>Contour!$B$53:$B$93</c:f>
              <c:numCache>
                <c:formatCode>General</c:formatCode>
                <c:ptCount val="41"/>
                <c:pt idx="0">
                  <c:v>0.40454268883320849</c:v>
                </c:pt>
                <c:pt idx="1">
                  <c:v>0.40351898809363002</c:v>
                </c:pt>
                <c:pt idx="2">
                  <c:v>0.40047309278457077</c:v>
                </c:pt>
                <c:pt idx="3">
                  <c:v>0.39548000295728697</c:v>
                </c:pt>
                <c:pt idx="4">
                  <c:v>0.38866266505444136</c:v>
                </c:pt>
                <c:pt idx="5">
                  <c:v>0.38018894456064906</c:v>
                </c:pt>
                <c:pt idx="6">
                  <c:v>0.37026749259713332</c:v>
                </c:pt>
                <c:pt idx="7">
                  <c:v>0.35914260823864763</c:v>
                </c:pt>
                <c:pt idx="8">
                  <c:v>0.34708822305947196</c:v>
                </c:pt>
                <c:pt idx="9">
                  <c:v>0.33440115602892795</c:v>
                </c:pt>
                <c:pt idx="10">
                  <c:v>0.32139380484326974</c:v>
                </c:pt>
                <c:pt idx="11">
                  <c:v>0.30838645365761153</c:v>
                </c:pt>
                <c:pt idx="12">
                  <c:v>0.29569938662706768</c:v>
                </c:pt>
                <c:pt idx="13">
                  <c:v>0.28364500144789184</c:v>
                </c:pt>
                <c:pt idx="14">
                  <c:v>0.27252011708940604</c:v>
                </c:pt>
                <c:pt idx="15">
                  <c:v>0.26259866512589047</c:v>
                </c:pt>
                <c:pt idx="16">
                  <c:v>0.25412494463209828</c:v>
                </c:pt>
                <c:pt idx="17">
                  <c:v>0.2473076067292525</c:v>
                </c:pt>
                <c:pt idx="18">
                  <c:v>0.2423145169019687</c:v>
                </c:pt>
                <c:pt idx="19">
                  <c:v>0.23926862159290951</c:v>
                </c:pt>
                <c:pt idx="20">
                  <c:v>0.23824492085333096</c:v>
                </c:pt>
                <c:pt idx="21">
                  <c:v>0.23926862159290946</c:v>
                </c:pt>
                <c:pt idx="22">
                  <c:v>0.2423145169019687</c:v>
                </c:pt>
                <c:pt idx="23">
                  <c:v>0.2473076067292525</c:v>
                </c:pt>
                <c:pt idx="24">
                  <c:v>0.25412494463209828</c:v>
                </c:pt>
                <c:pt idx="25">
                  <c:v>0.26259866512589047</c:v>
                </c:pt>
                <c:pt idx="26">
                  <c:v>0.27252011708940604</c:v>
                </c:pt>
                <c:pt idx="27">
                  <c:v>0.28364500144789184</c:v>
                </c:pt>
                <c:pt idx="28">
                  <c:v>0.29569938662706768</c:v>
                </c:pt>
                <c:pt idx="29">
                  <c:v>0.30838645365761153</c:v>
                </c:pt>
                <c:pt idx="30">
                  <c:v>0.32139380484326974</c:v>
                </c:pt>
                <c:pt idx="31">
                  <c:v>0.33440115602892795</c:v>
                </c:pt>
                <c:pt idx="32">
                  <c:v>0.34708822305947196</c:v>
                </c:pt>
                <c:pt idx="33">
                  <c:v>0.35914260823864763</c:v>
                </c:pt>
                <c:pt idx="34">
                  <c:v>0.37026749259713332</c:v>
                </c:pt>
                <c:pt idx="35">
                  <c:v>0.38018894456064906</c:v>
                </c:pt>
                <c:pt idx="36">
                  <c:v>0.38866266505444136</c:v>
                </c:pt>
                <c:pt idx="37">
                  <c:v>0.39548000295728697</c:v>
                </c:pt>
                <c:pt idx="38">
                  <c:v>0.40047309278457077</c:v>
                </c:pt>
                <c:pt idx="39">
                  <c:v>0.40351898809362996</c:v>
                </c:pt>
                <c:pt idx="40">
                  <c:v>0.40454268883320849</c:v>
                </c:pt>
              </c:numCache>
            </c:numRef>
          </c:xVal>
          <c:yVal>
            <c:numRef>
              <c:f>Contour!$C$53:$C$93</c:f>
              <c:numCache>
                <c:formatCode>General</c:formatCode>
                <c:ptCount val="41"/>
                <c:pt idx="0">
                  <c:v>-1.2321152027746978</c:v>
                </c:pt>
                <c:pt idx="1">
                  <c:v>-1.2171632321996448</c:v>
                </c:pt>
                <c:pt idx="2">
                  <c:v>-1.2001394306946276</c:v>
                </c:pt>
                <c:pt idx="3">
                  <c:v>-1.1814629807514567</c:v>
                </c:pt>
                <c:pt idx="4">
                  <c:v>-1.1615937585513165</c:v>
                </c:pt>
                <c:pt idx="5">
                  <c:v>-1.1410210102869436</c:v>
                </c:pt>
                <c:pt idx="6">
                  <c:v>-1.1202513052976422</c:v>
                </c:pt>
                <c:pt idx="7">
                  <c:v>-1.0997960626509484</c:v>
                </c:pt>
                <c:pt idx="8">
                  <c:v>-1.080158958307883</c:v>
                </c:pt>
                <c:pt idx="9">
                  <c:v>-1.0618235229491833</c:v>
                </c:pt>
                <c:pt idx="10">
                  <c:v>-1.0452412358452032</c:v>
                </c:pt>
                <c:pt idx="11">
                  <c:v>-1.0308204079378978</c:v>
                </c:pt>
                <c:pt idx="12">
                  <c:v>-1.0189161278703289</c:v>
                </c:pt>
                <c:pt idx="13">
                  <c:v>-1.0098215185258002</c:v>
                </c:pt>
                <c:pt idx="14">
                  <c:v>-1.0037605193696524</c:v>
                </c:pt>
                <c:pt idx="15">
                  <c:v>-1.0008823723164126</c:v>
                </c:pt>
                <c:pt idx="16">
                  <c:v>-1.0012579468985545</c:v>
                </c:pt>
                <c:pt idx="17">
                  <c:v>-1.0048779952234042</c:v>
                </c:pt>
                <c:pt idx="18">
                  <c:v>-1.0116533796869527</c:v>
                </c:pt>
                <c:pt idx="19">
                  <c:v>-1.0214172678374958</c:v>
                </c:pt>
                <c:pt idx="20">
                  <c:v>-1.0339292403442799</c:v>
                </c:pt>
                <c:pt idx="21">
                  <c:v>-1.0488812109193326</c:v>
                </c:pt>
                <c:pt idx="22">
                  <c:v>-1.0659050124243499</c:v>
                </c:pt>
                <c:pt idx="23">
                  <c:v>-1.0845814623675214</c:v>
                </c:pt>
                <c:pt idx="24">
                  <c:v>-1.1044506845676614</c:v>
                </c:pt>
                <c:pt idx="25">
                  <c:v>-1.1250234328320343</c:v>
                </c:pt>
                <c:pt idx="26">
                  <c:v>-1.145793137821336</c:v>
                </c:pt>
                <c:pt idx="27">
                  <c:v>-1.1662483804680295</c:v>
                </c:pt>
                <c:pt idx="28">
                  <c:v>-1.1858854848110956</c:v>
                </c:pt>
                <c:pt idx="29">
                  <c:v>-1.2042209201697944</c:v>
                </c:pt>
                <c:pt idx="30">
                  <c:v>-1.2208032072737744</c:v>
                </c:pt>
                <c:pt idx="31">
                  <c:v>-1.2352240351810797</c:v>
                </c:pt>
                <c:pt idx="32">
                  <c:v>-1.247128315248649</c:v>
                </c:pt>
                <c:pt idx="33">
                  <c:v>-1.2562229245931777</c:v>
                </c:pt>
                <c:pt idx="34">
                  <c:v>-1.2622839237493255</c:v>
                </c:pt>
                <c:pt idx="35">
                  <c:v>-1.2651620708025653</c:v>
                </c:pt>
                <c:pt idx="36">
                  <c:v>-1.2647864962204238</c:v>
                </c:pt>
                <c:pt idx="37">
                  <c:v>-1.2611664478955738</c:v>
                </c:pt>
                <c:pt idx="38">
                  <c:v>-1.2543910634320254</c:v>
                </c:pt>
                <c:pt idx="39">
                  <c:v>-1.2446271752814819</c:v>
                </c:pt>
                <c:pt idx="40">
                  <c:v>-1.2321152027746978</c:v>
                </c:pt>
              </c:numCache>
            </c:numRef>
          </c:yVal>
          <c:smooth val="1"/>
        </c:ser>
        <c:ser>
          <c:idx val="19"/>
          <c:order val="19"/>
          <c:tx>
            <c:strRef>
              <c:f>Contour!$D$52</c:f>
              <c:strCache>
                <c:ptCount val="1"/>
                <c:pt idx="0">
                  <c:v>LW2</c:v>
                </c:pt>
              </c:strCache>
            </c:strRef>
          </c:tx>
          <c:spPr>
            <a:ln w="38100">
              <a:solidFill>
                <a:srgbClr val="FF0000"/>
              </a:solidFill>
            </a:ln>
            <a:effectLst>
              <a:glow rad="203200">
                <a:srgbClr val="FF0000"/>
              </a:glow>
            </a:effectLst>
          </c:spPr>
          <c:marker>
            <c:symbol val="none"/>
          </c:marker>
          <c:xVal>
            <c:numRef>
              <c:f>Contour!$D$53:$D$93</c:f>
              <c:numCache>
                <c:formatCode>General</c:formatCode>
                <c:ptCount val="41"/>
                <c:pt idx="0">
                  <c:v>1.0095796760486218</c:v>
                </c:pt>
                <c:pt idx="1">
                  <c:v>1.0090207481152291</c:v>
                </c:pt>
                <c:pt idx="2">
                  <c:v>1.0073577269757479</c:v>
                </c:pt>
                <c:pt idx="3">
                  <c:v>1.0046315617298809</c:v>
                </c:pt>
                <c:pt idx="4">
                  <c:v>1.0009093796136068</c:v>
                </c:pt>
                <c:pt idx="5">
                  <c:v>0.99628283310384191</c:v>
                </c:pt>
                <c:pt idx="6">
                  <c:v>0.99086584313028403</c:v>
                </c:pt>
                <c:pt idx="7">
                  <c:v>0.98479179396404148</c:v>
                </c:pt>
                <c:pt idx="8">
                  <c:v>0.97821024885420038</c:v>
                </c:pt>
                <c:pt idx="9">
                  <c:v>0.97128326728426084</c:v>
                </c:pt>
                <c:pt idx="10">
                  <c:v>0.96418141452980932</c:v>
                </c:pt>
                <c:pt idx="11">
                  <c:v>0.95707956177535702</c:v>
                </c:pt>
                <c:pt idx="12">
                  <c:v>0.9501525802054176</c:v>
                </c:pt>
                <c:pt idx="13">
                  <c:v>0.94357103509557683</c:v>
                </c:pt>
                <c:pt idx="14">
                  <c:v>0.93749698592933395</c:v>
                </c:pt>
                <c:pt idx="15">
                  <c:v>0.93207999595577629</c:v>
                </c:pt>
                <c:pt idx="16">
                  <c:v>0.92745344944601127</c:v>
                </c:pt>
                <c:pt idx="17">
                  <c:v>0.9237312673297372</c:v>
                </c:pt>
                <c:pt idx="18">
                  <c:v>0.92100510208387076</c:v>
                </c:pt>
                <c:pt idx="19">
                  <c:v>0.91934208094438874</c:v>
                </c:pt>
                <c:pt idx="20">
                  <c:v>0.91878315301099633</c:v>
                </c:pt>
                <c:pt idx="21">
                  <c:v>0.91934208094438874</c:v>
                </c:pt>
                <c:pt idx="22">
                  <c:v>0.92100510208387076</c:v>
                </c:pt>
                <c:pt idx="23">
                  <c:v>0.9237312673297372</c:v>
                </c:pt>
                <c:pt idx="24">
                  <c:v>0.92745344944601127</c:v>
                </c:pt>
                <c:pt idx="25">
                  <c:v>0.93207999595577629</c:v>
                </c:pt>
                <c:pt idx="26">
                  <c:v>0.93749698592933395</c:v>
                </c:pt>
                <c:pt idx="27">
                  <c:v>0.94357103509557683</c:v>
                </c:pt>
                <c:pt idx="28">
                  <c:v>0.9501525802054176</c:v>
                </c:pt>
                <c:pt idx="29">
                  <c:v>0.95707956177535702</c:v>
                </c:pt>
                <c:pt idx="30">
                  <c:v>0.96418141452980932</c:v>
                </c:pt>
                <c:pt idx="31">
                  <c:v>0.97128326728426084</c:v>
                </c:pt>
                <c:pt idx="32">
                  <c:v>0.97821024885420038</c:v>
                </c:pt>
                <c:pt idx="33">
                  <c:v>0.98479179396404148</c:v>
                </c:pt>
                <c:pt idx="34">
                  <c:v>0.99086584313028403</c:v>
                </c:pt>
                <c:pt idx="35">
                  <c:v>0.99628283310384191</c:v>
                </c:pt>
                <c:pt idx="36">
                  <c:v>1.0009093796136068</c:v>
                </c:pt>
                <c:pt idx="37">
                  <c:v>1.0046315617298809</c:v>
                </c:pt>
                <c:pt idx="38">
                  <c:v>1.0073577269757479</c:v>
                </c:pt>
                <c:pt idx="39">
                  <c:v>1.0090207481152291</c:v>
                </c:pt>
                <c:pt idx="40">
                  <c:v>1.0095796760486218</c:v>
                </c:pt>
              </c:numCache>
            </c:numRef>
          </c:xVal>
          <c:yVal>
            <c:numRef>
              <c:f>Contour!$E$53:$E$93</c:f>
              <c:numCache>
                <c:formatCode>General</c:formatCode>
                <c:ptCount val="41"/>
                <c:pt idx="0">
                  <c:v>-0.9531702059410434</c:v>
                </c:pt>
                <c:pt idx="1">
                  <c:v>-0.93586930080732367</c:v>
                </c:pt>
                <c:pt idx="2">
                  <c:v>-0.91766219263116522</c:v>
                </c:pt>
                <c:pt idx="3">
                  <c:v>-0.89899720084179191</c:v>
                </c:pt>
                <c:pt idx="4">
                  <c:v>-0.88033391948261486</c:v>
                </c:pt>
                <c:pt idx="5">
                  <c:v>-0.86213190048057653</c:v>
                </c:pt>
                <c:pt idx="6">
                  <c:v>-0.84483933795254473</c:v>
                </c:pt>
                <c:pt idx="7">
                  <c:v>-0.82888203217868484</c:v>
                </c:pt>
                <c:pt idx="8">
                  <c:v>-0.81465290498640996</c:v>
                </c:pt>
                <c:pt idx="9">
                  <c:v>-0.80250232471096017</c:v>
                </c:pt>
                <c:pt idx="10">
                  <c:v>-0.79272947896418167</c:v>
                </c:pt>
                <c:pt idx="11">
                  <c:v>-0.78557500764257415</c:v>
                </c:pt>
                <c:pt idx="12">
                  <c:v>-0.78121507757440545</c:v>
                </c:pt>
                <c:pt idx="13">
                  <c:v>-0.77975704470773222</c:v>
                </c:pt>
                <c:pt idx="14">
                  <c:v>-0.78123681065066508</c:v>
                </c:pt>
                <c:pt idx="15">
                  <c:v>-0.78561793865462803</c:v>
                </c:pt>
                <c:pt idx="16">
                  <c:v>-0.79279255080803368</c:v>
                </c:pt>
                <c:pt idx="17">
                  <c:v>-0.80258398434849121</c:v>
                </c:pt>
                <c:pt idx="18">
                  <c:v>-0.81475114168633089</c:v>
                </c:pt>
                <c:pt idx="19">
                  <c:v>-0.82899442702741422</c:v>
                </c:pt>
                <c:pt idx="20">
                  <c:v>-0.84496312341589064</c:v>
                </c:pt>
                <c:pt idx="21">
                  <c:v>-0.86226402854961015</c:v>
                </c:pt>
                <c:pt idx="22">
                  <c:v>-0.88047113672576904</c:v>
                </c:pt>
                <c:pt idx="23">
                  <c:v>-0.89913612851514213</c:v>
                </c:pt>
                <c:pt idx="24">
                  <c:v>-0.91779940987431952</c:v>
                </c:pt>
                <c:pt idx="25">
                  <c:v>-0.93600142887635751</c:v>
                </c:pt>
                <c:pt idx="26">
                  <c:v>-0.95329399140438931</c:v>
                </c:pt>
                <c:pt idx="27">
                  <c:v>-0.96925129717824954</c:v>
                </c:pt>
                <c:pt idx="28">
                  <c:v>-0.98348042437052396</c:v>
                </c:pt>
                <c:pt idx="29">
                  <c:v>-0.99563100464597365</c:v>
                </c:pt>
                <c:pt idx="30">
                  <c:v>-1.0054038503927525</c:v>
                </c:pt>
                <c:pt idx="31">
                  <c:v>-1.0125583217143601</c:v>
                </c:pt>
                <c:pt idx="32">
                  <c:v>-1.0169182517825286</c:v>
                </c:pt>
                <c:pt idx="33">
                  <c:v>-1.0183762846492019</c:v>
                </c:pt>
                <c:pt idx="34">
                  <c:v>-1.0168965187062688</c:v>
                </c:pt>
                <c:pt idx="35">
                  <c:v>-1.0125153907023059</c:v>
                </c:pt>
                <c:pt idx="36">
                  <c:v>-1.0053407785489008</c:v>
                </c:pt>
                <c:pt idx="37">
                  <c:v>-0.99554934500844283</c:v>
                </c:pt>
                <c:pt idx="38">
                  <c:v>-0.98338218767060337</c:v>
                </c:pt>
                <c:pt idx="39">
                  <c:v>-0.96913890232951994</c:v>
                </c:pt>
                <c:pt idx="40">
                  <c:v>-0.9531702059410434</c:v>
                </c:pt>
              </c:numCache>
            </c:numRef>
          </c:yVal>
          <c:smooth val="1"/>
        </c:ser>
        <c:ser>
          <c:idx val="20"/>
          <c:order val="20"/>
          <c:tx>
            <c:strRef>
              <c:f>Contour!$F$52</c:f>
              <c:strCache>
                <c:ptCount val="1"/>
                <c:pt idx="0">
                  <c:v>LW3</c:v>
                </c:pt>
              </c:strCache>
            </c:strRef>
          </c:tx>
          <c:spPr>
            <a:ln w="38100">
              <a:solidFill>
                <a:schemeClr val="tx1"/>
              </a:solidFill>
            </a:ln>
            <a:effectLst>
              <a:glow rad="203200">
                <a:schemeClr val="tx1"/>
              </a:glow>
            </a:effectLst>
          </c:spPr>
          <c:marker>
            <c:symbol val="none"/>
          </c:marker>
          <c:xVal>
            <c:numRef>
              <c:f>Contour!$F$53:$F$93</c:f>
              <c:numCache>
                <c:formatCode>General</c:formatCode>
                <c:ptCount val="41"/>
                <c:pt idx="0">
                  <c:v>1.698977440647917</c:v>
                </c:pt>
                <c:pt idx="1">
                  <c:v>1.6978446643624301</c:v>
                </c:pt>
                <c:pt idx="2">
                  <c:v>1.6944742282175893</c:v>
                </c:pt>
                <c:pt idx="3">
                  <c:v>1.6889491235371161</c:v>
                </c:pt>
                <c:pt idx="4">
                  <c:v>1.6814053967350142</c:v>
                </c:pt>
                <c:pt idx="5">
                  <c:v>1.6720287994013461</c:v>
                </c:pt>
                <c:pt idx="6">
                  <c:v>1.6610502144816088</c:v>
                </c:pt>
                <c:pt idx="7">
                  <c:v>1.6487399711723605</c:v>
                </c:pt>
                <c:pt idx="8">
                  <c:v>1.6354011885192299</c:v>
                </c:pt>
                <c:pt idx="9">
                  <c:v>1.6213623116200195</c:v>
                </c:pt>
                <c:pt idx="10">
                  <c:v>1.6069690242163486</c:v>
                </c:pt>
                <c:pt idx="11">
                  <c:v>1.5925757368126776</c:v>
                </c:pt>
                <c:pt idx="12">
                  <c:v>1.5785368599134668</c:v>
                </c:pt>
                <c:pt idx="13">
                  <c:v>1.565198077260336</c:v>
                </c:pt>
                <c:pt idx="14">
                  <c:v>1.5528878339510885</c:v>
                </c:pt>
                <c:pt idx="15">
                  <c:v>1.5419092490313506</c:v>
                </c:pt>
                <c:pt idx="16">
                  <c:v>1.5325326516976825</c:v>
                </c:pt>
                <c:pt idx="17">
                  <c:v>1.5249889248955815</c:v>
                </c:pt>
                <c:pt idx="18">
                  <c:v>1.5194638202151074</c:v>
                </c:pt>
                <c:pt idx="19">
                  <c:v>1.5160933840702666</c:v>
                </c:pt>
                <c:pt idx="20">
                  <c:v>1.5149606077847797</c:v>
                </c:pt>
                <c:pt idx="21">
                  <c:v>1.5160933840702666</c:v>
                </c:pt>
                <c:pt idx="22">
                  <c:v>1.5194638202151074</c:v>
                </c:pt>
                <c:pt idx="23">
                  <c:v>1.5249889248955815</c:v>
                </c:pt>
                <c:pt idx="24">
                  <c:v>1.5325326516976825</c:v>
                </c:pt>
                <c:pt idx="25">
                  <c:v>1.5419092490313506</c:v>
                </c:pt>
                <c:pt idx="26">
                  <c:v>1.5528878339510885</c:v>
                </c:pt>
                <c:pt idx="27">
                  <c:v>1.565198077260336</c:v>
                </c:pt>
                <c:pt idx="28">
                  <c:v>1.5785368599134666</c:v>
                </c:pt>
                <c:pt idx="29">
                  <c:v>1.5925757368126776</c:v>
                </c:pt>
                <c:pt idx="30">
                  <c:v>1.6069690242163486</c:v>
                </c:pt>
                <c:pt idx="31">
                  <c:v>1.6213623116200195</c:v>
                </c:pt>
                <c:pt idx="32">
                  <c:v>1.6354011885192299</c:v>
                </c:pt>
                <c:pt idx="33">
                  <c:v>1.6487399711723605</c:v>
                </c:pt>
                <c:pt idx="34">
                  <c:v>1.6610502144816088</c:v>
                </c:pt>
                <c:pt idx="35">
                  <c:v>1.6720287994013461</c:v>
                </c:pt>
                <c:pt idx="36">
                  <c:v>1.6814053967350142</c:v>
                </c:pt>
                <c:pt idx="37">
                  <c:v>1.6889491235371161</c:v>
                </c:pt>
                <c:pt idx="38">
                  <c:v>1.6944742282175893</c:v>
                </c:pt>
                <c:pt idx="39">
                  <c:v>1.6978446643624301</c:v>
                </c:pt>
                <c:pt idx="40">
                  <c:v>1.698977440647917</c:v>
                </c:pt>
              </c:numCache>
            </c:numRef>
          </c:xVal>
          <c:yVal>
            <c:numRef>
              <c:f>Contour!$G$53:$G$93</c:f>
              <c:numCache>
                <c:formatCode>General</c:formatCode>
                <c:ptCount val="41"/>
                <c:pt idx="0">
                  <c:v>-0.77476246862867104</c:v>
                </c:pt>
                <c:pt idx="1">
                  <c:v>-0.75728935915143891</c:v>
                </c:pt>
                <c:pt idx="2">
                  <c:v>-0.73754651520379488</c:v>
                </c:pt>
                <c:pt idx="3">
                  <c:v>-0.71602007112647226</c:v>
                </c:pt>
                <c:pt idx="4">
                  <c:v>-0.69324007941482624</c:v>
                </c:pt>
                <c:pt idx="5">
                  <c:v>-0.66976745906725577</c:v>
                </c:pt>
                <c:pt idx="6">
                  <c:v>-0.6461801838978789</c:v>
                </c:pt>
                <c:pt idx="7">
                  <c:v>-0.62305905090304392</c:v>
                </c:pt>
                <c:pt idx="8">
                  <c:v>-0.60097337911172377</c:v>
                </c:pt>
                <c:pt idx="9">
                  <c:v>-0.5804669910615633</c:v>
                </c:pt>
                <c:pt idx="10">
                  <c:v>-0.56204482208315953</c:v>
                </c:pt>
                <c:pt idx="11">
                  <c:v>-0.54616048711643173</c:v>
                </c:pt>
                <c:pt idx="12">
                  <c:v>-0.53320511120534764</c:v>
                </c:pt>
                <c:pt idx="13">
                  <c:v>-0.52349769870126439</c:v>
                </c:pt>
                <c:pt idx="14">
                  <c:v>-0.51727727831708947</c:v>
                </c:pt>
                <c:pt idx="15">
                  <c:v>-0.51469701744707108</c:v>
                </c:pt>
                <c:pt idx="16">
                  <c:v>-0.5158204506772246</c:v>
                </c:pt>
                <c:pt idx="17">
                  <c:v>-0.52061991535296259</c:v>
                </c:pt>
                <c:pt idx="18">
                  <c:v>-0.52897723272545871</c:v>
                </c:pt>
                <c:pt idx="19">
                  <c:v>-0.54068661790465566</c:v>
                </c:pt>
                <c:pt idx="20">
                  <c:v>-0.55545974696621914</c:v>
                </c:pt>
                <c:pt idx="21">
                  <c:v>-0.57293285644345149</c:v>
                </c:pt>
                <c:pt idx="22">
                  <c:v>-0.59267570039109529</c:v>
                </c:pt>
                <c:pt idx="23">
                  <c:v>-0.61420214446841781</c:v>
                </c:pt>
                <c:pt idx="24">
                  <c:v>-0.63698213618006383</c:v>
                </c:pt>
                <c:pt idx="25">
                  <c:v>-0.66045475652763452</c:v>
                </c:pt>
                <c:pt idx="26">
                  <c:v>-0.68404203169701105</c:v>
                </c:pt>
                <c:pt idx="27">
                  <c:v>-0.70716316469184604</c:v>
                </c:pt>
                <c:pt idx="28">
                  <c:v>-0.7292488364831663</c:v>
                </c:pt>
                <c:pt idx="29">
                  <c:v>-0.74975522453332655</c:v>
                </c:pt>
                <c:pt idx="30">
                  <c:v>-0.76817739351173064</c:v>
                </c:pt>
                <c:pt idx="31">
                  <c:v>-0.78406172847845812</c:v>
                </c:pt>
                <c:pt idx="32">
                  <c:v>-0.79701710438954243</c:v>
                </c:pt>
                <c:pt idx="33">
                  <c:v>-0.80672451689362557</c:v>
                </c:pt>
                <c:pt idx="34">
                  <c:v>-0.81294493727780082</c:v>
                </c:pt>
                <c:pt idx="35">
                  <c:v>-0.81552519814781932</c:v>
                </c:pt>
                <c:pt idx="36">
                  <c:v>-0.81440176491766525</c:v>
                </c:pt>
                <c:pt idx="37">
                  <c:v>-0.80960230024192714</c:v>
                </c:pt>
                <c:pt idx="38">
                  <c:v>-0.80124498286943124</c:v>
                </c:pt>
                <c:pt idx="39">
                  <c:v>-0.78953559769023451</c:v>
                </c:pt>
                <c:pt idx="40">
                  <c:v>-0.77476246862867104</c:v>
                </c:pt>
              </c:numCache>
            </c:numRef>
          </c:yVal>
          <c:smooth val="1"/>
        </c:ser>
        <c:ser>
          <c:idx val="21"/>
          <c:order val="21"/>
          <c:tx>
            <c:strRef>
              <c:f>Contour!$H$52</c:f>
              <c:strCache>
                <c:ptCount val="1"/>
                <c:pt idx="0">
                  <c:v>LW4</c:v>
                </c:pt>
              </c:strCache>
            </c:strRef>
          </c:tx>
          <c:spPr>
            <a:ln w="38100">
              <a:solidFill>
                <a:srgbClr val="00B050"/>
              </a:solidFill>
            </a:ln>
            <a:effectLst>
              <a:glow rad="203200">
                <a:srgbClr val="00B050"/>
              </a:glow>
            </a:effectLst>
          </c:spPr>
          <c:marker>
            <c:symbol val="none"/>
          </c:marker>
          <c:xVal>
            <c:numRef>
              <c:f>Contour!$H$53:$H$93</c:f>
              <c:numCache>
                <c:formatCode>General</c:formatCode>
                <c:ptCount val="41"/>
                <c:pt idx="0">
                  <c:v>2.3708053405508402</c:v>
                </c:pt>
                <c:pt idx="1">
                  <c:v>2.3693150301031918</c:v>
                </c:pt>
                <c:pt idx="2">
                  <c:v>2.3648807951495239</c:v>
                </c:pt>
                <c:pt idx="3">
                  <c:v>2.357611821270778</c:v>
                </c:pt>
                <c:pt idx="4">
                  <c:v>2.3476870947281889</c:v>
                </c:pt>
                <c:pt idx="5">
                  <c:v>2.3353509952275164</c:v>
                </c:pt>
                <c:pt idx="6">
                  <c:v>2.3209072784796332</c:v>
                </c:pt>
                <c:pt idx="7">
                  <c:v>2.3047115967268184</c:v>
                </c:pt>
                <c:pt idx="8">
                  <c:v>2.2871627414042139</c:v>
                </c:pt>
                <c:pt idx="9">
                  <c:v>2.2686928235711727</c:v>
                </c:pt>
                <c:pt idx="10">
                  <c:v>2.2497566339028872</c:v>
                </c:pt>
                <c:pt idx="11">
                  <c:v>2.2308204442346034</c:v>
                </c:pt>
                <c:pt idx="12">
                  <c:v>2.2123505264015626</c:v>
                </c:pt>
                <c:pt idx="13">
                  <c:v>2.1948016710789582</c:v>
                </c:pt>
                <c:pt idx="14">
                  <c:v>2.1786059893261425</c:v>
                </c:pt>
                <c:pt idx="15">
                  <c:v>2.1641622725782592</c:v>
                </c:pt>
                <c:pt idx="16">
                  <c:v>2.1518261730775854</c:v>
                </c:pt>
                <c:pt idx="17">
                  <c:v>2.1419014465349986</c:v>
                </c:pt>
                <c:pt idx="18">
                  <c:v>2.1346324726562513</c:v>
                </c:pt>
                <c:pt idx="19">
                  <c:v>2.1301982377025839</c:v>
                </c:pt>
                <c:pt idx="20">
                  <c:v>2.128707927254935</c:v>
                </c:pt>
                <c:pt idx="21">
                  <c:v>2.1301982377025839</c:v>
                </c:pt>
                <c:pt idx="22">
                  <c:v>2.1346324726562513</c:v>
                </c:pt>
                <c:pt idx="23">
                  <c:v>2.1419014465349986</c:v>
                </c:pt>
                <c:pt idx="24">
                  <c:v>2.1518261730775854</c:v>
                </c:pt>
                <c:pt idx="25">
                  <c:v>2.1641622725782592</c:v>
                </c:pt>
                <c:pt idx="26">
                  <c:v>2.1786059893261425</c:v>
                </c:pt>
                <c:pt idx="27">
                  <c:v>2.1948016710789582</c:v>
                </c:pt>
                <c:pt idx="28">
                  <c:v>2.2123505264015626</c:v>
                </c:pt>
                <c:pt idx="29">
                  <c:v>2.2308204442346034</c:v>
                </c:pt>
                <c:pt idx="30">
                  <c:v>2.2497566339028872</c:v>
                </c:pt>
                <c:pt idx="31">
                  <c:v>2.2686928235711727</c:v>
                </c:pt>
                <c:pt idx="32">
                  <c:v>2.2871627414042139</c:v>
                </c:pt>
                <c:pt idx="33">
                  <c:v>2.3047115967268184</c:v>
                </c:pt>
                <c:pt idx="34">
                  <c:v>2.3209072784796332</c:v>
                </c:pt>
                <c:pt idx="35">
                  <c:v>2.3353509952275164</c:v>
                </c:pt>
                <c:pt idx="36">
                  <c:v>2.3476870947281889</c:v>
                </c:pt>
                <c:pt idx="37">
                  <c:v>2.357611821270778</c:v>
                </c:pt>
                <c:pt idx="38">
                  <c:v>2.3648807951495239</c:v>
                </c:pt>
                <c:pt idx="39">
                  <c:v>2.3693150301031918</c:v>
                </c:pt>
                <c:pt idx="40">
                  <c:v>2.3708053405508402</c:v>
                </c:pt>
              </c:numCache>
            </c:numRef>
          </c:xVal>
          <c:yVal>
            <c:numRef>
              <c:f>Contour!$I$53:$I$93</c:f>
              <c:numCache>
                <c:formatCode>General</c:formatCode>
                <c:ptCount val="41"/>
                <c:pt idx="0">
                  <c:v>-0.57541578194300402</c:v>
                </c:pt>
                <c:pt idx="1">
                  <c:v>-0.56172325457338057</c:v>
                </c:pt>
                <c:pt idx="2">
                  <c:v>-0.54481571701035891</c:v>
                </c:pt>
                <c:pt idx="3">
                  <c:v>-0.52510948894163911</c:v>
                </c:pt>
                <c:pt idx="4">
                  <c:v>-0.50308980310349594</c:v>
                </c:pt>
                <c:pt idx="5">
                  <c:v>-0.4792988572404116</c:v>
                </c:pt>
                <c:pt idx="6">
                  <c:v>-0.45432246339715671</c:v>
                </c:pt>
                <c:pt idx="7">
                  <c:v>-0.42877562328205221</c:v>
                </c:pt>
                <c:pt idx="8">
                  <c:v>-0.40328738488383298</c:v>
                </c:pt>
                <c:pt idx="9">
                  <c:v>-0.37848535322247623</c:v>
                </c:pt>
                <c:pt idx="10">
                  <c:v>-0.35498023663070871</c:v>
                </c:pt>
                <c:pt idx="11">
                  <c:v>-0.33335080908802939</c:v>
                </c:pt>
                <c:pt idx="12">
                  <c:v>-0.31412965888449401</c:v>
                </c:pt>
                <c:pt idx="13">
                  <c:v>-0.29779007452945244</c:v>
                </c:pt>
                <c:pt idx="14">
                  <c:v>-0.28473439081769847</c:v>
                </c:pt>
                <c:pt idx="15">
                  <c:v>-0.27528408201154481</c:v>
                </c:pt>
                <c:pt idx="16">
                  <c:v>-0.26967184607757622</c:v>
                </c:pt>
                <c:pt idx="17">
                  <c:v>-0.26803587489042968</c:v>
                </c:pt>
                <c:pt idx="18">
                  <c:v>-0.27041645149021104</c:v>
                </c:pt>
                <c:pt idx="19">
                  <c:v>-0.27675495818035056</c:v>
                </c:pt>
                <c:pt idx="20">
                  <c:v>-0.28689531988984218</c:v>
                </c:pt>
                <c:pt idx="21">
                  <c:v>-0.30058784725946552</c:v>
                </c:pt>
                <c:pt idx="22">
                  <c:v>-0.31749538482248785</c:v>
                </c:pt>
                <c:pt idx="23">
                  <c:v>-0.33720161289120659</c:v>
                </c:pt>
                <c:pt idx="24">
                  <c:v>-0.35922129872934999</c:v>
                </c:pt>
                <c:pt idx="25">
                  <c:v>-0.38301224459243471</c:v>
                </c:pt>
                <c:pt idx="26">
                  <c:v>-0.40798863843568972</c:v>
                </c:pt>
                <c:pt idx="27">
                  <c:v>-0.43353547855079411</c:v>
                </c:pt>
                <c:pt idx="28">
                  <c:v>-0.45902371694901373</c:v>
                </c:pt>
                <c:pt idx="29">
                  <c:v>-0.48382574861037014</c:v>
                </c:pt>
                <c:pt idx="30">
                  <c:v>-0.50733086520213744</c:v>
                </c:pt>
                <c:pt idx="31">
                  <c:v>-0.52896029274481693</c:v>
                </c:pt>
                <c:pt idx="32">
                  <c:v>-0.54818144294835269</c:v>
                </c:pt>
                <c:pt idx="33">
                  <c:v>-0.56452102730339393</c:v>
                </c:pt>
                <c:pt idx="34">
                  <c:v>-0.57757671101514763</c:v>
                </c:pt>
                <c:pt idx="35">
                  <c:v>-0.58702701982130134</c:v>
                </c:pt>
                <c:pt idx="36">
                  <c:v>-0.59263925575526943</c:v>
                </c:pt>
                <c:pt idx="37">
                  <c:v>-0.59427522694241608</c:v>
                </c:pt>
                <c:pt idx="38">
                  <c:v>-0.59189465034263566</c:v>
                </c:pt>
                <c:pt idx="39">
                  <c:v>-0.58555614365249509</c:v>
                </c:pt>
                <c:pt idx="40">
                  <c:v>-0.57541578194300402</c:v>
                </c:pt>
              </c:numCache>
            </c:numRef>
          </c:yVal>
          <c:smooth val="1"/>
        </c:ser>
        <c:ser>
          <c:idx val="22"/>
          <c:order val="22"/>
          <c:tx>
            <c:strRef>
              <c:f>Contour!$J$52</c:f>
              <c:strCache>
                <c:ptCount val="1"/>
                <c:pt idx="0">
                  <c:v>LW12</c:v>
                </c:pt>
              </c:strCache>
            </c:strRef>
          </c:tx>
          <c:spPr>
            <a:ln w="38100">
              <a:solidFill>
                <a:schemeClr val="accent1"/>
              </a:solidFill>
            </a:ln>
            <a:effectLst>
              <a:glow rad="203200">
                <a:schemeClr val="accent1"/>
              </a:glow>
            </a:effectLst>
          </c:spPr>
          <c:marker>
            <c:symbol val="none"/>
          </c:marker>
          <c:xVal>
            <c:numRef>
              <c:f>Contour!$J$53:$J$93</c:f>
              <c:numCache>
                <c:formatCode>General</c:formatCode>
                <c:ptCount val="41"/>
                <c:pt idx="0">
                  <c:v>3.5822087283160213</c:v>
                </c:pt>
                <c:pt idx="1">
                  <c:v>3.5816315961965643</c:v>
                </c:pt>
                <c:pt idx="2">
                  <c:v>3.5799144107463645</c:v>
                </c:pt>
                <c:pt idx="3">
                  <c:v>3.5770994547702184</c:v>
                </c:pt>
                <c:pt idx="4">
                  <c:v>3.5732560418265615</c:v>
                </c:pt>
                <c:pt idx="5">
                  <c:v>3.5684788094976234</c:v>
                </c:pt>
                <c:pt idx="6">
                  <c:v>3.5628853890980672</c:v>
                </c:pt>
                <c:pt idx="7">
                  <c:v>3.5566135092016284</c:v>
                </c:pt>
                <c:pt idx="8">
                  <c:v>3.5498176043065346</c:v>
                </c:pt>
                <c:pt idx="9">
                  <c:v>3.5426650121456147</c:v>
                </c:pt>
                <c:pt idx="10">
                  <c:v>3.535331853275967</c:v>
                </c:pt>
                <c:pt idx="11">
                  <c:v>3.5279986944063184</c:v>
                </c:pt>
                <c:pt idx="12">
                  <c:v>3.5208461022453985</c:v>
                </c:pt>
                <c:pt idx="13">
                  <c:v>3.5140501973503038</c:v>
                </c:pt>
                <c:pt idx="14">
                  <c:v>3.5077783174538646</c:v>
                </c:pt>
                <c:pt idx="15">
                  <c:v>3.5021848970543101</c:v>
                </c:pt>
                <c:pt idx="16">
                  <c:v>3.4974076647253711</c:v>
                </c:pt>
                <c:pt idx="17">
                  <c:v>3.4935642517817156</c:v>
                </c:pt>
                <c:pt idx="18">
                  <c:v>3.4907492958055681</c:v>
                </c:pt>
                <c:pt idx="19">
                  <c:v>3.4890321103553688</c:v>
                </c:pt>
                <c:pt idx="20">
                  <c:v>3.4884549782359118</c:v>
                </c:pt>
                <c:pt idx="21">
                  <c:v>3.4890321103553688</c:v>
                </c:pt>
                <c:pt idx="22">
                  <c:v>3.4907492958055681</c:v>
                </c:pt>
                <c:pt idx="23">
                  <c:v>3.4935642517817156</c:v>
                </c:pt>
                <c:pt idx="24">
                  <c:v>3.4974076647253711</c:v>
                </c:pt>
                <c:pt idx="25">
                  <c:v>3.5021848970543101</c:v>
                </c:pt>
                <c:pt idx="26">
                  <c:v>3.5077783174538646</c:v>
                </c:pt>
                <c:pt idx="27">
                  <c:v>3.5140501973503033</c:v>
                </c:pt>
                <c:pt idx="28">
                  <c:v>3.5208461022453985</c:v>
                </c:pt>
                <c:pt idx="29">
                  <c:v>3.5279986944063184</c:v>
                </c:pt>
                <c:pt idx="30">
                  <c:v>3.535331853275967</c:v>
                </c:pt>
                <c:pt idx="31">
                  <c:v>3.5426650121456147</c:v>
                </c:pt>
                <c:pt idx="32">
                  <c:v>3.5498176043065346</c:v>
                </c:pt>
                <c:pt idx="33">
                  <c:v>3.5566135092016284</c:v>
                </c:pt>
                <c:pt idx="34">
                  <c:v>3.5628853890980672</c:v>
                </c:pt>
                <c:pt idx="35">
                  <c:v>3.5684788094976234</c:v>
                </c:pt>
                <c:pt idx="36">
                  <c:v>3.5732560418265615</c:v>
                </c:pt>
                <c:pt idx="37">
                  <c:v>3.5770994547702184</c:v>
                </c:pt>
                <c:pt idx="38">
                  <c:v>3.5799144107463645</c:v>
                </c:pt>
                <c:pt idx="39">
                  <c:v>3.5816315961965643</c:v>
                </c:pt>
                <c:pt idx="40">
                  <c:v>3.5822087283160213</c:v>
                </c:pt>
              </c:numCache>
            </c:numRef>
          </c:xVal>
          <c:yVal>
            <c:numRef>
              <c:f>Contour!$K$53:$K$93</c:f>
              <c:numCache>
                <c:formatCode>General</c:formatCode>
                <c:ptCount val="41"/>
                <c:pt idx="0">
                  <c:v>-1.9110121392954763E-2</c:v>
                </c:pt>
                <c:pt idx="1">
                  <c:v>2.5378080532867386E-4</c:v>
                </c:pt>
                <c:pt idx="2">
                  <c:v>2.0516478019911407E-2</c:v>
                </c:pt>
                <c:pt idx="3">
                  <c:v>4.1179035397337124E-2</c:v>
                </c:pt>
                <c:pt idx="4">
                  <c:v>6.1732672199875445E-2</c:v>
                </c:pt>
                <c:pt idx="5">
                  <c:v>8.1671289675838907E-2</c:v>
                </c:pt>
                <c:pt idx="6">
                  <c:v>0.10050393289049087</c:v>
                </c:pt>
                <c:pt idx="7">
                  <c:v>0.11776687966592815</c:v>
                </c:pt>
                <c:pt idx="8">
                  <c:v>0.13303505896010218</c:v>
                </c:pt>
                <c:pt idx="9">
                  <c:v>0.14593251752661196</c:v>
                </c:pt>
                <c:pt idx="10">
                  <c:v>0.15614167713133578</c:v>
                </c:pt>
                <c:pt idx="11">
                  <c:v>0.16341115438254764</c:v>
                </c:pt>
                <c:pt idx="12">
                  <c:v>0.16756195062431178</c:v>
                </c:pt>
                <c:pt idx="13">
                  <c:v>0.16849185947745232</c:v>
                </c:pt>
                <c:pt idx="14">
                  <c:v>0.16617798349981605</c:v>
                </c:pt>
                <c:pt idx="15">
                  <c:v>0.16067729799728436</c:v>
                </c:pt>
                <c:pt idx="16">
                  <c:v>0.15212524810266007</c:v>
                </c:pt>
                <c:pt idx="17">
                  <c:v>0.14073241366697345</c:v>
                </c:pt>
                <c:pt idx="18">
                  <c:v>0.12677932408468082</c:v>
                </c:pt>
                <c:pt idx="19">
                  <c:v>0.11060955072894886</c:v>
                </c:pt>
                <c:pt idx="20">
                  <c:v>9.2621247084196071E-2</c:v>
                </c:pt>
                <c:pt idx="21">
                  <c:v>7.3257344885913511E-2</c:v>
                </c:pt>
                <c:pt idx="22">
                  <c:v>5.2994647671330788E-2</c:v>
                </c:pt>
                <c:pt idx="23">
                  <c:v>3.2332090293905054E-2</c:v>
                </c:pt>
                <c:pt idx="24">
                  <c:v>1.1778453491366749E-2</c:v>
                </c:pt>
                <c:pt idx="25">
                  <c:v>-8.1601639845976237E-3</c:v>
                </c:pt>
                <c:pt idx="26">
                  <c:v>-2.6992807199249576E-2</c:v>
                </c:pt>
                <c:pt idx="27">
                  <c:v>-4.4255753974685945E-2</c:v>
                </c:pt>
                <c:pt idx="28">
                  <c:v>-5.9523933268860858E-2</c:v>
                </c:pt>
                <c:pt idx="29">
                  <c:v>-7.2421391835369789E-2</c:v>
                </c:pt>
                <c:pt idx="30">
                  <c:v>-8.2630551440093583E-2</c:v>
                </c:pt>
                <c:pt idx="31">
                  <c:v>-8.9900028691305436E-2</c:v>
                </c:pt>
                <c:pt idx="32">
                  <c:v>-9.4050824933070529E-2</c:v>
                </c:pt>
                <c:pt idx="33">
                  <c:v>-9.4980733786210983E-2</c:v>
                </c:pt>
                <c:pt idx="34">
                  <c:v>-9.266685780857474E-2</c:v>
                </c:pt>
                <c:pt idx="35">
                  <c:v>-8.716617230604308E-2</c:v>
                </c:pt>
                <c:pt idx="36">
                  <c:v>-7.8614122411417853E-2</c:v>
                </c:pt>
                <c:pt idx="37">
                  <c:v>-6.722128797573125E-2</c:v>
                </c:pt>
                <c:pt idx="38">
                  <c:v>-5.3268198393438666E-2</c:v>
                </c:pt>
                <c:pt idx="39">
                  <c:v>-3.7098425037706662E-2</c:v>
                </c:pt>
                <c:pt idx="40">
                  <c:v>-1.9110121392954763E-2</c:v>
                </c:pt>
              </c:numCache>
            </c:numRef>
          </c:yVal>
          <c:smooth val="1"/>
        </c:ser>
        <c:ser>
          <c:idx val="23"/>
          <c:order val="23"/>
          <c:tx>
            <c:strRef>
              <c:f>Contour!$L$52</c:f>
              <c:strCache>
                <c:ptCount val="1"/>
                <c:pt idx="0">
                  <c:v>LW13</c:v>
                </c:pt>
              </c:strCache>
            </c:strRef>
          </c:tx>
          <c:spPr>
            <a:ln w="38100">
              <a:solidFill>
                <a:srgbClr val="FF0000"/>
              </a:solidFill>
            </a:ln>
            <a:effectLst>
              <a:glow rad="203200">
                <a:srgbClr val="FF0000"/>
              </a:glow>
            </a:effectLst>
          </c:spPr>
          <c:marker>
            <c:symbol val="none"/>
          </c:marker>
          <c:xVal>
            <c:numRef>
              <c:f>Contour!$L$53:$L$93</c:f>
              <c:numCache>
                <c:formatCode>General</c:formatCode>
                <c:ptCount val="41"/>
                <c:pt idx="0">
                  <c:v>4.2537411754854935</c:v>
                </c:pt>
                <c:pt idx="1">
                  <c:v>4.2528101467172963</c:v>
                </c:pt>
                <c:pt idx="2">
                  <c:v>4.2500399854308926</c:v>
                </c:pt>
                <c:pt idx="3">
                  <c:v>4.2454989021907856</c:v>
                </c:pt>
                <c:pt idx="4">
                  <c:v>4.239298713537341</c:v>
                </c:pt>
                <c:pt idx="5">
                  <c:v>4.2315920886924507</c:v>
                </c:pt>
                <c:pt idx="6">
                  <c:v>4.2225687903366191</c:v>
                </c:pt>
                <c:pt idx="7">
                  <c:v>4.212451002021977</c:v>
                </c:pt>
                <c:pt idx="8">
                  <c:v>4.2014878572758452</c:v>
                </c:pt>
                <c:pt idx="9">
                  <c:v>4.1899493051064667</c:v>
                </c:pt>
                <c:pt idx="10">
                  <c:v>4.1781194629625062</c:v>
                </c:pt>
                <c:pt idx="11">
                  <c:v>4.1662896208185458</c:v>
                </c:pt>
                <c:pt idx="12">
                  <c:v>4.1547510686491655</c:v>
                </c:pt>
                <c:pt idx="13">
                  <c:v>4.1437879239030355</c:v>
                </c:pt>
                <c:pt idx="14">
                  <c:v>4.1336701355883934</c:v>
                </c:pt>
                <c:pt idx="15">
                  <c:v>4.1246468372325609</c:v>
                </c:pt>
                <c:pt idx="16">
                  <c:v>4.1169402123876715</c:v>
                </c:pt>
                <c:pt idx="17">
                  <c:v>4.1107400237342278</c:v>
                </c:pt>
                <c:pt idx="18">
                  <c:v>4.1061989404941199</c:v>
                </c:pt>
                <c:pt idx="19">
                  <c:v>4.1034287792077127</c:v>
                </c:pt>
                <c:pt idx="20">
                  <c:v>4.1024977504395173</c:v>
                </c:pt>
                <c:pt idx="21">
                  <c:v>4.1034287792077127</c:v>
                </c:pt>
                <c:pt idx="22">
                  <c:v>4.1061989404941199</c:v>
                </c:pt>
                <c:pt idx="23">
                  <c:v>4.1107400237342278</c:v>
                </c:pt>
                <c:pt idx="24">
                  <c:v>4.1169402123876715</c:v>
                </c:pt>
                <c:pt idx="25">
                  <c:v>4.1246468372325609</c:v>
                </c:pt>
                <c:pt idx="26">
                  <c:v>4.1336701355883934</c:v>
                </c:pt>
                <c:pt idx="27">
                  <c:v>4.1437879239030355</c:v>
                </c:pt>
                <c:pt idx="28">
                  <c:v>4.1547510686491655</c:v>
                </c:pt>
                <c:pt idx="29">
                  <c:v>4.1662896208185458</c:v>
                </c:pt>
                <c:pt idx="30">
                  <c:v>4.1781194629625062</c:v>
                </c:pt>
                <c:pt idx="31">
                  <c:v>4.1899493051064667</c:v>
                </c:pt>
                <c:pt idx="32">
                  <c:v>4.2014878572758452</c:v>
                </c:pt>
                <c:pt idx="33">
                  <c:v>4.212451002021977</c:v>
                </c:pt>
                <c:pt idx="34">
                  <c:v>4.2225687903366191</c:v>
                </c:pt>
                <c:pt idx="35">
                  <c:v>4.2315920886924507</c:v>
                </c:pt>
                <c:pt idx="36">
                  <c:v>4.239298713537341</c:v>
                </c:pt>
                <c:pt idx="37">
                  <c:v>4.2454989021907856</c:v>
                </c:pt>
                <c:pt idx="38">
                  <c:v>4.2500399854308926</c:v>
                </c:pt>
                <c:pt idx="39">
                  <c:v>4.2528101467172963</c:v>
                </c:pt>
                <c:pt idx="40">
                  <c:v>4.2537411754854935</c:v>
                </c:pt>
              </c:numCache>
            </c:numRef>
          </c:xVal>
          <c:yVal>
            <c:numRef>
              <c:f>Contour!$M$53:$M$93</c:f>
              <c:numCache>
                <c:formatCode>General</c:formatCode>
                <c:ptCount val="41"/>
                <c:pt idx="0">
                  <c:v>0.18058867214924579</c:v>
                </c:pt>
                <c:pt idx="1">
                  <c:v>0.20445998674297711</c:v>
                </c:pt>
                <c:pt idx="2">
                  <c:v>0.22996262410566981</c:v>
                </c:pt>
                <c:pt idx="3">
                  <c:v>0.25646862466705406</c:v>
                </c:pt>
                <c:pt idx="4">
                  <c:v>0.2833253227249371</c:v>
                </c:pt>
                <c:pt idx="5">
                  <c:v>0.3098714172408627</c:v>
                </c:pt>
                <c:pt idx="6">
                  <c:v>0.33545325526641095</c:v>
                </c:pt>
                <c:pt idx="7">
                  <c:v>0.35944092704814251</c:v>
                </c:pt>
                <c:pt idx="8">
                  <c:v>0.38124377649627039</c:v>
                </c:pt>
                <c:pt idx="9">
                  <c:v>0.40032494509787508</c:v>
                </c:pt>
                <c:pt idx="10">
                  <c:v>0.41621459115521475</c:v>
                </c:pt>
                <c:pt idx="11">
                  <c:v>0.42852145884764786</c:v>
                </c:pt>
                <c:pt idx="12">
                  <c:v>0.43694251224843234</c:v>
                </c:pt>
                <c:pt idx="13">
                  <c:v>0.44127039707496885</c:v>
                </c:pt>
                <c:pt idx="14">
                  <c:v>0.44139854643940168</c:v>
                </c:pt>
                <c:pt idx="15">
                  <c:v>0.4373238048790748</c:v>
                </c:pt>
                <c:pt idx="16">
                  <c:v>0.4291465060544955</c:v>
                </c:pt>
                <c:pt idx="17">
                  <c:v>0.41706800220162332</c:v>
                </c:pt>
                <c:pt idx="18">
                  <c:v>0.40138570617157315</c:v>
                </c:pt>
                <c:pt idx="19">
                  <c:v>0.38248576813916041</c:v>
                </c:pt>
                <c:pt idx="20">
                  <c:v>0.36083356730403982</c:v>
                </c:pt>
                <c:pt idx="21">
                  <c:v>0.33696225271030938</c:v>
                </c:pt>
                <c:pt idx="22">
                  <c:v>0.31145961534761668</c:v>
                </c:pt>
                <c:pt idx="23">
                  <c:v>0.28495361478623149</c:v>
                </c:pt>
                <c:pt idx="24">
                  <c:v>0.25809691672834845</c:v>
                </c:pt>
                <c:pt idx="25">
                  <c:v>0.23155082221242296</c:v>
                </c:pt>
                <c:pt idx="26">
                  <c:v>0.20596898418687465</c:v>
                </c:pt>
                <c:pt idx="27">
                  <c:v>0.18198131240514306</c:v>
                </c:pt>
                <c:pt idx="28">
                  <c:v>0.1601784629570151</c:v>
                </c:pt>
                <c:pt idx="29">
                  <c:v>0.14109729435541143</c:v>
                </c:pt>
                <c:pt idx="30">
                  <c:v>0.12520764829807171</c:v>
                </c:pt>
                <c:pt idx="31">
                  <c:v>0.11290078060563857</c:v>
                </c:pt>
                <c:pt idx="32">
                  <c:v>0.10447972720485321</c:v>
                </c:pt>
                <c:pt idx="33">
                  <c:v>0.10015184237831676</c:v>
                </c:pt>
                <c:pt idx="34">
                  <c:v>0.10002369301388384</c:v>
                </c:pt>
                <c:pt idx="35">
                  <c:v>0.10409843457421088</c:v>
                </c:pt>
                <c:pt idx="36">
                  <c:v>0.11227573339879006</c:v>
                </c:pt>
                <c:pt idx="37">
                  <c:v>0.12435423725166218</c:v>
                </c:pt>
                <c:pt idx="38">
                  <c:v>0.14003653328171328</c:v>
                </c:pt>
                <c:pt idx="39">
                  <c:v>0.15893647131412619</c:v>
                </c:pt>
                <c:pt idx="40">
                  <c:v>0.18058867214924579</c:v>
                </c:pt>
              </c:numCache>
            </c:numRef>
          </c:yVal>
          <c:smooth val="1"/>
        </c:ser>
        <c:ser>
          <c:idx val="24"/>
          <c:order val="24"/>
          <c:tx>
            <c:strRef>
              <c:f>Contour!$N$52</c:f>
              <c:strCache>
                <c:ptCount val="1"/>
                <c:pt idx="0">
                  <c:v>LW14</c:v>
                </c:pt>
              </c:strCache>
            </c:strRef>
          </c:tx>
          <c:spPr>
            <a:ln w="38100">
              <a:solidFill>
                <a:schemeClr val="tx1"/>
              </a:solidFill>
            </a:ln>
            <a:effectLst>
              <a:glow rad="203200">
                <a:schemeClr val="tx1"/>
              </a:glow>
            </a:effectLst>
          </c:spPr>
          <c:marker>
            <c:symbol val="none"/>
          </c:marker>
          <c:xVal>
            <c:numRef>
              <c:f>Contour!$N$53:$N$93</c:f>
              <c:numCache>
                <c:formatCode>General</c:formatCode>
                <c:ptCount val="41"/>
                <c:pt idx="0">
                  <c:v>4.90698808741665</c:v>
                </c:pt>
                <c:pt idx="1">
                  <c:v>4.9059282872816068</c:v>
                </c:pt>
                <c:pt idx="2">
                  <c:v>4.9027749826730753</c:v>
                </c:pt>
                <c:pt idx="3">
                  <c:v>4.8976058184157356</c:v>
                </c:pt>
                <c:pt idx="4">
                  <c:v>4.8905480764890772</c:v>
                </c:pt>
                <c:pt idx="5">
                  <c:v>4.8817755419226385</c:v>
                </c:pt>
                <c:pt idx="6">
                  <c:v>4.8715042236318142</c:v>
                </c:pt>
                <c:pt idx="7">
                  <c:v>4.8599870355614776</c:v>
                </c:pt>
                <c:pt idx="8">
                  <c:v>4.8475075691052742</c:v>
                </c:pt>
                <c:pt idx="9">
                  <c:v>4.8343731101443375</c:v>
                </c:pt>
                <c:pt idx="10">
                  <c:v>4.8209070726490442</c:v>
                </c:pt>
                <c:pt idx="11">
                  <c:v>4.8074410351537553</c:v>
                </c:pt>
                <c:pt idx="12">
                  <c:v>4.7943065761928141</c:v>
                </c:pt>
                <c:pt idx="13">
                  <c:v>4.7818271097366134</c:v>
                </c:pt>
                <c:pt idx="14">
                  <c:v>4.7703099216662777</c:v>
                </c:pt>
                <c:pt idx="15">
                  <c:v>4.7600386033754516</c:v>
                </c:pt>
                <c:pt idx="16">
                  <c:v>4.751266068809012</c:v>
                </c:pt>
                <c:pt idx="17">
                  <c:v>4.7442083268823554</c:v>
                </c:pt>
                <c:pt idx="18">
                  <c:v>4.7390391626250166</c:v>
                </c:pt>
                <c:pt idx="19">
                  <c:v>4.7358858580164824</c:v>
                </c:pt>
                <c:pt idx="20">
                  <c:v>4.7348260578814401</c:v>
                </c:pt>
                <c:pt idx="21">
                  <c:v>4.7358858580164824</c:v>
                </c:pt>
                <c:pt idx="22">
                  <c:v>4.7390391626250166</c:v>
                </c:pt>
                <c:pt idx="23">
                  <c:v>4.7442083268823554</c:v>
                </c:pt>
                <c:pt idx="24">
                  <c:v>4.751266068809012</c:v>
                </c:pt>
                <c:pt idx="25">
                  <c:v>4.7600386033754516</c:v>
                </c:pt>
                <c:pt idx="26">
                  <c:v>4.7703099216662777</c:v>
                </c:pt>
                <c:pt idx="27">
                  <c:v>4.7818271097366134</c:v>
                </c:pt>
                <c:pt idx="28">
                  <c:v>4.7943065761928141</c:v>
                </c:pt>
                <c:pt idx="29">
                  <c:v>4.8074410351537553</c:v>
                </c:pt>
                <c:pt idx="30">
                  <c:v>4.8209070726490442</c:v>
                </c:pt>
                <c:pt idx="31">
                  <c:v>4.8343731101443375</c:v>
                </c:pt>
                <c:pt idx="32">
                  <c:v>4.8475075691052742</c:v>
                </c:pt>
                <c:pt idx="33">
                  <c:v>4.8599870355614776</c:v>
                </c:pt>
                <c:pt idx="34">
                  <c:v>4.8715042236318142</c:v>
                </c:pt>
                <c:pt idx="35">
                  <c:v>4.8817755419226385</c:v>
                </c:pt>
                <c:pt idx="36">
                  <c:v>4.8905480764890772</c:v>
                </c:pt>
                <c:pt idx="37">
                  <c:v>4.8976058184157356</c:v>
                </c:pt>
                <c:pt idx="38">
                  <c:v>4.9027749826730753</c:v>
                </c:pt>
                <c:pt idx="39">
                  <c:v>4.9059282872816068</c:v>
                </c:pt>
                <c:pt idx="40">
                  <c:v>4.90698808741665</c:v>
                </c:pt>
              </c:numCache>
            </c:numRef>
          </c:xVal>
          <c:yVal>
            <c:numRef>
              <c:f>Contour!$O$53:$O$93</c:f>
              <c:numCache>
                <c:formatCode>General</c:formatCode>
                <c:ptCount val="41"/>
                <c:pt idx="0">
                  <c:v>0.40207931800421731</c:v>
                </c:pt>
                <c:pt idx="1">
                  <c:v>0.42719840458508607</c:v>
                </c:pt>
                <c:pt idx="2">
                  <c:v>0.45422501712560592</c:v>
                </c:pt>
                <c:pt idx="3">
                  <c:v>0.48249367072884303</c:v>
                </c:pt>
                <c:pt idx="4">
                  <c:v>0.51130829732480543</c:v>
                </c:pt>
                <c:pt idx="5">
                  <c:v>0.53995938517643616</c:v>
                </c:pt>
                <c:pt idx="6">
                  <c:v>0.56774144941331894</c:v>
                </c:pt>
                <c:pt idx="7">
                  <c:v>0.59397040341055807</c:v>
                </c:pt>
                <c:pt idx="8">
                  <c:v>0.61800040327183237</c:v>
                </c:pt>
                <c:pt idx="9">
                  <c:v>0.63923975064956129</c:v>
                </c:pt>
                <c:pt idx="10">
                  <c:v>0.6571654623219515</c:v>
                </c:pt>
                <c:pt idx="11">
                  <c:v>0.67133614777560158</c:v>
                </c:pt>
                <c:pt idx="12">
                  <c:v>0.6814028777048371</c:v>
                </c:pt>
                <c:pt idx="13">
                  <c:v>0.68711777580923683</c:v>
                </c:pt>
                <c:pt idx="14">
                  <c:v>0.68834012233081154</c:v>
                </c:pt>
                <c:pt idx="15">
                  <c:v>0.6850398190414646</c:v>
                </c:pt>
                <c:pt idx="16">
                  <c:v>0.6772981303612583</c:v>
                </c:pt>
                <c:pt idx="17">
                  <c:v>0.6653056823586917</c:v>
                </c:pt>
                <c:pt idx="18">
                  <c:v>0.64935776890423991</c:v>
                </c:pt>
                <c:pt idx="19">
                  <c:v>0.62984708055524152</c:v>
                </c:pt>
                <c:pt idx="20">
                  <c:v>0.60725403521111343</c:v>
                </c:pt>
                <c:pt idx="21">
                  <c:v>0.5821349486302434</c:v>
                </c:pt>
                <c:pt idx="22">
                  <c:v>0.55510833608972387</c:v>
                </c:pt>
                <c:pt idx="23">
                  <c:v>0.52683968248648683</c:v>
                </c:pt>
                <c:pt idx="24">
                  <c:v>0.49802505589052437</c:v>
                </c:pt>
                <c:pt idx="25">
                  <c:v>0.46937396803889364</c:v>
                </c:pt>
                <c:pt idx="26">
                  <c:v>0.44159190380201085</c:v>
                </c:pt>
                <c:pt idx="27">
                  <c:v>0.41536294980477273</c:v>
                </c:pt>
                <c:pt idx="28">
                  <c:v>0.39133294994349838</c:v>
                </c:pt>
                <c:pt idx="29">
                  <c:v>0.37009360256576862</c:v>
                </c:pt>
                <c:pt idx="30">
                  <c:v>0.35216789089337924</c:v>
                </c:pt>
                <c:pt idx="31">
                  <c:v>0.33799720543972805</c:v>
                </c:pt>
                <c:pt idx="32">
                  <c:v>0.32793047551049354</c:v>
                </c:pt>
                <c:pt idx="33">
                  <c:v>0.32221557740609352</c:v>
                </c:pt>
                <c:pt idx="34">
                  <c:v>0.32099323088451831</c:v>
                </c:pt>
                <c:pt idx="35">
                  <c:v>0.32429353417386508</c:v>
                </c:pt>
                <c:pt idx="36">
                  <c:v>0.33203522285407155</c:v>
                </c:pt>
                <c:pt idx="37">
                  <c:v>0.34402767085663832</c:v>
                </c:pt>
                <c:pt idx="38">
                  <c:v>0.35997558431108972</c:v>
                </c:pt>
                <c:pt idx="39">
                  <c:v>0.37948627266008839</c:v>
                </c:pt>
                <c:pt idx="40">
                  <c:v>0.40207931800421731</c:v>
                </c:pt>
              </c:numCache>
            </c:numRef>
          </c:yVal>
          <c:smooth val="1"/>
        </c:ser>
        <c:ser>
          <c:idx val="25"/>
          <c:order val="25"/>
          <c:tx>
            <c:strRef>
              <c:f>Contour!$P$52</c:f>
              <c:strCache>
                <c:ptCount val="1"/>
                <c:pt idx="0">
                  <c:v>LW15</c:v>
                </c:pt>
              </c:strCache>
            </c:strRef>
          </c:tx>
          <c:spPr>
            <a:ln w="38100">
              <a:solidFill>
                <a:srgbClr val="00B050"/>
              </a:solidFill>
            </a:ln>
            <a:effectLst>
              <a:glow rad="203200">
                <a:srgbClr val="00B050"/>
              </a:glow>
            </a:effectLst>
          </c:spPr>
          <c:marker>
            <c:symbol val="none"/>
          </c:marker>
          <c:xVal>
            <c:numRef>
              <c:f>Contour!$P$53:$P$93</c:f>
              <c:numCache>
                <c:formatCode>General</c:formatCode>
                <c:ptCount val="41"/>
                <c:pt idx="0">
                  <c:v>5.5489967211643716</c:v>
                </c:pt>
                <c:pt idx="1">
                  <c:v>5.5479465115157698</c:v>
                </c:pt>
                <c:pt idx="2">
                  <c:v>5.5448217422169641</c:v>
                </c:pt>
                <c:pt idx="3">
                  <c:v>5.5396993554586045</c:v>
                </c:pt>
                <c:pt idx="4">
                  <c:v>5.5327054814029051</c:v>
                </c:pt>
                <c:pt idx="5">
                  <c:v>5.5240123324404555</c:v>
                </c:pt>
                <c:pt idx="6">
                  <c:v>5.5138339627496258</c:v>
                </c:pt>
                <c:pt idx="7">
                  <c:v>5.5024209975722673</c:v>
                </c:pt>
                <c:pt idx="8">
                  <c:v>5.4900544619885103</c:v>
                </c:pt>
                <c:pt idx="9">
                  <c:v>5.4770388611466059</c:v>
                </c:pt>
                <c:pt idx="10">
                  <c:v>5.4636946823355856</c:v>
                </c:pt>
                <c:pt idx="11">
                  <c:v>5.4503505035245636</c:v>
                </c:pt>
                <c:pt idx="12">
                  <c:v>5.4373349026826574</c:v>
                </c:pt>
                <c:pt idx="13">
                  <c:v>5.4249683670988995</c:v>
                </c:pt>
                <c:pt idx="14">
                  <c:v>5.4135554019215455</c:v>
                </c:pt>
                <c:pt idx="15">
                  <c:v>5.4033770322307122</c:v>
                </c:pt>
                <c:pt idx="16">
                  <c:v>5.3946838832682653</c:v>
                </c:pt>
                <c:pt idx="17">
                  <c:v>5.3876900092125677</c:v>
                </c:pt>
                <c:pt idx="18">
                  <c:v>5.3825676224542054</c:v>
                </c:pt>
                <c:pt idx="19">
                  <c:v>5.3794428531553988</c:v>
                </c:pt>
                <c:pt idx="20">
                  <c:v>5.3783926435067988</c:v>
                </c:pt>
                <c:pt idx="21">
                  <c:v>5.3794428531553988</c:v>
                </c:pt>
                <c:pt idx="22">
                  <c:v>5.3825676224542054</c:v>
                </c:pt>
                <c:pt idx="23">
                  <c:v>5.3876900092125677</c:v>
                </c:pt>
                <c:pt idx="24">
                  <c:v>5.3946838832682653</c:v>
                </c:pt>
                <c:pt idx="25">
                  <c:v>5.4033770322307122</c:v>
                </c:pt>
                <c:pt idx="26">
                  <c:v>5.4135554019215455</c:v>
                </c:pt>
                <c:pt idx="27">
                  <c:v>5.4249683670988995</c:v>
                </c:pt>
                <c:pt idx="28">
                  <c:v>5.4373349026826574</c:v>
                </c:pt>
                <c:pt idx="29">
                  <c:v>5.4503505035245636</c:v>
                </c:pt>
                <c:pt idx="30">
                  <c:v>5.4636946823355856</c:v>
                </c:pt>
                <c:pt idx="31">
                  <c:v>5.4770388611466059</c:v>
                </c:pt>
                <c:pt idx="32">
                  <c:v>5.4900544619885103</c:v>
                </c:pt>
                <c:pt idx="33">
                  <c:v>5.5024209975722673</c:v>
                </c:pt>
                <c:pt idx="34">
                  <c:v>5.5138339627496258</c:v>
                </c:pt>
                <c:pt idx="35">
                  <c:v>5.5240123324404555</c:v>
                </c:pt>
                <c:pt idx="36">
                  <c:v>5.5327054814029051</c:v>
                </c:pt>
                <c:pt idx="37">
                  <c:v>5.5396993554586045</c:v>
                </c:pt>
                <c:pt idx="38">
                  <c:v>5.5448217422169641</c:v>
                </c:pt>
                <c:pt idx="39">
                  <c:v>5.5479465115157698</c:v>
                </c:pt>
                <c:pt idx="40">
                  <c:v>5.5489967211643716</c:v>
                </c:pt>
              </c:numCache>
            </c:numRef>
          </c:xVal>
          <c:yVal>
            <c:numRef>
              <c:f>Contour!$Q$53:$Q$93</c:f>
              <c:numCache>
                <c:formatCode>General</c:formatCode>
                <c:ptCount val="41"/>
                <c:pt idx="0">
                  <c:v>0.63696322225887092</c:v>
                </c:pt>
                <c:pt idx="1">
                  <c:v>0.6568822945282824</c:v>
                </c:pt>
                <c:pt idx="2">
                  <c:v>0.6788140753742048</c:v>
                </c:pt>
                <c:pt idx="3">
                  <c:v>0.70221853156480141</c:v>
                </c:pt>
                <c:pt idx="4">
                  <c:v>0.72651936771372394</c:v>
                </c:pt>
                <c:pt idx="5">
                  <c:v>0.75111821658513667</c:v>
                </c:pt>
                <c:pt idx="6">
                  <c:v>0.77540937288092249</c:v>
                </c:pt>
                <c:pt idx="7">
                  <c:v>0.79879470771535566</c:v>
                </c:pt>
                <c:pt idx="8">
                  <c:v>0.82069839653333632</c:v>
                </c:pt>
                <c:pt idx="9">
                  <c:v>0.84058109782199064</c:v>
                </c:pt>
                <c:pt idx="10">
                  <c:v>0.85795323348868746</c:v>
                </c:pt>
                <c:pt idx="11">
                  <c:v>0.87238704389849975</c:v>
                </c:pt>
                <c:pt idx="12">
                  <c:v>0.88352712073606976</c:v>
                </c:pt>
                <c:pt idx="13">
                  <c:v>0.89109915833786169</c:v>
                </c:pt>
                <c:pt idx="14">
                  <c:v>0.8949167080079643</c:v>
                </c:pt>
                <c:pt idx="15">
                  <c:v>0.89488576900378192</c:v>
                </c:pt>
                <c:pt idx="16">
                  <c:v>0.89100710314627463</c:v>
                </c:pt>
                <c:pt idx="17">
                  <c:v>0.8833762160614117</c:v>
                </c:pt>
                <c:pt idx="18">
                  <c:v>0.87218100551468336</c:v>
                </c:pt>
                <c:pt idx="19">
                  <c:v>0.85769713474452314</c:v>
                </c:pt>
                <c:pt idx="20">
                  <c:v>0.84028124471850341</c:v>
                </c:pt>
                <c:pt idx="21">
                  <c:v>0.82036217244909082</c:v>
                </c:pt>
                <c:pt idx="22">
                  <c:v>0.7984303916031692</c:v>
                </c:pt>
                <c:pt idx="23">
                  <c:v>0.77502593541257292</c:v>
                </c:pt>
                <c:pt idx="24">
                  <c:v>0.75072509926364994</c:v>
                </c:pt>
                <c:pt idx="25">
                  <c:v>0.72612625039223744</c:v>
                </c:pt>
                <c:pt idx="26">
                  <c:v>0.70183509409645162</c:v>
                </c:pt>
                <c:pt idx="27">
                  <c:v>0.67844975926201834</c:v>
                </c:pt>
                <c:pt idx="28">
                  <c:v>0.6565460704440379</c:v>
                </c:pt>
                <c:pt idx="29">
                  <c:v>0.63666336915538313</c:v>
                </c:pt>
                <c:pt idx="30">
                  <c:v>0.61929123348868609</c:v>
                </c:pt>
                <c:pt idx="31">
                  <c:v>0.60485742307887436</c:v>
                </c:pt>
                <c:pt idx="32">
                  <c:v>0.59371734624130379</c:v>
                </c:pt>
                <c:pt idx="33">
                  <c:v>0.58614530863951242</c:v>
                </c:pt>
                <c:pt idx="34">
                  <c:v>0.58232775896940936</c:v>
                </c:pt>
                <c:pt idx="35">
                  <c:v>0.58235869797359208</c:v>
                </c:pt>
                <c:pt idx="36">
                  <c:v>0.58623736383109892</c:v>
                </c:pt>
                <c:pt idx="37">
                  <c:v>0.59386825091596218</c:v>
                </c:pt>
                <c:pt idx="38">
                  <c:v>0.60506346146269052</c:v>
                </c:pt>
                <c:pt idx="39">
                  <c:v>0.61954733223285008</c:v>
                </c:pt>
                <c:pt idx="40">
                  <c:v>0.63696322225887092</c:v>
                </c:pt>
              </c:numCache>
            </c:numRef>
          </c:yVal>
          <c:smooth val="1"/>
        </c:ser>
        <c:ser>
          <c:idx val="26"/>
          <c:order val="26"/>
          <c:tx>
            <c:strRef>
              <c:f>Contour!$R$52</c:f>
              <c:strCache>
                <c:ptCount val="1"/>
                <c:pt idx="0">
                  <c:v>LW32</c:v>
                </c:pt>
              </c:strCache>
            </c:strRef>
          </c:tx>
          <c:spPr>
            <a:ln w="38100">
              <a:solidFill>
                <a:schemeClr val="accent1"/>
              </a:solidFill>
            </a:ln>
            <a:effectLst>
              <a:glow rad="215900">
                <a:schemeClr val="accent1"/>
              </a:glow>
            </a:effectLst>
          </c:spPr>
          <c:marker>
            <c:symbol val="none"/>
          </c:marker>
          <c:xVal>
            <c:numRef>
              <c:f>Contour!$R$53:$R$93</c:f>
              <c:numCache>
                <c:formatCode>General</c:formatCode>
                <c:ptCount val="41"/>
                <c:pt idx="0">
                  <c:v>6.8565250290403528</c:v>
                </c:pt>
                <c:pt idx="1">
                  <c:v>6.8552045404432187</c:v>
                </c:pt>
                <c:pt idx="2">
                  <c:v>6.8512755894635324</c:v>
                </c:pt>
                <c:pt idx="3">
                  <c:v>6.8448349199138514</c:v>
                </c:pt>
                <c:pt idx="4">
                  <c:v>6.8360411224538504</c:v>
                </c:pt>
                <c:pt idx="5">
                  <c:v>6.8251107295619269</c:v>
                </c:pt>
                <c:pt idx="6">
                  <c:v>6.8123128837869817</c:v>
                </c:pt>
                <c:pt idx="7">
                  <c:v>6.7979627105656064</c:v>
                </c:pt>
                <c:pt idx="8">
                  <c:v>6.7824135587880034</c:v>
                </c:pt>
                <c:pt idx="9">
                  <c:v>6.7660483001756173</c:v>
                </c:pt>
                <c:pt idx="10">
                  <c:v>6.749269901708665</c:v>
                </c:pt>
                <c:pt idx="11">
                  <c:v>6.7324915032417092</c:v>
                </c:pt>
                <c:pt idx="12">
                  <c:v>6.7161262446293222</c:v>
                </c:pt>
                <c:pt idx="13">
                  <c:v>6.700577092851721</c:v>
                </c:pt>
                <c:pt idx="14">
                  <c:v>6.6862269196303439</c:v>
                </c:pt>
                <c:pt idx="15">
                  <c:v>6.6734290738553987</c:v>
                </c:pt>
                <c:pt idx="16">
                  <c:v>6.6624986809634779</c:v>
                </c:pt>
                <c:pt idx="17">
                  <c:v>6.6537048835034724</c:v>
                </c:pt>
                <c:pt idx="18">
                  <c:v>6.6472642139537941</c:v>
                </c:pt>
                <c:pt idx="19">
                  <c:v>6.6433352629741069</c:v>
                </c:pt>
                <c:pt idx="20">
                  <c:v>6.6420147743769711</c:v>
                </c:pt>
                <c:pt idx="21">
                  <c:v>6.6433352629741069</c:v>
                </c:pt>
                <c:pt idx="22">
                  <c:v>6.6472642139537941</c:v>
                </c:pt>
                <c:pt idx="23">
                  <c:v>6.6537048835034724</c:v>
                </c:pt>
                <c:pt idx="24">
                  <c:v>6.6624986809634779</c:v>
                </c:pt>
                <c:pt idx="25">
                  <c:v>6.6734290738553987</c:v>
                </c:pt>
                <c:pt idx="26">
                  <c:v>6.6862269196303439</c:v>
                </c:pt>
                <c:pt idx="27">
                  <c:v>6.700577092851721</c:v>
                </c:pt>
                <c:pt idx="28">
                  <c:v>6.7161262446293222</c:v>
                </c:pt>
                <c:pt idx="29">
                  <c:v>6.7324915032417092</c:v>
                </c:pt>
                <c:pt idx="30">
                  <c:v>6.749269901708665</c:v>
                </c:pt>
                <c:pt idx="31">
                  <c:v>6.7660483001756173</c:v>
                </c:pt>
                <c:pt idx="32">
                  <c:v>6.7824135587880034</c:v>
                </c:pt>
                <c:pt idx="33">
                  <c:v>6.7979627105656064</c:v>
                </c:pt>
                <c:pt idx="34">
                  <c:v>6.8123128837869817</c:v>
                </c:pt>
                <c:pt idx="35">
                  <c:v>6.8251107295619269</c:v>
                </c:pt>
                <c:pt idx="36">
                  <c:v>6.8360411224538504</c:v>
                </c:pt>
                <c:pt idx="37">
                  <c:v>6.8448349199138514</c:v>
                </c:pt>
                <c:pt idx="38">
                  <c:v>6.8512755894635324</c:v>
                </c:pt>
                <c:pt idx="39">
                  <c:v>6.8552045404432187</c:v>
                </c:pt>
                <c:pt idx="40">
                  <c:v>6.8565250290403528</c:v>
                </c:pt>
              </c:numCache>
            </c:numRef>
          </c:xVal>
          <c:yVal>
            <c:numRef>
              <c:f>Contour!$S$53:$S$93</c:f>
              <c:numCache>
                <c:formatCode>General</c:formatCode>
                <c:ptCount val="41"/>
                <c:pt idx="0">
                  <c:v>1.0787116639290399</c:v>
                </c:pt>
                <c:pt idx="1">
                  <c:v>1.1025194540486078</c:v>
                </c:pt>
                <c:pt idx="2">
                  <c:v>1.1288884114211302</c:v>
                </c:pt>
                <c:pt idx="3">
                  <c:v>1.1571692448025477</c:v>
                </c:pt>
                <c:pt idx="4">
                  <c:v>1.1866655862163002</c:v>
                </c:pt>
                <c:pt idx="5">
                  <c:v>1.216651137844039</c:v>
                </c:pt>
                <c:pt idx="6">
                  <c:v>1.246387555888351</c:v>
                </c:pt>
                <c:pt idx="7">
                  <c:v>1.2751426310474692</c:v>
                </c:pt>
                <c:pt idx="8">
                  <c:v>1.3022083179383532</c:v>
                </c:pt>
                <c:pt idx="9">
                  <c:v>1.3269181695238843</c:v>
                </c:pt>
                <c:pt idx="10">
                  <c:v>1.3486637472507308</c:v>
                </c:pt>
                <c:pt idx="11">
                  <c:v>1.3669096028258243</c:v>
                </c:pt>
                <c:pt idx="12">
                  <c:v>1.3812064627303844</c:v>
                </c:pt>
                <c:pt idx="13">
                  <c:v>1.3912022908249984</c:v>
                </c:pt>
                <c:pt idx="14">
                  <c:v>1.3966509566477285</c:v>
                </c:pt>
                <c:pt idx="15">
                  <c:v>1.397418295962934</c:v>
                </c:pt>
                <c:pt idx="16">
                  <c:v>1.3934854143300204</c:v>
                </c:pt>
                <c:pt idx="17">
                  <c:v>1.3849491523472794</c:v>
                </c:pt>
                <c:pt idx="18">
                  <c:v>1.3720197011149482</c:v>
                </c:pt>
                <c:pt idx="19">
                  <c:v>1.3550154266327632</c:v>
                </c:pt>
                <c:pt idx="20">
                  <c:v>1.3343550305724223</c:v>
                </c:pt>
                <c:pt idx="21">
                  <c:v>1.310547240452854</c:v>
                </c:pt>
                <c:pt idx="22">
                  <c:v>1.2841782830803306</c:v>
                </c:pt>
                <c:pt idx="23">
                  <c:v>1.2558974496989164</c:v>
                </c:pt>
                <c:pt idx="24">
                  <c:v>1.2264011082851602</c:v>
                </c:pt>
                <c:pt idx="25">
                  <c:v>1.1964155566574226</c:v>
                </c:pt>
                <c:pt idx="26">
                  <c:v>1.1666791386131117</c:v>
                </c:pt>
                <c:pt idx="27">
                  <c:v>1.1379240634539929</c:v>
                </c:pt>
                <c:pt idx="28">
                  <c:v>1.1108583765631102</c:v>
                </c:pt>
                <c:pt idx="29">
                  <c:v>1.086148524977578</c:v>
                </c:pt>
                <c:pt idx="30">
                  <c:v>1.0644029472507326</c:v>
                </c:pt>
                <c:pt idx="31">
                  <c:v>1.0461570916756371</c:v>
                </c:pt>
                <c:pt idx="32">
                  <c:v>1.0318602317710788</c:v>
                </c:pt>
                <c:pt idx="33">
                  <c:v>1.0218644036764635</c:v>
                </c:pt>
                <c:pt idx="34">
                  <c:v>1.0164157378537342</c:v>
                </c:pt>
                <c:pt idx="35">
                  <c:v>1.0156483985385272</c:v>
                </c:pt>
                <c:pt idx="36">
                  <c:v>1.0195812801714399</c:v>
                </c:pt>
                <c:pt idx="37">
                  <c:v>1.0281175421541828</c:v>
                </c:pt>
                <c:pt idx="38">
                  <c:v>1.0410469933865123</c:v>
                </c:pt>
                <c:pt idx="39">
                  <c:v>1.0580512678686986</c:v>
                </c:pt>
                <c:pt idx="40">
                  <c:v>1.0787116639290399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9210368"/>
        <c:axId val="99211904"/>
      </c:scatterChart>
      <c:valAx>
        <c:axId val="99210368"/>
        <c:scaling>
          <c:orientation val="minMax"/>
          <c:max val="8"/>
        </c:scaling>
        <c:delete val="1"/>
        <c:axPos val="b"/>
        <c:numFmt formatCode="General" sourceLinked="1"/>
        <c:majorTickMark val="out"/>
        <c:minorTickMark val="none"/>
        <c:tickLblPos val="none"/>
        <c:crossAx val="99211904"/>
        <c:crosses val="autoZero"/>
        <c:crossBetween val="midCat"/>
      </c:valAx>
      <c:valAx>
        <c:axId val="992119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9921036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>
                <a:latin typeface="Times New Roman" pitchFamily="18" charset="0"/>
                <a:cs typeface="Times New Roman" pitchFamily="18" charset="0"/>
              </a:defRPr>
            </a:pPr>
            <a:r>
              <a:rPr lang="en-US" b="0">
                <a:latin typeface="Times New Roman" pitchFamily="18" charset="0"/>
                <a:cs typeface="Times New Roman" pitchFamily="18" charset="0"/>
              </a:rPr>
              <a:t>MEBT</a:t>
            </a:r>
            <a:r>
              <a:rPr lang="en-US" b="0" baseline="0">
                <a:latin typeface="Times New Roman" pitchFamily="18" charset="0"/>
                <a:cs typeface="Times New Roman" pitchFamily="18" charset="0"/>
              </a:rPr>
              <a:t> Laser Measurement</a:t>
            </a:r>
            <a:endParaRPr lang="en-US" b="0">
              <a:latin typeface="Times New Roman" pitchFamily="18" charset="0"/>
              <a:cs typeface="Times New Roman" pitchFamily="18" charset="0"/>
            </a:endParaRP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'002'!$H$1:$H$10000</c:f>
              <c:numCache>
                <c:formatCode>0.0000</c:formatCode>
                <c:ptCount val="10000"/>
                <c:pt idx="0">
                  <c:v>-90.2</c:v>
                </c:pt>
                <c:pt idx="1">
                  <c:v>-90.1</c:v>
                </c:pt>
                <c:pt idx="2">
                  <c:v>-90</c:v>
                </c:pt>
                <c:pt idx="3">
                  <c:v>-89.9</c:v>
                </c:pt>
                <c:pt idx="4">
                  <c:v>-89.8</c:v>
                </c:pt>
                <c:pt idx="5">
                  <c:v>-89.7</c:v>
                </c:pt>
                <c:pt idx="6">
                  <c:v>-89.6</c:v>
                </c:pt>
                <c:pt idx="7">
                  <c:v>-89.5</c:v>
                </c:pt>
                <c:pt idx="8">
                  <c:v>-89.4</c:v>
                </c:pt>
                <c:pt idx="9">
                  <c:v>-89.3</c:v>
                </c:pt>
                <c:pt idx="10">
                  <c:v>-89.2</c:v>
                </c:pt>
                <c:pt idx="11">
                  <c:v>-89.1</c:v>
                </c:pt>
                <c:pt idx="12">
                  <c:v>-89</c:v>
                </c:pt>
                <c:pt idx="13">
                  <c:v>-88.9</c:v>
                </c:pt>
                <c:pt idx="14">
                  <c:v>-88.8</c:v>
                </c:pt>
                <c:pt idx="15">
                  <c:v>-88.7</c:v>
                </c:pt>
                <c:pt idx="16">
                  <c:v>-88.6</c:v>
                </c:pt>
                <c:pt idx="17">
                  <c:v>-88.5</c:v>
                </c:pt>
                <c:pt idx="18">
                  <c:v>-88.399999999999991</c:v>
                </c:pt>
                <c:pt idx="19">
                  <c:v>-88.300000000000011</c:v>
                </c:pt>
                <c:pt idx="20">
                  <c:v>-88.2</c:v>
                </c:pt>
                <c:pt idx="21">
                  <c:v>-88.1</c:v>
                </c:pt>
                <c:pt idx="22">
                  <c:v>-88</c:v>
                </c:pt>
                <c:pt idx="23">
                  <c:v>-87.899999999999991</c:v>
                </c:pt>
                <c:pt idx="24">
                  <c:v>-87.800000000000011</c:v>
                </c:pt>
                <c:pt idx="25">
                  <c:v>-87.7</c:v>
                </c:pt>
                <c:pt idx="26">
                  <c:v>-87.600000000000009</c:v>
                </c:pt>
                <c:pt idx="27">
                  <c:v>-87.5</c:v>
                </c:pt>
                <c:pt idx="28">
                  <c:v>-87.399999999999991</c:v>
                </c:pt>
                <c:pt idx="29">
                  <c:v>-87.3</c:v>
                </c:pt>
                <c:pt idx="30">
                  <c:v>-87.2</c:v>
                </c:pt>
                <c:pt idx="31">
                  <c:v>-87.100000000000009</c:v>
                </c:pt>
                <c:pt idx="32">
                  <c:v>-87</c:v>
                </c:pt>
                <c:pt idx="33">
                  <c:v>-86.899999999999991</c:v>
                </c:pt>
                <c:pt idx="34">
                  <c:v>-86.8</c:v>
                </c:pt>
                <c:pt idx="35">
                  <c:v>-86.7</c:v>
                </c:pt>
                <c:pt idx="36">
                  <c:v>-86.600000000000009</c:v>
                </c:pt>
                <c:pt idx="37">
                  <c:v>-86.5</c:v>
                </c:pt>
                <c:pt idx="38">
                  <c:v>-86.4</c:v>
                </c:pt>
                <c:pt idx="39">
                  <c:v>-86.3</c:v>
                </c:pt>
                <c:pt idx="40">
                  <c:v>-86.2</c:v>
                </c:pt>
                <c:pt idx="41">
                  <c:v>-86.100000000000009</c:v>
                </c:pt>
                <c:pt idx="42">
                  <c:v>-86</c:v>
                </c:pt>
                <c:pt idx="43">
                  <c:v>-85.9</c:v>
                </c:pt>
                <c:pt idx="44">
                  <c:v>-85.8</c:v>
                </c:pt>
                <c:pt idx="45">
                  <c:v>-85.7</c:v>
                </c:pt>
                <c:pt idx="46">
                  <c:v>-85.6</c:v>
                </c:pt>
                <c:pt idx="47">
                  <c:v>-85.5</c:v>
                </c:pt>
                <c:pt idx="48">
                  <c:v>-85.4</c:v>
                </c:pt>
                <c:pt idx="49">
                  <c:v>-85.3</c:v>
                </c:pt>
                <c:pt idx="50">
                  <c:v>-85.2</c:v>
                </c:pt>
                <c:pt idx="51">
                  <c:v>-85.1</c:v>
                </c:pt>
                <c:pt idx="52">
                  <c:v>-85</c:v>
                </c:pt>
                <c:pt idx="53">
                  <c:v>-84.9</c:v>
                </c:pt>
                <c:pt idx="54">
                  <c:v>-84.8</c:v>
                </c:pt>
                <c:pt idx="55">
                  <c:v>-84.7</c:v>
                </c:pt>
                <c:pt idx="56">
                  <c:v>-84.6</c:v>
                </c:pt>
                <c:pt idx="57">
                  <c:v>-84.5</c:v>
                </c:pt>
                <c:pt idx="58">
                  <c:v>-84.4</c:v>
                </c:pt>
                <c:pt idx="59">
                  <c:v>-84.3</c:v>
                </c:pt>
                <c:pt idx="60">
                  <c:v>-84.2</c:v>
                </c:pt>
                <c:pt idx="61">
                  <c:v>-84.1</c:v>
                </c:pt>
                <c:pt idx="62">
                  <c:v>-84</c:v>
                </c:pt>
                <c:pt idx="63">
                  <c:v>-83.9</c:v>
                </c:pt>
                <c:pt idx="64">
                  <c:v>-83.8</c:v>
                </c:pt>
                <c:pt idx="65">
                  <c:v>-83.7</c:v>
                </c:pt>
                <c:pt idx="66">
                  <c:v>-83.6</c:v>
                </c:pt>
                <c:pt idx="67">
                  <c:v>-83.5</c:v>
                </c:pt>
                <c:pt idx="68">
                  <c:v>-83.399999999999991</c:v>
                </c:pt>
                <c:pt idx="69">
                  <c:v>-83.300000000000011</c:v>
                </c:pt>
                <c:pt idx="70">
                  <c:v>-83.2</c:v>
                </c:pt>
                <c:pt idx="71">
                  <c:v>-83.1</c:v>
                </c:pt>
                <c:pt idx="72">
                  <c:v>-83</c:v>
                </c:pt>
                <c:pt idx="73">
                  <c:v>-82.899999999999991</c:v>
                </c:pt>
                <c:pt idx="74">
                  <c:v>-82.8</c:v>
                </c:pt>
                <c:pt idx="75">
                  <c:v>-82.7</c:v>
                </c:pt>
                <c:pt idx="76">
                  <c:v>-82.600000000000009</c:v>
                </c:pt>
                <c:pt idx="77">
                  <c:v>-82.5</c:v>
                </c:pt>
                <c:pt idx="78">
                  <c:v>-82.399999999999991</c:v>
                </c:pt>
                <c:pt idx="79">
                  <c:v>-82.3</c:v>
                </c:pt>
                <c:pt idx="80">
                  <c:v>-82.2</c:v>
                </c:pt>
                <c:pt idx="81">
                  <c:v>-82.100000000000009</c:v>
                </c:pt>
                <c:pt idx="82">
                  <c:v>-82</c:v>
                </c:pt>
                <c:pt idx="83">
                  <c:v>-81.899999999999991</c:v>
                </c:pt>
                <c:pt idx="84">
                  <c:v>-81.8</c:v>
                </c:pt>
                <c:pt idx="85">
                  <c:v>-81.7</c:v>
                </c:pt>
                <c:pt idx="86">
                  <c:v>-81.600000000000009</c:v>
                </c:pt>
                <c:pt idx="87">
                  <c:v>-81.5</c:v>
                </c:pt>
                <c:pt idx="88">
                  <c:v>-81.400000000000006</c:v>
                </c:pt>
                <c:pt idx="89">
                  <c:v>-81.3</c:v>
                </c:pt>
                <c:pt idx="90">
                  <c:v>-81.2</c:v>
                </c:pt>
                <c:pt idx="91">
                  <c:v>-81.100000000000009</c:v>
                </c:pt>
                <c:pt idx="92">
                  <c:v>-81</c:v>
                </c:pt>
                <c:pt idx="93">
                  <c:v>-80.900000000000006</c:v>
                </c:pt>
                <c:pt idx="94">
                  <c:v>-80.8</c:v>
                </c:pt>
                <c:pt idx="95">
                  <c:v>-80.7</c:v>
                </c:pt>
                <c:pt idx="96">
                  <c:v>-80.599999999999994</c:v>
                </c:pt>
                <c:pt idx="97">
                  <c:v>-80.5</c:v>
                </c:pt>
                <c:pt idx="98">
                  <c:v>-80.400000000000006</c:v>
                </c:pt>
                <c:pt idx="99">
                  <c:v>-80.3</c:v>
                </c:pt>
                <c:pt idx="100">
                  <c:v>-80.2</c:v>
                </c:pt>
                <c:pt idx="101">
                  <c:v>-80.099999999999994</c:v>
                </c:pt>
                <c:pt idx="102">
                  <c:v>-80</c:v>
                </c:pt>
                <c:pt idx="103">
                  <c:v>-79.900000000000006</c:v>
                </c:pt>
                <c:pt idx="104">
                  <c:v>-79.8</c:v>
                </c:pt>
                <c:pt idx="105">
                  <c:v>-79.7</c:v>
                </c:pt>
                <c:pt idx="106">
                  <c:v>-79.599999999999994</c:v>
                </c:pt>
                <c:pt idx="107">
                  <c:v>-79.5</c:v>
                </c:pt>
                <c:pt idx="108">
                  <c:v>-79.400000000000006</c:v>
                </c:pt>
                <c:pt idx="109">
                  <c:v>-79.3</c:v>
                </c:pt>
                <c:pt idx="110">
                  <c:v>-79.2</c:v>
                </c:pt>
                <c:pt idx="111">
                  <c:v>-79.099999999999994</c:v>
                </c:pt>
                <c:pt idx="112">
                  <c:v>-79</c:v>
                </c:pt>
                <c:pt idx="113">
                  <c:v>-78.899999999999991</c:v>
                </c:pt>
                <c:pt idx="114">
                  <c:v>-78.800000000000011</c:v>
                </c:pt>
                <c:pt idx="115">
                  <c:v>-78.7</c:v>
                </c:pt>
                <c:pt idx="116">
                  <c:v>-78.599999999999994</c:v>
                </c:pt>
                <c:pt idx="117">
                  <c:v>-78.5</c:v>
                </c:pt>
                <c:pt idx="118">
                  <c:v>-78.399999999999991</c:v>
                </c:pt>
                <c:pt idx="119">
                  <c:v>-78.300000000000011</c:v>
                </c:pt>
                <c:pt idx="120">
                  <c:v>-78.2</c:v>
                </c:pt>
                <c:pt idx="121">
                  <c:v>-78.099999999999994</c:v>
                </c:pt>
                <c:pt idx="122">
                  <c:v>-78</c:v>
                </c:pt>
                <c:pt idx="123">
                  <c:v>-77.899999999999991</c:v>
                </c:pt>
                <c:pt idx="124">
                  <c:v>-77.8</c:v>
                </c:pt>
                <c:pt idx="125">
                  <c:v>-77.7</c:v>
                </c:pt>
                <c:pt idx="126">
                  <c:v>-77.600000000000009</c:v>
                </c:pt>
                <c:pt idx="127">
                  <c:v>-77.5</c:v>
                </c:pt>
                <c:pt idx="128">
                  <c:v>-77.399999999999991</c:v>
                </c:pt>
                <c:pt idx="129">
                  <c:v>-77.3</c:v>
                </c:pt>
                <c:pt idx="130">
                  <c:v>-77.2</c:v>
                </c:pt>
                <c:pt idx="131">
                  <c:v>-77.100000000000009</c:v>
                </c:pt>
                <c:pt idx="132">
                  <c:v>-77</c:v>
                </c:pt>
                <c:pt idx="133">
                  <c:v>-76.900000000000006</c:v>
                </c:pt>
                <c:pt idx="134">
                  <c:v>-76.8</c:v>
                </c:pt>
                <c:pt idx="135">
                  <c:v>-76.7</c:v>
                </c:pt>
                <c:pt idx="136">
                  <c:v>-76.600000000000009</c:v>
                </c:pt>
                <c:pt idx="137">
                  <c:v>-76.5</c:v>
                </c:pt>
                <c:pt idx="138">
                  <c:v>-76.400000000000006</c:v>
                </c:pt>
                <c:pt idx="139">
                  <c:v>-76.3</c:v>
                </c:pt>
                <c:pt idx="140">
                  <c:v>-76.2</c:v>
                </c:pt>
                <c:pt idx="141">
                  <c:v>-76.100000000000009</c:v>
                </c:pt>
                <c:pt idx="142">
                  <c:v>-76</c:v>
                </c:pt>
                <c:pt idx="143">
                  <c:v>-75.900000000000006</c:v>
                </c:pt>
                <c:pt idx="144">
                  <c:v>-75.8</c:v>
                </c:pt>
                <c:pt idx="145">
                  <c:v>-75.7</c:v>
                </c:pt>
                <c:pt idx="146">
                  <c:v>-75.599999999999994</c:v>
                </c:pt>
                <c:pt idx="147">
                  <c:v>-75.5</c:v>
                </c:pt>
                <c:pt idx="148">
                  <c:v>-75.400000000000006</c:v>
                </c:pt>
                <c:pt idx="149">
                  <c:v>-75.3</c:v>
                </c:pt>
                <c:pt idx="150">
                  <c:v>-75.2</c:v>
                </c:pt>
                <c:pt idx="151">
                  <c:v>-75.099999999999994</c:v>
                </c:pt>
                <c:pt idx="152">
                  <c:v>-75</c:v>
                </c:pt>
                <c:pt idx="153">
                  <c:v>-74.900000000000006</c:v>
                </c:pt>
                <c:pt idx="154">
                  <c:v>-74.8</c:v>
                </c:pt>
                <c:pt idx="155">
                  <c:v>-74.7</c:v>
                </c:pt>
                <c:pt idx="156">
                  <c:v>-74.599999999999994</c:v>
                </c:pt>
                <c:pt idx="157">
                  <c:v>-74.5</c:v>
                </c:pt>
                <c:pt idx="158">
                  <c:v>-74.400000000000006</c:v>
                </c:pt>
                <c:pt idx="159">
                  <c:v>-74.3</c:v>
                </c:pt>
                <c:pt idx="160">
                  <c:v>-74.2</c:v>
                </c:pt>
                <c:pt idx="161">
                  <c:v>-74.099999999999994</c:v>
                </c:pt>
                <c:pt idx="162">
                  <c:v>-74</c:v>
                </c:pt>
                <c:pt idx="163">
                  <c:v>-73.899999999999991</c:v>
                </c:pt>
                <c:pt idx="164">
                  <c:v>-73.800000000000011</c:v>
                </c:pt>
                <c:pt idx="165">
                  <c:v>-73.7</c:v>
                </c:pt>
                <c:pt idx="166">
                  <c:v>-73.599999999999994</c:v>
                </c:pt>
                <c:pt idx="167">
                  <c:v>-73.5</c:v>
                </c:pt>
                <c:pt idx="168">
                  <c:v>-73.399999999999991</c:v>
                </c:pt>
                <c:pt idx="169">
                  <c:v>-73.300000000000011</c:v>
                </c:pt>
                <c:pt idx="170">
                  <c:v>-73.2</c:v>
                </c:pt>
                <c:pt idx="171">
                  <c:v>-73.100000000000009</c:v>
                </c:pt>
                <c:pt idx="172">
                  <c:v>-73</c:v>
                </c:pt>
                <c:pt idx="173">
                  <c:v>-72.899999999999991</c:v>
                </c:pt>
                <c:pt idx="174">
                  <c:v>-72.8</c:v>
                </c:pt>
                <c:pt idx="175">
                  <c:v>-72.7</c:v>
                </c:pt>
                <c:pt idx="176">
                  <c:v>-72.600000000000009</c:v>
                </c:pt>
                <c:pt idx="177">
                  <c:v>-72.5</c:v>
                </c:pt>
                <c:pt idx="178">
                  <c:v>-72.399999999999991</c:v>
                </c:pt>
                <c:pt idx="179">
                  <c:v>-72.3</c:v>
                </c:pt>
                <c:pt idx="180">
                  <c:v>-72.2</c:v>
                </c:pt>
                <c:pt idx="181">
                  <c:v>-72.100000000000009</c:v>
                </c:pt>
                <c:pt idx="182">
                  <c:v>-72</c:v>
                </c:pt>
                <c:pt idx="183">
                  <c:v>-71.900000000000006</c:v>
                </c:pt>
                <c:pt idx="184">
                  <c:v>-71.8</c:v>
                </c:pt>
                <c:pt idx="185">
                  <c:v>-71.7</c:v>
                </c:pt>
                <c:pt idx="186">
                  <c:v>-71.600000000000009</c:v>
                </c:pt>
                <c:pt idx="187">
                  <c:v>-71.5</c:v>
                </c:pt>
                <c:pt idx="188">
                  <c:v>-71.400000000000006</c:v>
                </c:pt>
                <c:pt idx="189">
                  <c:v>-71.3</c:v>
                </c:pt>
                <c:pt idx="190">
                  <c:v>-71.2</c:v>
                </c:pt>
                <c:pt idx="191">
                  <c:v>-71.099999999999994</c:v>
                </c:pt>
                <c:pt idx="192">
                  <c:v>-71</c:v>
                </c:pt>
                <c:pt idx="193">
                  <c:v>-70.900000000000006</c:v>
                </c:pt>
                <c:pt idx="194">
                  <c:v>-70.8</c:v>
                </c:pt>
                <c:pt idx="195">
                  <c:v>-70.7</c:v>
                </c:pt>
                <c:pt idx="196">
                  <c:v>-70.599999999999994</c:v>
                </c:pt>
                <c:pt idx="197">
                  <c:v>-70.5</c:v>
                </c:pt>
                <c:pt idx="198">
                  <c:v>-70.400000000000006</c:v>
                </c:pt>
                <c:pt idx="199">
                  <c:v>-70.3</c:v>
                </c:pt>
                <c:pt idx="200">
                  <c:v>-70.2</c:v>
                </c:pt>
                <c:pt idx="201">
                  <c:v>-70.099999999999994</c:v>
                </c:pt>
                <c:pt idx="202">
                  <c:v>-70</c:v>
                </c:pt>
                <c:pt idx="203">
                  <c:v>-69.900000000000006</c:v>
                </c:pt>
                <c:pt idx="204">
                  <c:v>-69.8</c:v>
                </c:pt>
                <c:pt idx="205">
                  <c:v>-69.7</c:v>
                </c:pt>
                <c:pt idx="206">
                  <c:v>-69.599999999999994</c:v>
                </c:pt>
                <c:pt idx="207">
                  <c:v>-69.5</c:v>
                </c:pt>
                <c:pt idx="208">
                  <c:v>-69.400000000000006</c:v>
                </c:pt>
                <c:pt idx="209">
                  <c:v>-69.3</c:v>
                </c:pt>
                <c:pt idx="210">
                  <c:v>-69.2</c:v>
                </c:pt>
                <c:pt idx="211">
                  <c:v>-69.099999999999994</c:v>
                </c:pt>
                <c:pt idx="212">
                  <c:v>-69</c:v>
                </c:pt>
                <c:pt idx="213">
                  <c:v>-68.899999999999991</c:v>
                </c:pt>
                <c:pt idx="214">
                  <c:v>-68.800000000000011</c:v>
                </c:pt>
                <c:pt idx="215">
                  <c:v>-68.7</c:v>
                </c:pt>
                <c:pt idx="216">
                  <c:v>-68.599999999999994</c:v>
                </c:pt>
                <c:pt idx="217">
                  <c:v>-68.5</c:v>
                </c:pt>
                <c:pt idx="218">
                  <c:v>-68.399999999999991</c:v>
                </c:pt>
                <c:pt idx="219">
                  <c:v>-68.300000000000011</c:v>
                </c:pt>
                <c:pt idx="220">
                  <c:v>-68.2</c:v>
                </c:pt>
                <c:pt idx="221">
                  <c:v>-68.100000000000009</c:v>
                </c:pt>
                <c:pt idx="222">
                  <c:v>-68</c:v>
                </c:pt>
                <c:pt idx="223">
                  <c:v>-67.899999999999991</c:v>
                </c:pt>
                <c:pt idx="224">
                  <c:v>-67.8</c:v>
                </c:pt>
                <c:pt idx="225">
                  <c:v>-67.7</c:v>
                </c:pt>
                <c:pt idx="226">
                  <c:v>-67.600000000000009</c:v>
                </c:pt>
                <c:pt idx="227">
                  <c:v>-67.5</c:v>
                </c:pt>
                <c:pt idx="228">
                  <c:v>-67.399999999999991</c:v>
                </c:pt>
                <c:pt idx="229">
                  <c:v>-67.3</c:v>
                </c:pt>
                <c:pt idx="230">
                  <c:v>-67.2</c:v>
                </c:pt>
                <c:pt idx="231">
                  <c:v>-67.100000000000009</c:v>
                </c:pt>
                <c:pt idx="232">
                  <c:v>-67</c:v>
                </c:pt>
                <c:pt idx="233">
                  <c:v>-66.900000000000006</c:v>
                </c:pt>
                <c:pt idx="234">
                  <c:v>-66.8</c:v>
                </c:pt>
                <c:pt idx="235">
                  <c:v>-66.7</c:v>
                </c:pt>
                <c:pt idx="236">
                  <c:v>-66.600000000000009</c:v>
                </c:pt>
                <c:pt idx="237">
                  <c:v>-66.5</c:v>
                </c:pt>
                <c:pt idx="238">
                  <c:v>-66.400000000000006</c:v>
                </c:pt>
                <c:pt idx="239">
                  <c:v>-66.3</c:v>
                </c:pt>
                <c:pt idx="240">
                  <c:v>-66.2</c:v>
                </c:pt>
                <c:pt idx="241">
                  <c:v>-66.099999999999994</c:v>
                </c:pt>
                <c:pt idx="242">
                  <c:v>-66</c:v>
                </c:pt>
                <c:pt idx="243">
                  <c:v>-65.900000000000006</c:v>
                </c:pt>
                <c:pt idx="244">
                  <c:v>-65.8</c:v>
                </c:pt>
                <c:pt idx="245">
                  <c:v>-65.7</c:v>
                </c:pt>
                <c:pt idx="246">
                  <c:v>-65.599999999999994</c:v>
                </c:pt>
                <c:pt idx="247">
                  <c:v>-65.5</c:v>
                </c:pt>
                <c:pt idx="248">
                  <c:v>-65.400000000000006</c:v>
                </c:pt>
                <c:pt idx="249">
                  <c:v>-65.3</c:v>
                </c:pt>
                <c:pt idx="250">
                  <c:v>-65.2</c:v>
                </c:pt>
                <c:pt idx="251">
                  <c:v>-65.099999999999994</c:v>
                </c:pt>
                <c:pt idx="252">
                  <c:v>-65</c:v>
                </c:pt>
                <c:pt idx="253">
                  <c:v>-64.900000000000006</c:v>
                </c:pt>
                <c:pt idx="254">
                  <c:v>-64.8</c:v>
                </c:pt>
                <c:pt idx="255">
                  <c:v>-64.7</c:v>
                </c:pt>
                <c:pt idx="256">
                  <c:v>-64.599999999999994</c:v>
                </c:pt>
                <c:pt idx="257">
                  <c:v>-64.5</c:v>
                </c:pt>
                <c:pt idx="258">
                  <c:v>-64.399999999999991</c:v>
                </c:pt>
                <c:pt idx="259">
                  <c:v>-64.300000000000011</c:v>
                </c:pt>
                <c:pt idx="260">
                  <c:v>-64.2</c:v>
                </c:pt>
                <c:pt idx="261">
                  <c:v>-64.099999999999994</c:v>
                </c:pt>
                <c:pt idx="262">
                  <c:v>-64</c:v>
                </c:pt>
                <c:pt idx="263">
                  <c:v>-63.9</c:v>
                </c:pt>
                <c:pt idx="264">
                  <c:v>-63.800000000000004</c:v>
                </c:pt>
                <c:pt idx="265">
                  <c:v>-63.7</c:v>
                </c:pt>
                <c:pt idx="266">
                  <c:v>-63.6</c:v>
                </c:pt>
                <c:pt idx="267">
                  <c:v>-63.5</c:v>
                </c:pt>
                <c:pt idx="268">
                  <c:v>-63.4</c:v>
                </c:pt>
                <c:pt idx="269">
                  <c:v>-63.3</c:v>
                </c:pt>
                <c:pt idx="270">
                  <c:v>-63.2</c:v>
                </c:pt>
                <c:pt idx="271">
                  <c:v>-63.1</c:v>
                </c:pt>
                <c:pt idx="272">
                  <c:v>-63</c:v>
                </c:pt>
                <c:pt idx="273">
                  <c:v>-62.9</c:v>
                </c:pt>
                <c:pt idx="274">
                  <c:v>-62.8</c:v>
                </c:pt>
                <c:pt idx="275">
                  <c:v>-62.7</c:v>
                </c:pt>
                <c:pt idx="276">
                  <c:v>-62.6</c:v>
                </c:pt>
                <c:pt idx="277">
                  <c:v>-62.5</c:v>
                </c:pt>
                <c:pt idx="278">
                  <c:v>-62.4</c:v>
                </c:pt>
                <c:pt idx="279">
                  <c:v>-62.3</c:v>
                </c:pt>
                <c:pt idx="280">
                  <c:v>-62.20000000000001</c:v>
                </c:pt>
                <c:pt idx="281">
                  <c:v>-62.100000000000009</c:v>
                </c:pt>
                <c:pt idx="282">
                  <c:v>-62</c:v>
                </c:pt>
                <c:pt idx="283">
                  <c:v>-61.9</c:v>
                </c:pt>
                <c:pt idx="284">
                  <c:v>-61.8</c:v>
                </c:pt>
                <c:pt idx="285">
                  <c:v>-61.70000000000001</c:v>
                </c:pt>
                <c:pt idx="286">
                  <c:v>-61.600000000000009</c:v>
                </c:pt>
                <c:pt idx="287">
                  <c:v>-61.500000000000007</c:v>
                </c:pt>
                <c:pt idx="288">
                  <c:v>-61.4</c:v>
                </c:pt>
                <c:pt idx="289">
                  <c:v>-61.3</c:v>
                </c:pt>
                <c:pt idx="290">
                  <c:v>-61.20000000000001</c:v>
                </c:pt>
                <c:pt idx="291">
                  <c:v>-61.100000000000009</c:v>
                </c:pt>
                <c:pt idx="292">
                  <c:v>-61</c:v>
                </c:pt>
                <c:pt idx="293">
                  <c:v>-60.900000000000006</c:v>
                </c:pt>
                <c:pt idx="294">
                  <c:v>-60.8</c:v>
                </c:pt>
                <c:pt idx="295">
                  <c:v>-60.70000000000001</c:v>
                </c:pt>
                <c:pt idx="296">
                  <c:v>-60.6</c:v>
                </c:pt>
                <c:pt idx="297">
                  <c:v>-60.5</c:v>
                </c:pt>
                <c:pt idx="298">
                  <c:v>-60.4</c:v>
                </c:pt>
                <c:pt idx="299">
                  <c:v>-60.300000000000004</c:v>
                </c:pt>
                <c:pt idx="300">
                  <c:v>-60.2</c:v>
                </c:pt>
                <c:pt idx="301">
                  <c:v>-60.100000000000009</c:v>
                </c:pt>
                <c:pt idx="302">
                  <c:v>-60</c:v>
                </c:pt>
                <c:pt idx="303">
                  <c:v>-59.9</c:v>
                </c:pt>
                <c:pt idx="304">
                  <c:v>-59.8</c:v>
                </c:pt>
                <c:pt idx="305">
                  <c:v>-59.7</c:v>
                </c:pt>
                <c:pt idx="306">
                  <c:v>-59.6</c:v>
                </c:pt>
                <c:pt idx="307">
                  <c:v>-59.5</c:v>
                </c:pt>
                <c:pt idx="308">
                  <c:v>-59.4</c:v>
                </c:pt>
                <c:pt idx="309">
                  <c:v>-59.3</c:v>
                </c:pt>
                <c:pt idx="310">
                  <c:v>-59.2</c:v>
                </c:pt>
                <c:pt idx="311">
                  <c:v>-59.1</c:v>
                </c:pt>
                <c:pt idx="312">
                  <c:v>-59</c:v>
                </c:pt>
                <c:pt idx="313">
                  <c:v>-58.9</c:v>
                </c:pt>
                <c:pt idx="314">
                  <c:v>-58.8</c:v>
                </c:pt>
                <c:pt idx="315">
                  <c:v>-58.70000000000001</c:v>
                </c:pt>
                <c:pt idx="316">
                  <c:v>-58.6</c:v>
                </c:pt>
                <c:pt idx="317">
                  <c:v>-58.5</c:v>
                </c:pt>
                <c:pt idx="318">
                  <c:v>-58.400000000000006</c:v>
                </c:pt>
                <c:pt idx="319">
                  <c:v>-58.300000000000004</c:v>
                </c:pt>
                <c:pt idx="320">
                  <c:v>-58.20000000000001</c:v>
                </c:pt>
                <c:pt idx="321">
                  <c:v>-58.1</c:v>
                </c:pt>
                <c:pt idx="322">
                  <c:v>-58</c:v>
                </c:pt>
                <c:pt idx="323">
                  <c:v>-57.9</c:v>
                </c:pt>
                <c:pt idx="324">
                  <c:v>-57.800000000000004</c:v>
                </c:pt>
                <c:pt idx="325">
                  <c:v>-57.7</c:v>
                </c:pt>
                <c:pt idx="326">
                  <c:v>-57.600000000000009</c:v>
                </c:pt>
                <c:pt idx="327">
                  <c:v>-57.5</c:v>
                </c:pt>
                <c:pt idx="328">
                  <c:v>-57.4</c:v>
                </c:pt>
                <c:pt idx="329">
                  <c:v>-57.3</c:v>
                </c:pt>
                <c:pt idx="330">
                  <c:v>-57.2</c:v>
                </c:pt>
                <c:pt idx="331">
                  <c:v>-57.1</c:v>
                </c:pt>
                <c:pt idx="332">
                  <c:v>-57</c:v>
                </c:pt>
                <c:pt idx="333">
                  <c:v>-56.9</c:v>
                </c:pt>
                <c:pt idx="334">
                  <c:v>-56.8</c:v>
                </c:pt>
                <c:pt idx="335">
                  <c:v>-56.7</c:v>
                </c:pt>
                <c:pt idx="336">
                  <c:v>-56.6</c:v>
                </c:pt>
                <c:pt idx="337">
                  <c:v>-56.5</c:v>
                </c:pt>
                <c:pt idx="338">
                  <c:v>-56.4</c:v>
                </c:pt>
                <c:pt idx="339">
                  <c:v>-56.3</c:v>
                </c:pt>
                <c:pt idx="340">
                  <c:v>-56.20000000000001</c:v>
                </c:pt>
                <c:pt idx="341">
                  <c:v>-56.1</c:v>
                </c:pt>
                <c:pt idx="342">
                  <c:v>-56</c:v>
                </c:pt>
                <c:pt idx="343">
                  <c:v>-55.9</c:v>
                </c:pt>
                <c:pt idx="344">
                  <c:v>-55.800000000000004</c:v>
                </c:pt>
                <c:pt idx="345">
                  <c:v>-55.70000000000001</c:v>
                </c:pt>
                <c:pt idx="346">
                  <c:v>-55.6</c:v>
                </c:pt>
                <c:pt idx="347">
                  <c:v>-55.5</c:v>
                </c:pt>
                <c:pt idx="348">
                  <c:v>-55.4</c:v>
                </c:pt>
                <c:pt idx="349">
                  <c:v>-55.300000000000004</c:v>
                </c:pt>
                <c:pt idx="350">
                  <c:v>-55.2</c:v>
                </c:pt>
                <c:pt idx="351">
                  <c:v>-55.100000000000009</c:v>
                </c:pt>
                <c:pt idx="352">
                  <c:v>-55</c:v>
                </c:pt>
                <c:pt idx="353">
                  <c:v>-54.9</c:v>
                </c:pt>
                <c:pt idx="354">
                  <c:v>-54.8</c:v>
                </c:pt>
                <c:pt idx="355">
                  <c:v>-54.7</c:v>
                </c:pt>
                <c:pt idx="356">
                  <c:v>-54.6</c:v>
                </c:pt>
                <c:pt idx="357">
                  <c:v>-54.5</c:v>
                </c:pt>
                <c:pt idx="358">
                  <c:v>-54.4</c:v>
                </c:pt>
                <c:pt idx="359">
                  <c:v>-54.3</c:v>
                </c:pt>
                <c:pt idx="360">
                  <c:v>-54.2</c:v>
                </c:pt>
                <c:pt idx="361">
                  <c:v>-54.1</c:v>
                </c:pt>
                <c:pt idx="362">
                  <c:v>-54</c:v>
                </c:pt>
                <c:pt idx="363">
                  <c:v>-53.900000000000006</c:v>
                </c:pt>
                <c:pt idx="364">
                  <c:v>-53.8</c:v>
                </c:pt>
                <c:pt idx="365">
                  <c:v>-53.70000000000001</c:v>
                </c:pt>
                <c:pt idx="366">
                  <c:v>-53.6</c:v>
                </c:pt>
                <c:pt idx="367">
                  <c:v>-53.5</c:v>
                </c:pt>
                <c:pt idx="368">
                  <c:v>-53.4</c:v>
                </c:pt>
                <c:pt idx="369">
                  <c:v>-53.300000000000004</c:v>
                </c:pt>
                <c:pt idx="370">
                  <c:v>-53.20000000000001</c:v>
                </c:pt>
                <c:pt idx="371">
                  <c:v>-53.1</c:v>
                </c:pt>
                <c:pt idx="372">
                  <c:v>-53</c:v>
                </c:pt>
                <c:pt idx="373">
                  <c:v>-52.9</c:v>
                </c:pt>
                <c:pt idx="374">
                  <c:v>-52.800000000000004</c:v>
                </c:pt>
                <c:pt idx="375">
                  <c:v>-52.7</c:v>
                </c:pt>
                <c:pt idx="376">
                  <c:v>-52.600000000000009</c:v>
                </c:pt>
                <c:pt idx="377">
                  <c:v>-52.5</c:v>
                </c:pt>
                <c:pt idx="378">
                  <c:v>-52.4</c:v>
                </c:pt>
                <c:pt idx="379">
                  <c:v>-52.3</c:v>
                </c:pt>
                <c:pt idx="380">
                  <c:v>-52.2</c:v>
                </c:pt>
                <c:pt idx="381">
                  <c:v>-52.1</c:v>
                </c:pt>
                <c:pt idx="382">
                  <c:v>-52</c:v>
                </c:pt>
                <c:pt idx="383">
                  <c:v>-51.9</c:v>
                </c:pt>
                <c:pt idx="384">
                  <c:v>-51.8</c:v>
                </c:pt>
                <c:pt idx="385">
                  <c:v>-51.7</c:v>
                </c:pt>
                <c:pt idx="386">
                  <c:v>-51.6</c:v>
                </c:pt>
                <c:pt idx="387">
                  <c:v>-51.5</c:v>
                </c:pt>
                <c:pt idx="388">
                  <c:v>-51.400000000000006</c:v>
                </c:pt>
                <c:pt idx="389">
                  <c:v>-51.3</c:v>
                </c:pt>
                <c:pt idx="390">
                  <c:v>-51.20000000000001</c:v>
                </c:pt>
                <c:pt idx="391">
                  <c:v>-51.1</c:v>
                </c:pt>
                <c:pt idx="392">
                  <c:v>-51</c:v>
                </c:pt>
                <c:pt idx="393">
                  <c:v>-50.9</c:v>
                </c:pt>
                <c:pt idx="394">
                  <c:v>-50.800000000000004</c:v>
                </c:pt>
                <c:pt idx="395">
                  <c:v>-50.70000000000001</c:v>
                </c:pt>
                <c:pt idx="396">
                  <c:v>-50.600000000000009</c:v>
                </c:pt>
                <c:pt idx="397">
                  <c:v>-50.5</c:v>
                </c:pt>
                <c:pt idx="398">
                  <c:v>-50.4</c:v>
                </c:pt>
                <c:pt idx="399">
                  <c:v>-50.300000000000004</c:v>
                </c:pt>
                <c:pt idx="400">
                  <c:v>-50.2</c:v>
                </c:pt>
                <c:pt idx="401">
                  <c:v>-50.1</c:v>
                </c:pt>
                <c:pt idx="402">
                  <c:v>-50</c:v>
                </c:pt>
                <c:pt idx="403">
                  <c:v>-49.9</c:v>
                </c:pt>
                <c:pt idx="404">
                  <c:v>-49.8</c:v>
                </c:pt>
                <c:pt idx="405">
                  <c:v>-49.7</c:v>
                </c:pt>
                <c:pt idx="406">
                  <c:v>-49.6</c:v>
                </c:pt>
                <c:pt idx="407">
                  <c:v>-49.5</c:v>
                </c:pt>
                <c:pt idx="408">
                  <c:v>-49.4</c:v>
                </c:pt>
                <c:pt idx="409">
                  <c:v>-49.3</c:v>
                </c:pt>
                <c:pt idx="410">
                  <c:v>-49.2</c:v>
                </c:pt>
                <c:pt idx="411">
                  <c:v>-49.1</c:v>
                </c:pt>
                <c:pt idx="412">
                  <c:v>-49</c:v>
                </c:pt>
                <c:pt idx="413">
                  <c:v>-48.900000000000006</c:v>
                </c:pt>
                <c:pt idx="414">
                  <c:v>-48.8</c:v>
                </c:pt>
                <c:pt idx="415">
                  <c:v>-48.70000000000001</c:v>
                </c:pt>
                <c:pt idx="416">
                  <c:v>-48.6</c:v>
                </c:pt>
                <c:pt idx="417">
                  <c:v>-48.5</c:v>
                </c:pt>
                <c:pt idx="418">
                  <c:v>-48.4</c:v>
                </c:pt>
                <c:pt idx="419">
                  <c:v>-48.300000000000004</c:v>
                </c:pt>
                <c:pt idx="420">
                  <c:v>-48.2</c:v>
                </c:pt>
                <c:pt idx="421">
                  <c:v>-48.100000000000009</c:v>
                </c:pt>
                <c:pt idx="422">
                  <c:v>-48</c:v>
                </c:pt>
                <c:pt idx="423">
                  <c:v>-47.9</c:v>
                </c:pt>
                <c:pt idx="424">
                  <c:v>-47.800000000000004</c:v>
                </c:pt>
                <c:pt idx="425">
                  <c:v>-47.7</c:v>
                </c:pt>
                <c:pt idx="426">
                  <c:v>-47.6</c:v>
                </c:pt>
                <c:pt idx="427">
                  <c:v>-47.5</c:v>
                </c:pt>
                <c:pt idx="428">
                  <c:v>-47.4</c:v>
                </c:pt>
                <c:pt idx="429">
                  <c:v>-47.3</c:v>
                </c:pt>
                <c:pt idx="430">
                  <c:v>-47.2</c:v>
                </c:pt>
                <c:pt idx="431">
                  <c:v>-47.1</c:v>
                </c:pt>
                <c:pt idx="432">
                  <c:v>-47</c:v>
                </c:pt>
                <c:pt idx="433">
                  <c:v>-46.9</c:v>
                </c:pt>
                <c:pt idx="434">
                  <c:v>-46.8</c:v>
                </c:pt>
                <c:pt idx="435">
                  <c:v>-46.70000000000001</c:v>
                </c:pt>
                <c:pt idx="436">
                  <c:v>-46.6</c:v>
                </c:pt>
                <c:pt idx="437">
                  <c:v>-46.5</c:v>
                </c:pt>
                <c:pt idx="438">
                  <c:v>-46.400000000000006</c:v>
                </c:pt>
                <c:pt idx="439">
                  <c:v>-46.3</c:v>
                </c:pt>
                <c:pt idx="440">
                  <c:v>-46.20000000000001</c:v>
                </c:pt>
                <c:pt idx="441">
                  <c:v>-46.1</c:v>
                </c:pt>
                <c:pt idx="442">
                  <c:v>-46</c:v>
                </c:pt>
                <c:pt idx="443">
                  <c:v>-45.9</c:v>
                </c:pt>
                <c:pt idx="444">
                  <c:v>-45.800000000000004</c:v>
                </c:pt>
                <c:pt idx="445">
                  <c:v>-45.7</c:v>
                </c:pt>
                <c:pt idx="446">
                  <c:v>-45.600000000000009</c:v>
                </c:pt>
                <c:pt idx="447">
                  <c:v>-45.5</c:v>
                </c:pt>
                <c:pt idx="448">
                  <c:v>-45.4</c:v>
                </c:pt>
                <c:pt idx="449">
                  <c:v>-45.300000000000004</c:v>
                </c:pt>
                <c:pt idx="450">
                  <c:v>-45.2</c:v>
                </c:pt>
                <c:pt idx="451">
                  <c:v>-45.1</c:v>
                </c:pt>
                <c:pt idx="452">
                  <c:v>-45</c:v>
                </c:pt>
                <c:pt idx="453">
                  <c:v>-44.9</c:v>
                </c:pt>
                <c:pt idx="454">
                  <c:v>-44.8</c:v>
                </c:pt>
                <c:pt idx="455">
                  <c:v>-44.7</c:v>
                </c:pt>
                <c:pt idx="456">
                  <c:v>-44.6</c:v>
                </c:pt>
                <c:pt idx="457">
                  <c:v>-44.5</c:v>
                </c:pt>
                <c:pt idx="458">
                  <c:v>-44.4</c:v>
                </c:pt>
                <c:pt idx="459">
                  <c:v>-44.3</c:v>
                </c:pt>
                <c:pt idx="460">
                  <c:v>-44.20000000000001</c:v>
                </c:pt>
                <c:pt idx="461">
                  <c:v>-44.1</c:v>
                </c:pt>
                <c:pt idx="462">
                  <c:v>-44</c:v>
                </c:pt>
                <c:pt idx="463">
                  <c:v>-43.900000000000006</c:v>
                </c:pt>
                <c:pt idx="464">
                  <c:v>-43.800000000000004</c:v>
                </c:pt>
                <c:pt idx="465">
                  <c:v>-43.70000000000001</c:v>
                </c:pt>
                <c:pt idx="466">
                  <c:v>-43.6</c:v>
                </c:pt>
                <c:pt idx="467">
                  <c:v>-43.5</c:v>
                </c:pt>
                <c:pt idx="468">
                  <c:v>-43.4</c:v>
                </c:pt>
                <c:pt idx="469">
                  <c:v>-43.300000000000004</c:v>
                </c:pt>
                <c:pt idx="470">
                  <c:v>-43.2</c:v>
                </c:pt>
                <c:pt idx="471">
                  <c:v>-43.100000000000009</c:v>
                </c:pt>
                <c:pt idx="472">
                  <c:v>-43</c:v>
                </c:pt>
                <c:pt idx="473">
                  <c:v>-42.9</c:v>
                </c:pt>
                <c:pt idx="474">
                  <c:v>-42.8</c:v>
                </c:pt>
                <c:pt idx="475">
                  <c:v>-42.7</c:v>
                </c:pt>
                <c:pt idx="476">
                  <c:v>-42.6</c:v>
                </c:pt>
                <c:pt idx="477">
                  <c:v>-42.5</c:v>
                </c:pt>
                <c:pt idx="478">
                  <c:v>-42.4</c:v>
                </c:pt>
                <c:pt idx="479">
                  <c:v>-42.3</c:v>
                </c:pt>
                <c:pt idx="480">
                  <c:v>-42.2</c:v>
                </c:pt>
                <c:pt idx="481">
                  <c:v>-42.1</c:v>
                </c:pt>
                <c:pt idx="482">
                  <c:v>-42</c:v>
                </c:pt>
                <c:pt idx="483">
                  <c:v>-41.9</c:v>
                </c:pt>
                <c:pt idx="484">
                  <c:v>-41.8</c:v>
                </c:pt>
                <c:pt idx="485">
                  <c:v>-41.70000000000001</c:v>
                </c:pt>
                <c:pt idx="486">
                  <c:v>-41.6</c:v>
                </c:pt>
                <c:pt idx="487">
                  <c:v>-41.5</c:v>
                </c:pt>
                <c:pt idx="488">
                  <c:v>-41.4</c:v>
                </c:pt>
                <c:pt idx="489">
                  <c:v>-41.300000000000004</c:v>
                </c:pt>
                <c:pt idx="490">
                  <c:v>-41.20000000000001</c:v>
                </c:pt>
                <c:pt idx="491">
                  <c:v>-41.1</c:v>
                </c:pt>
                <c:pt idx="492">
                  <c:v>-41</c:v>
                </c:pt>
                <c:pt idx="493">
                  <c:v>-40.9</c:v>
                </c:pt>
                <c:pt idx="494">
                  <c:v>-40.800000000000004</c:v>
                </c:pt>
                <c:pt idx="495">
                  <c:v>-40.700000000000003</c:v>
                </c:pt>
                <c:pt idx="496">
                  <c:v>-40.600000000000009</c:v>
                </c:pt>
                <c:pt idx="497">
                  <c:v>-40.5</c:v>
                </c:pt>
                <c:pt idx="498">
                  <c:v>-40.4</c:v>
                </c:pt>
                <c:pt idx="499">
                  <c:v>-40.300000000000004</c:v>
                </c:pt>
                <c:pt idx="500">
                  <c:v>-40.200000000000003</c:v>
                </c:pt>
                <c:pt idx="501">
                  <c:v>-40.1</c:v>
                </c:pt>
                <c:pt idx="502">
                  <c:v>-40</c:v>
                </c:pt>
                <c:pt idx="503">
                  <c:v>-39.9</c:v>
                </c:pt>
                <c:pt idx="504">
                  <c:v>-39.800000000000004</c:v>
                </c:pt>
                <c:pt idx="505">
                  <c:v>-39.700000000000003</c:v>
                </c:pt>
                <c:pt idx="506">
                  <c:v>-39.6</c:v>
                </c:pt>
                <c:pt idx="507">
                  <c:v>-39.5</c:v>
                </c:pt>
                <c:pt idx="508">
                  <c:v>-39.400000000000006</c:v>
                </c:pt>
                <c:pt idx="509">
                  <c:v>-39.300000000000004</c:v>
                </c:pt>
                <c:pt idx="510">
                  <c:v>-39.20000000000001</c:v>
                </c:pt>
                <c:pt idx="511">
                  <c:v>-39.1</c:v>
                </c:pt>
                <c:pt idx="512">
                  <c:v>-39</c:v>
                </c:pt>
                <c:pt idx="513">
                  <c:v>-38.9</c:v>
                </c:pt>
                <c:pt idx="514">
                  <c:v>-38.800000000000004</c:v>
                </c:pt>
                <c:pt idx="515">
                  <c:v>-38.70000000000001</c:v>
                </c:pt>
                <c:pt idx="516">
                  <c:v>-38.6</c:v>
                </c:pt>
                <c:pt idx="517">
                  <c:v>-38.5</c:v>
                </c:pt>
                <c:pt idx="518">
                  <c:v>-38.4</c:v>
                </c:pt>
                <c:pt idx="519">
                  <c:v>-38.300000000000004</c:v>
                </c:pt>
                <c:pt idx="520">
                  <c:v>-38.200000000000003</c:v>
                </c:pt>
                <c:pt idx="521">
                  <c:v>-38.100000000000009</c:v>
                </c:pt>
                <c:pt idx="522">
                  <c:v>-38</c:v>
                </c:pt>
                <c:pt idx="523">
                  <c:v>-37.9</c:v>
                </c:pt>
                <c:pt idx="524">
                  <c:v>-37.800000000000004</c:v>
                </c:pt>
                <c:pt idx="525">
                  <c:v>-37.700000000000003</c:v>
                </c:pt>
                <c:pt idx="526">
                  <c:v>-37.6</c:v>
                </c:pt>
                <c:pt idx="527">
                  <c:v>-37.5</c:v>
                </c:pt>
                <c:pt idx="528">
                  <c:v>-37.4</c:v>
                </c:pt>
                <c:pt idx="529">
                  <c:v>-37.300000000000004</c:v>
                </c:pt>
                <c:pt idx="530">
                  <c:v>-37.200000000000003</c:v>
                </c:pt>
                <c:pt idx="531">
                  <c:v>-37.1</c:v>
                </c:pt>
                <c:pt idx="532">
                  <c:v>-37</c:v>
                </c:pt>
                <c:pt idx="533">
                  <c:v>-36.900000000000006</c:v>
                </c:pt>
                <c:pt idx="534">
                  <c:v>-36.800000000000004</c:v>
                </c:pt>
                <c:pt idx="535">
                  <c:v>-36.70000000000001</c:v>
                </c:pt>
                <c:pt idx="536">
                  <c:v>-36.6</c:v>
                </c:pt>
                <c:pt idx="537">
                  <c:v>-36.5</c:v>
                </c:pt>
                <c:pt idx="538">
                  <c:v>-36.4</c:v>
                </c:pt>
                <c:pt idx="539">
                  <c:v>-36.300000000000004</c:v>
                </c:pt>
                <c:pt idx="540">
                  <c:v>-36.20000000000001</c:v>
                </c:pt>
                <c:pt idx="541">
                  <c:v>-36.1</c:v>
                </c:pt>
                <c:pt idx="542">
                  <c:v>-36</c:v>
                </c:pt>
                <c:pt idx="543">
                  <c:v>-35.9</c:v>
                </c:pt>
                <c:pt idx="544">
                  <c:v>-35.800000000000004</c:v>
                </c:pt>
                <c:pt idx="545">
                  <c:v>-35.700000000000003</c:v>
                </c:pt>
                <c:pt idx="546">
                  <c:v>-35.6</c:v>
                </c:pt>
                <c:pt idx="547">
                  <c:v>-35.5</c:v>
                </c:pt>
                <c:pt idx="548">
                  <c:v>-35.4</c:v>
                </c:pt>
                <c:pt idx="549">
                  <c:v>-35.300000000000004</c:v>
                </c:pt>
                <c:pt idx="550">
                  <c:v>-35.200000000000003</c:v>
                </c:pt>
                <c:pt idx="551">
                  <c:v>-35.1</c:v>
                </c:pt>
                <c:pt idx="552">
                  <c:v>-35</c:v>
                </c:pt>
                <c:pt idx="553">
                  <c:v>-34.9</c:v>
                </c:pt>
                <c:pt idx="554">
                  <c:v>-34.800000000000004</c:v>
                </c:pt>
                <c:pt idx="555">
                  <c:v>-34.700000000000003</c:v>
                </c:pt>
                <c:pt idx="556">
                  <c:v>-34.6</c:v>
                </c:pt>
                <c:pt idx="557">
                  <c:v>-34.5</c:v>
                </c:pt>
                <c:pt idx="558">
                  <c:v>-34.400000000000006</c:v>
                </c:pt>
                <c:pt idx="559">
                  <c:v>-34.300000000000004</c:v>
                </c:pt>
                <c:pt idx="560">
                  <c:v>-34.20000000000001</c:v>
                </c:pt>
                <c:pt idx="561">
                  <c:v>-34.1</c:v>
                </c:pt>
                <c:pt idx="562">
                  <c:v>-34</c:v>
                </c:pt>
                <c:pt idx="563">
                  <c:v>-33.9</c:v>
                </c:pt>
                <c:pt idx="564">
                  <c:v>-33.800000000000004</c:v>
                </c:pt>
                <c:pt idx="565">
                  <c:v>-33.70000000000001</c:v>
                </c:pt>
                <c:pt idx="566">
                  <c:v>-33.600000000000009</c:v>
                </c:pt>
                <c:pt idx="567">
                  <c:v>-33.5</c:v>
                </c:pt>
                <c:pt idx="568">
                  <c:v>-33.4</c:v>
                </c:pt>
                <c:pt idx="569">
                  <c:v>-33.300000000000004</c:v>
                </c:pt>
                <c:pt idx="570">
                  <c:v>-33.200000000000003</c:v>
                </c:pt>
                <c:pt idx="571">
                  <c:v>-33.1</c:v>
                </c:pt>
                <c:pt idx="572">
                  <c:v>-33</c:v>
                </c:pt>
                <c:pt idx="573">
                  <c:v>-32.9</c:v>
                </c:pt>
                <c:pt idx="574">
                  <c:v>-32.800000000000004</c:v>
                </c:pt>
                <c:pt idx="575">
                  <c:v>-32.700000000000003</c:v>
                </c:pt>
                <c:pt idx="576">
                  <c:v>-32.6</c:v>
                </c:pt>
                <c:pt idx="577">
                  <c:v>-32.5</c:v>
                </c:pt>
                <c:pt idx="578">
                  <c:v>-32.4</c:v>
                </c:pt>
                <c:pt idx="579">
                  <c:v>-32.300000000000004</c:v>
                </c:pt>
                <c:pt idx="580">
                  <c:v>-32.20000000000001</c:v>
                </c:pt>
                <c:pt idx="581">
                  <c:v>-32.1</c:v>
                </c:pt>
                <c:pt idx="582">
                  <c:v>-32</c:v>
                </c:pt>
                <c:pt idx="583">
                  <c:v>-31.900000000000002</c:v>
                </c:pt>
                <c:pt idx="584">
                  <c:v>-31.8</c:v>
                </c:pt>
                <c:pt idx="585">
                  <c:v>-31.7</c:v>
                </c:pt>
                <c:pt idx="586">
                  <c:v>-31.6</c:v>
                </c:pt>
                <c:pt idx="587">
                  <c:v>-31.5</c:v>
                </c:pt>
                <c:pt idx="588">
                  <c:v>-31.4</c:v>
                </c:pt>
                <c:pt idx="589">
                  <c:v>-31.3</c:v>
                </c:pt>
                <c:pt idx="590">
                  <c:v>-31.2</c:v>
                </c:pt>
                <c:pt idx="591">
                  <c:v>-31.099999999999987</c:v>
                </c:pt>
                <c:pt idx="592">
                  <c:v>-31</c:v>
                </c:pt>
                <c:pt idx="593">
                  <c:v>-30.9</c:v>
                </c:pt>
                <c:pt idx="594">
                  <c:v>-30.800000000000004</c:v>
                </c:pt>
                <c:pt idx="595">
                  <c:v>-30.7</c:v>
                </c:pt>
                <c:pt idx="596">
                  <c:v>-30.599999999999987</c:v>
                </c:pt>
                <c:pt idx="597">
                  <c:v>-30.5</c:v>
                </c:pt>
                <c:pt idx="598">
                  <c:v>-30.4</c:v>
                </c:pt>
                <c:pt idx="599">
                  <c:v>-30.3</c:v>
                </c:pt>
                <c:pt idx="600">
                  <c:v>-30.2</c:v>
                </c:pt>
                <c:pt idx="601">
                  <c:v>-30.1</c:v>
                </c:pt>
                <c:pt idx="602">
                  <c:v>-30</c:v>
                </c:pt>
                <c:pt idx="603">
                  <c:v>-29.9</c:v>
                </c:pt>
                <c:pt idx="604">
                  <c:v>-29.8</c:v>
                </c:pt>
                <c:pt idx="605">
                  <c:v>-29.7</c:v>
                </c:pt>
                <c:pt idx="606">
                  <c:v>-29.6</c:v>
                </c:pt>
                <c:pt idx="607">
                  <c:v>-29.5</c:v>
                </c:pt>
                <c:pt idx="608">
                  <c:v>-29.4</c:v>
                </c:pt>
                <c:pt idx="609">
                  <c:v>-29.3</c:v>
                </c:pt>
                <c:pt idx="610">
                  <c:v>-29.200000000000003</c:v>
                </c:pt>
                <c:pt idx="611">
                  <c:v>-29.099999999999987</c:v>
                </c:pt>
                <c:pt idx="612">
                  <c:v>-29</c:v>
                </c:pt>
                <c:pt idx="613">
                  <c:v>-28.900000000000002</c:v>
                </c:pt>
                <c:pt idx="614">
                  <c:v>-28.799999999999986</c:v>
                </c:pt>
                <c:pt idx="615">
                  <c:v>-28.7</c:v>
                </c:pt>
                <c:pt idx="616">
                  <c:v>-28.6</c:v>
                </c:pt>
                <c:pt idx="617">
                  <c:v>-28.5</c:v>
                </c:pt>
                <c:pt idx="618">
                  <c:v>-28.4</c:v>
                </c:pt>
                <c:pt idx="619">
                  <c:v>-28.3</c:v>
                </c:pt>
                <c:pt idx="620">
                  <c:v>-28.2</c:v>
                </c:pt>
                <c:pt idx="621">
                  <c:v>-28.099999999999987</c:v>
                </c:pt>
                <c:pt idx="622">
                  <c:v>-28</c:v>
                </c:pt>
                <c:pt idx="623">
                  <c:v>-27.900000000000002</c:v>
                </c:pt>
                <c:pt idx="624">
                  <c:v>-27.8</c:v>
                </c:pt>
                <c:pt idx="625">
                  <c:v>-27.7</c:v>
                </c:pt>
                <c:pt idx="626">
                  <c:v>-27.6</c:v>
                </c:pt>
                <c:pt idx="627">
                  <c:v>-27.5</c:v>
                </c:pt>
                <c:pt idx="628">
                  <c:v>-27.4</c:v>
                </c:pt>
                <c:pt idx="629">
                  <c:v>-27.3</c:v>
                </c:pt>
                <c:pt idx="630">
                  <c:v>-27.2</c:v>
                </c:pt>
                <c:pt idx="631">
                  <c:v>-27.1</c:v>
                </c:pt>
                <c:pt idx="632">
                  <c:v>-27</c:v>
                </c:pt>
                <c:pt idx="633">
                  <c:v>-26.9</c:v>
                </c:pt>
                <c:pt idx="634">
                  <c:v>-26.8</c:v>
                </c:pt>
                <c:pt idx="635">
                  <c:v>-26.7</c:v>
                </c:pt>
                <c:pt idx="636">
                  <c:v>-26.599999999999987</c:v>
                </c:pt>
                <c:pt idx="637">
                  <c:v>-26.5</c:v>
                </c:pt>
                <c:pt idx="638">
                  <c:v>-26.400000000000002</c:v>
                </c:pt>
                <c:pt idx="639">
                  <c:v>-26.299999999999986</c:v>
                </c:pt>
                <c:pt idx="640">
                  <c:v>-26.2</c:v>
                </c:pt>
                <c:pt idx="641">
                  <c:v>-26.1</c:v>
                </c:pt>
                <c:pt idx="642">
                  <c:v>-26</c:v>
                </c:pt>
                <c:pt idx="643">
                  <c:v>-25.9</c:v>
                </c:pt>
                <c:pt idx="644">
                  <c:v>-25.8</c:v>
                </c:pt>
                <c:pt idx="645">
                  <c:v>-25.700000000000003</c:v>
                </c:pt>
                <c:pt idx="646">
                  <c:v>-25.599999999999987</c:v>
                </c:pt>
                <c:pt idx="647">
                  <c:v>-25.5</c:v>
                </c:pt>
                <c:pt idx="648">
                  <c:v>-25.400000000000002</c:v>
                </c:pt>
                <c:pt idx="649">
                  <c:v>-25.299999999999986</c:v>
                </c:pt>
                <c:pt idx="650">
                  <c:v>-25.2</c:v>
                </c:pt>
                <c:pt idx="651">
                  <c:v>-25.1</c:v>
                </c:pt>
                <c:pt idx="652">
                  <c:v>-25</c:v>
                </c:pt>
                <c:pt idx="653">
                  <c:v>-24.9</c:v>
                </c:pt>
                <c:pt idx="654">
                  <c:v>-24.8</c:v>
                </c:pt>
                <c:pt idx="655">
                  <c:v>-24.7</c:v>
                </c:pt>
                <c:pt idx="656">
                  <c:v>-24.6</c:v>
                </c:pt>
                <c:pt idx="657">
                  <c:v>-24.5</c:v>
                </c:pt>
                <c:pt idx="658">
                  <c:v>-24.4</c:v>
                </c:pt>
                <c:pt idx="659">
                  <c:v>-24.3</c:v>
                </c:pt>
                <c:pt idx="660">
                  <c:v>-24.2</c:v>
                </c:pt>
                <c:pt idx="661">
                  <c:v>-24.1</c:v>
                </c:pt>
                <c:pt idx="662">
                  <c:v>-24</c:v>
                </c:pt>
                <c:pt idx="663">
                  <c:v>-23.900000000000002</c:v>
                </c:pt>
                <c:pt idx="664">
                  <c:v>-23.8</c:v>
                </c:pt>
                <c:pt idx="665">
                  <c:v>-23.7</c:v>
                </c:pt>
                <c:pt idx="666">
                  <c:v>-23.6</c:v>
                </c:pt>
                <c:pt idx="667">
                  <c:v>-23.5</c:v>
                </c:pt>
                <c:pt idx="668">
                  <c:v>-23.4</c:v>
                </c:pt>
                <c:pt idx="669">
                  <c:v>-23.3</c:v>
                </c:pt>
                <c:pt idx="670">
                  <c:v>-23.200000000000003</c:v>
                </c:pt>
                <c:pt idx="671">
                  <c:v>-23.099999999999987</c:v>
                </c:pt>
                <c:pt idx="672">
                  <c:v>-23</c:v>
                </c:pt>
                <c:pt idx="673">
                  <c:v>-22.900000000000002</c:v>
                </c:pt>
                <c:pt idx="674">
                  <c:v>-22.799999999999986</c:v>
                </c:pt>
                <c:pt idx="675">
                  <c:v>-22.7</c:v>
                </c:pt>
                <c:pt idx="676">
                  <c:v>-22.6</c:v>
                </c:pt>
                <c:pt idx="677">
                  <c:v>-22.5</c:v>
                </c:pt>
                <c:pt idx="678">
                  <c:v>-22.4</c:v>
                </c:pt>
                <c:pt idx="679">
                  <c:v>-22.3</c:v>
                </c:pt>
                <c:pt idx="680">
                  <c:v>-22.2</c:v>
                </c:pt>
                <c:pt idx="681">
                  <c:v>-22.099999999999987</c:v>
                </c:pt>
                <c:pt idx="682">
                  <c:v>-22</c:v>
                </c:pt>
                <c:pt idx="683">
                  <c:v>-21.900000000000002</c:v>
                </c:pt>
                <c:pt idx="684">
                  <c:v>-21.8</c:v>
                </c:pt>
                <c:pt idx="685">
                  <c:v>-21.7</c:v>
                </c:pt>
                <c:pt idx="686">
                  <c:v>-21.6</c:v>
                </c:pt>
                <c:pt idx="687">
                  <c:v>-21.5</c:v>
                </c:pt>
                <c:pt idx="688">
                  <c:v>-21.4</c:v>
                </c:pt>
                <c:pt idx="689">
                  <c:v>-21.3</c:v>
                </c:pt>
                <c:pt idx="690">
                  <c:v>-21.2</c:v>
                </c:pt>
                <c:pt idx="691">
                  <c:v>-21.1</c:v>
                </c:pt>
                <c:pt idx="692">
                  <c:v>-21</c:v>
                </c:pt>
                <c:pt idx="693">
                  <c:v>-20.9</c:v>
                </c:pt>
                <c:pt idx="694">
                  <c:v>-20.8</c:v>
                </c:pt>
                <c:pt idx="695">
                  <c:v>-20.7</c:v>
                </c:pt>
                <c:pt idx="696">
                  <c:v>-20.599999999999987</c:v>
                </c:pt>
                <c:pt idx="697">
                  <c:v>-20.5</c:v>
                </c:pt>
                <c:pt idx="698">
                  <c:v>-20.400000000000002</c:v>
                </c:pt>
                <c:pt idx="699">
                  <c:v>-20.299999999999986</c:v>
                </c:pt>
                <c:pt idx="700">
                  <c:v>-20.2</c:v>
                </c:pt>
                <c:pt idx="701">
                  <c:v>-20.100000000000001</c:v>
                </c:pt>
                <c:pt idx="702">
                  <c:v>-20</c:v>
                </c:pt>
                <c:pt idx="703">
                  <c:v>-19.899999999999999</c:v>
                </c:pt>
                <c:pt idx="704">
                  <c:v>-19.8</c:v>
                </c:pt>
                <c:pt idx="705">
                  <c:v>-19.700000000000003</c:v>
                </c:pt>
                <c:pt idx="706">
                  <c:v>-19.599999999999987</c:v>
                </c:pt>
                <c:pt idx="707">
                  <c:v>-19.5</c:v>
                </c:pt>
                <c:pt idx="708">
                  <c:v>-19.400000000000002</c:v>
                </c:pt>
                <c:pt idx="709">
                  <c:v>-19.3</c:v>
                </c:pt>
                <c:pt idx="710">
                  <c:v>-19.2</c:v>
                </c:pt>
                <c:pt idx="711">
                  <c:v>-19.100000000000001</c:v>
                </c:pt>
                <c:pt idx="712">
                  <c:v>-19</c:v>
                </c:pt>
                <c:pt idx="713">
                  <c:v>-18.899999999999999</c:v>
                </c:pt>
                <c:pt idx="714">
                  <c:v>-18.8</c:v>
                </c:pt>
                <c:pt idx="715">
                  <c:v>-18.7</c:v>
                </c:pt>
                <c:pt idx="716">
                  <c:v>-18.600000000000001</c:v>
                </c:pt>
                <c:pt idx="717">
                  <c:v>-18.5</c:v>
                </c:pt>
                <c:pt idx="718">
                  <c:v>-18.399999999999999</c:v>
                </c:pt>
                <c:pt idx="719">
                  <c:v>-18.3</c:v>
                </c:pt>
                <c:pt idx="720">
                  <c:v>-18.2</c:v>
                </c:pt>
                <c:pt idx="721">
                  <c:v>-18.099999999999987</c:v>
                </c:pt>
                <c:pt idx="722">
                  <c:v>-18</c:v>
                </c:pt>
                <c:pt idx="723">
                  <c:v>-17.900000000000002</c:v>
                </c:pt>
                <c:pt idx="724">
                  <c:v>-17.8</c:v>
                </c:pt>
                <c:pt idx="725">
                  <c:v>-17.7</c:v>
                </c:pt>
                <c:pt idx="726">
                  <c:v>-17.600000000000001</c:v>
                </c:pt>
                <c:pt idx="727">
                  <c:v>-17.5</c:v>
                </c:pt>
                <c:pt idx="728">
                  <c:v>-17.399999999999999</c:v>
                </c:pt>
                <c:pt idx="729">
                  <c:v>-17.3</c:v>
                </c:pt>
                <c:pt idx="730">
                  <c:v>-17.200000000000003</c:v>
                </c:pt>
                <c:pt idx="731">
                  <c:v>-17.099999999999987</c:v>
                </c:pt>
                <c:pt idx="732">
                  <c:v>-17</c:v>
                </c:pt>
                <c:pt idx="733">
                  <c:v>-16.900000000000002</c:v>
                </c:pt>
                <c:pt idx="734">
                  <c:v>-16.799999999999986</c:v>
                </c:pt>
                <c:pt idx="735">
                  <c:v>-16.7</c:v>
                </c:pt>
                <c:pt idx="736">
                  <c:v>-16.600000000000001</c:v>
                </c:pt>
                <c:pt idx="737">
                  <c:v>-16.5</c:v>
                </c:pt>
                <c:pt idx="738">
                  <c:v>-16.399999999999999</c:v>
                </c:pt>
                <c:pt idx="739">
                  <c:v>-16.3</c:v>
                </c:pt>
                <c:pt idx="740">
                  <c:v>-16.2</c:v>
                </c:pt>
                <c:pt idx="741">
                  <c:v>-16.099999999999987</c:v>
                </c:pt>
                <c:pt idx="742">
                  <c:v>-16</c:v>
                </c:pt>
                <c:pt idx="743">
                  <c:v>-15.9</c:v>
                </c:pt>
                <c:pt idx="744">
                  <c:v>-15.8</c:v>
                </c:pt>
                <c:pt idx="745">
                  <c:v>-15.7</c:v>
                </c:pt>
                <c:pt idx="746">
                  <c:v>-15.6</c:v>
                </c:pt>
                <c:pt idx="747">
                  <c:v>-15.5</c:v>
                </c:pt>
                <c:pt idx="748">
                  <c:v>-15.400000000000002</c:v>
                </c:pt>
                <c:pt idx="749">
                  <c:v>-15.3</c:v>
                </c:pt>
                <c:pt idx="750">
                  <c:v>-15.2</c:v>
                </c:pt>
                <c:pt idx="751">
                  <c:v>-15.1</c:v>
                </c:pt>
                <c:pt idx="752">
                  <c:v>-15</c:v>
                </c:pt>
                <c:pt idx="753">
                  <c:v>-14.9</c:v>
                </c:pt>
                <c:pt idx="754">
                  <c:v>-14.8</c:v>
                </c:pt>
                <c:pt idx="755">
                  <c:v>-14.7</c:v>
                </c:pt>
                <c:pt idx="756">
                  <c:v>-14.600000000000001</c:v>
                </c:pt>
                <c:pt idx="757">
                  <c:v>-14.5</c:v>
                </c:pt>
                <c:pt idx="758">
                  <c:v>-14.400000000000002</c:v>
                </c:pt>
                <c:pt idx="759">
                  <c:v>-14.3</c:v>
                </c:pt>
                <c:pt idx="760">
                  <c:v>-14.2</c:v>
                </c:pt>
                <c:pt idx="761">
                  <c:v>-14.1</c:v>
                </c:pt>
                <c:pt idx="762">
                  <c:v>-14</c:v>
                </c:pt>
                <c:pt idx="763">
                  <c:v>-13.9</c:v>
                </c:pt>
                <c:pt idx="764">
                  <c:v>-13.8</c:v>
                </c:pt>
                <c:pt idx="765">
                  <c:v>-13.7</c:v>
                </c:pt>
                <c:pt idx="766">
                  <c:v>-13.6</c:v>
                </c:pt>
                <c:pt idx="767">
                  <c:v>-13.5</c:v>
                </c:pt>
                <c:pt idx="768">
                  <c:v>-13.4</c:v>
                </c:pt>
                <c:pt idx="769">
                  <c:v>-13.3</c:v>
                </c:pt>
                <c:pt idx="770">
                  <c:v>-13.200000000000001</c:v>
                </c:pt>
                <c:pt idx="771">
                  <c:v>-13.1</c:v>
                </c:pt>
                <c:pt idx="772">
                  <c:v>-13</c:v>
                </c:pt>
                <c:pt idx="773">
                  <c:v>-12.9</c:v>
                </c:pt>
                <c:pt idx="774">
                  <c:v>-12.8</c:v>
                </c:pt>
                <c:pt idx="775">
                  <c:v>-12.700000000000001</c:v>
                </c:pt>
                <c:pt idx="776">
                  <c:v>-12.6</c:v>
                </c:pt>
                <c:pt idx="777">
                  <c:v>-12.5</c:v>
                </c:pt>
                <c:pt idx="778">
                  <c:v>-12.4</c:v>
                </c:pt>
                <c:pt idx="779">
                  <c:v>-12.3</c:v>
                </c:pt>
                <c:pt idx="780">
                  <c:v>-12.2</c:v>
                </c:pt>
                <c:pt idx="781">
                  <c:v>-12.1</c:v>
                </c:pt>
                <c:pt idx="782">
                  <c:v>-12</c:v>
                </c:pt>
                <c:pt idx="783">
                  <c:v>-11.9</c:v>
                </c:pt>
                <c:pt idx="784">
                  <c:v>-11.8</c:v>
                </c:pt>
                <c:pt idx="785">
                  <c:v>-11.7</c:v>
                </c:pt>
                <c:pt idx="786">
                  <c:v>-11.600000000000001</c:v>
                </c:pt>
                <c:pt idx="787">
                  <c:v>-11.5</c:v>
                </c:pt>
                <c:pt idx="788">
                  <c:v>-11.400000000000002</c:v>
                </c:pt>
                <c:pt idx="789">
                  <c:v>-11.3</c:v>
                </c:pt>
                <c:pt idx="790">
                  <c:v>-11.2</c:v>
                </c:pt>
                <c:pt idx="791">
                  <c:v>-11.1</c:v>
                </c:pt>
                <c:pt idx="792">
                  <c:v>-11</c:v>
                </c:pt>
                <c:pt idx="793">
                  <c:v>-10.9</c:v>
                </c:pt>
                <c:pt idx="794">
                  <c:v>-10.8</c:v>
                </c:pt>
                <c:pt idx="795">
                  <c:v>-10.7</c:v>
                </c:pt>
                <c:pt idx="796">
                  <c:v>-10.6</c:v>
                </c:pt>
                <c:pt idx="797">
                  <c:v>-10.5</c:v>
                </c:pt>
                <c:pt idx="798">
                  <c:v>-10.4</c:v>
                </c:pt>
                <c:pt idx="799">
                  <c:v>-10.3</c:v>
                </c:pt>
                <c:pt idx="800">
                  <c:v>-10.200000000000001</c:v>
                </c:pt>
                <c:pt idx="801">
                  <c:v>-10.1</c:v>
                </c:pt>
                <c:pt idx="802">
                  <c:v>-10</c:v>
                </c:pt>
                <c:pt idx="803">
                  <c:v>-9.9</c:v>
                </c:pt>
                <c:pt idx="804">
                  <c:v>-9.8000000000000025</c:v>
                </c:pt>
                <c:pt idx="805">
                  <c:v>-9.7000000000000011</c:v>
                </c:pt>
                <c:pt idx="806">
                  <c:v>-9.6</c:v>
                </c:pt>
                <c:pt idx="807">
                  <c:v>-9.5</c:v>
                </c:pt>
                <c:pt idx="808">
                  <c:v>-9.4</c:v>
                </c:pt>
                <c:pt idx="809">
                  <c:v>-9.3000000000000007</c:v>
                </c:pt>
                <c:pt idx="810">
                  <c:v>-9.2000000000000011</c:v>
                </c:pt>
                <c:pt idx="811">
                  <c:v>-9.1</c:v>
                </c:pt>
                <c:pt idx="812">
                  <c:v>-9</c:v>
                </c:pt>
                <c:pt idx="813">
                  <c:v>-8.9</c:v>
                </c:pt>
                <c:pt idx="814">
                  <c:v>-8.8000000000000007</c:v>
                </c:pt>
                <c:pt idx="815">
                  <c:v>-8.7000000000000011</c:v>
                </c:pt>
                <c:pt idx="816">
                  <c:v>-8.6000000000000014</c:v>
                </c:pt>
                <c:pt idx="817">
                  <c:v>-8.5</c:v>
                </c:pt>
                <c:pt idx="818">
                  <c:v>-8.4000000000000021</c:v>
                </c:pt>
                <c:pt idx="819">
                  <c:v>-8.3000000000000007</c:v>
                </c:pt>
                <c:pt idx="820">
                  <c:v>-8.2000000000000011</c:v>
                </c:pt>
                <c:pt idx="821">
                  <c:v>-8.1</c:v>
                </c:pt>
                <c:pt idx="822">
                  <c:v>-8</c:v>
                </c:pt>
                <c:pt idx="823">
                  <c:v>-7.9</c:v>
                </c:pt>
                <c:pt idx="824">
                  <c:v>-7.8</c:v>
                </c:pt>
                <c:pt idx="825">
                  <c:v>-7.7000000000000011</c:v>
                </c:pt>
                <c:pt idx="826">
                  <c:v>-7.6</c:v>
                </c:pt>
                <c:pt idx="827">
                  <c:v>-7.5</c:v>
                </c:pt>
                <c:pt idx="828">
                  <c:v>-7.4</c:v>
                </c:pt>
                <c:pt idx="829">
                  <c:v>-7.3000000000000007</c:v>
                </c:pt>
                <c:pt idx="830">
                  <c:v>-7.1999999999999975</c:v>
                </c:pt>
                <c:pt idx="831">
                  <c:v>-7.1</c:v>
                </c:pt>
                <c:pt idx="832">
                  <c:v>-7</c:v>
                </c:pt>
                <c:pt idx="833">
                  <c:v>-6.9</c:v>
                </c:pt>
                <c:pt idx="834">
                  <c:v>-6.8</c:v>
                </c:pt>
                <c:pt idx="835">
                  <c:v>-6.7</c:v>
                </c:pt>
                <c:pt idx="836">
                  <c:v>-6.6000000000000005</c:v>
                </c:pt>
                <c:pt idx="837">
                  <c:v>-6.5</c:v>
                </c:pt>
                <c:pt idx="838">
                  <c:v>-6.3999999999999995</c:v>
                </c:pt>
                <c:pt idx="839">
                  <c:v>-6.3</c:v>
                </c:pt>
                <c:pt idx="840">
                  <c:v>-6.2</c:v>
                </c:pt>
                <c:pt idx="841">
                  <c:v>-6.1</c:v>
                </c:pt>
                <c:pt idx="842">
                  <c:v>-6</c:v>
                </c:pt>
                <c:pt idx="843">
                  <c:v>-5.9</c:v>
                </c:pt>
                <c:pt idx="844">
                  <c:v>-5.8000000000000007</c:v>
                </c:pt>
                <c:pt idx="845">
                  <c:v>-5.6999999999999975</c:v>
                </c:pt>
                <c:pt idx="846">
                  <c:v>-5.6</c:v>
                </c:pt>
                <c:pt idx="847">
                  <c:v>-5.5</c:v>
                </c:pt>
                <c:pt idx="848">
                  <c:v>-5.4</c:v>
                </c:pt>
                <c:pt idx="849">
                  <c:v>-5.3</c:v>
                </c:pt>
                <c:pt idx="850">
                  <c:v>-5.2</c:v>
                </c:pt>
                <c:pt idx="851">
                  <c:v>-5.1000000000000005</c:v>
                </c:pt>
                <c:pt idx="852">
                  <c:v>-5</c:v>
                </c:pt>
                <c:pt idx="853">
                  <c:v>-4.8999999999999995</c:v>
                </c:pt>
                <c:pt idx="854">
                  <c:v>-4.8</c:v>
                </c:pt>
                <c:pt idx="855">
                  <c:v>-4.7</c:v>
                </c:pt>
                <c:pt idx="856">
                  <c:v>-4.5999999999999996</c:v>
                </c:pt>
                <c:pt idx="857">
                  <c:v>-4.5</c:v>
                </c:pt>
                <c:pt idx="858">
                  <c:v>-4.4000000000000004</c:v>
                </c:pt>
                <c:pt idx="859">
                  <c:v>-4.3000000000000007</c:v>
                </c:pt>
                <c:pt idx="860">
                  <c:v>-4.1999999999999975</c:v>
                </c:pt>
                <c:pt idx="861">
                  <c:v>-4.0999999999999996</c:v>
                </c:pt>
                <c:pt idx="862">
                  <c:v>-4</c:v>
                </c:pt>
                <c:pt idx="863">
                  <c:v>-3.9</c:v>
                </c:pt>
                <c:pt idx="864">
                  <c:v>-3.8</c:v>
                </c:pt>
                <c:pt idx="865">
                  <c:v>-3.7</c:v>
                </c:pt>
                <c:pt idx="866">
                  <c:v>-3.5999999999999988</c:v>
                </c:pt>
                <c:pt idx="867">
                  <c:v>-3.5</c:v>
                </c:pt>
                <c:pt idx="868">
                  <c:v>-3.4</c:v>
                </c:pt>
                <c:pt idx="869">
                  <c:v>-3.3000000000000003</c:v>
                </c:pt>
                <c:pt idx="870">
                  <c:v>-3.1999999999999997</c:v>
                </c:pt>
                <c:pt idx="871">
                  <c:v>-3.1</c:v>
                </c:pt>
                <c:pt idx="872">
                  <c:v>-3</c:v>
                </c:pt>
                <c:pt idx="873">
                  <c:v>-2.9000000000000004</c:v>
                </c:pt>
                <c:pt idx="874">
                  <c:v>-2.8</c:v>
                </c:pt>
                <c:pt idx="875">
                  <c:v>-2.7</c:v>
                </c:pt>
                <c:pt idx="876">
                  <c:v>-2.6</c:v>
                </c:pt>
                <c:pt idx="877">
                  <c:v>-2.5</c:v>
                </c:pt>
                <c:pt idx="878">
                  <c:v>-2.4</c:v>
                </c:pt>
                <c:pt idx="879">
                  <c:v>-2.2999999999999998</c:v>
                </c:pt>
                <c:pt idx="880">
                  <c:v>-2.2000000000000002</c:v>
                </c:pt>
                <c:pt idx="881">
                  <c:v>-2.0999999999999988</c:v>
                </c:pt>
                <c:pt idx="882">
                  <c:v>-2</c:v>
                </c:pt>
                <c:pt idx="883">
                  <c:v>-1.9000000000000001</c:v>
                </c:pt>
                <c:pt idx="884">
                  <c:v>-1.7999999999999989</c:v>
                </c:pt>
                <c:pt idx="885">
                  <c:v>-1.7000000000000002</c:v>
                </c:pt>
                <c:pt idx="886">
                  <c:v>-1.5999999999999988</c:v>
                </c:pt>
                <c:pt idx="887">
                  <c:v>-1.5</c:v>
                </c:pt>
                <c:pt idx="888">
                  <c:v>-1.4</c:v>
                </c:pt>
                <c:pt idx="889">
                  <c:v>-1.3</c:v>
                </c:pt>
                <c:pt idx="890">
                  <c:v>-1.2</c:v>
                </c:pt>
                <c:pt idx="891">
                  <c:v>-1.1000000000000001</c:v>
                </c:pt>
                <c:pt idx="892">
                  <c:v>-1</c:v>
                </c:pt>
                <c:pt idx="893">
                  <c:v>-0.9</c:v>
                </c:pt>
                <c:pt idx="894">
                  <c:v>-0.79999999999999993</c:v>
                </c:pt>
                <c:pt idx="895">
                  <c:v>-0.70000000000000051</c:v>
                </c:pt>
                <c:pt idx="896">
                  <c:v>-0.60000000000000053</c:v>
                </c:pt>
                <c:pt idx="897">
                  <c:v>-0.5</c:v>
                </c:pt>
                <c:pt idx="898">
                  <c:v>-0.40000000000000008</c:v>
                </c:pt>
                <c:pt idx="899">
                  <c:v>-0.30000000000000027</c:v>
                </c:pt>
                <c:pt idx="900">
                  <c:v>-0.2</c:v>
                </c:pt>
                <c:pt idx="901">
                  <c:v>-0.10000000000000003</c:v>
                </c:pt>
                <c:pt idx="902">
                  <c:v>0</c:v>
                </c:pt>
                <c:pt idx="903">
                  <c:v>0.10000000000000003</c:v>
                </c:pt>
                <c:pt idx="904">
                  <c:v>0.2</c:v>
                </c:pt>
                <c:pt idx="905">
                  <c:v>0.30000000000000027</c:v>
                </c:pt>
                <c:pt idx="906">
                  <c:v>0.40000000000000008</c:v>
                </c:pt>
                <c:pt idx="907">
                  <c:v>0.5</c:v>
                </c:pt>
                <c:pt idx="908">
                  <c:v>0.60000000000000053</c:v>
                </c:pt>
                <c:pt idx="909">
                  <c:v>0.70000000000000051</c:v>
                </c:pt>
                <c:pt idx="910">
                  <c:v>0.79999999999999993</c:v>
                </c:pt>
                <c:pt idx="911">
                  <c:v>0.9</c:v>
                </c:pt>
                <c:pt idx="912">
                  <c:v>1</c:v>
                </c:pt>
                <c:pt idx="913">
                  <c:v>1.1000000000000001</c:v>
                </c:pt>
                <c:pt idx="914">
                  <c:v>1.2</c:v>
                </c:pt>
                <c:pt idx="915">
                  <c:v>1.3</c:v>
                </c:pt>
                <c:pt idx="916">
                  <c:v>1.4</c:v>
                </c:pt>
                <c:pt idx="917">
                  <c:v>1.5</c:v>
                </c:pt>
                <c:pt idx="918">
                  <c:v>1.5999999999999988</c:v>
                </c:pt>
                <c:pt idx="919">
                  <c:v>1.7000000000000002</c:v>
                </c:pt>
                <c:pt idx="920">
                  <c:v>1.7999999999999989</c:v>
                </c:pt>
                <c:pt idx="921">
                  <c:v>1.9000000000000001</c:v>
                </c:pt>
                <c:pt idx="922">
                  <c:v>2</c:v>
                </c:pt>
                <c:pt idx="923">
                  <c:v>2.0999999999999988</c:v>
                </c:pt>
                <c:pt idx="924">
                  <c:v>2.2000000000000002</c:v>
                </c:pt>
                <c:pt idx="925">
                  <c:v>2.2999999999999998</c:v>
                </c:pt>
                <c:pt idx="926">
                  <c:v>2.4</c:v>
                </c:pt>
                <c:pt idx="927">
                  <c:v>2.5</c:v>
                </c:pt>
                <c:pt idx="928">
                  <c:v>2.6</c:v>
                </c:pt>
                <c:pt idx="929">
                  <c:v>2.7</c:v>
                </c:pt>
                <c:pt idx="930">
                  <c:v>2.8</c:v>
                </c:pt>
                <c:pt idx="931">
                  <c:v>2.9000000000000004</c:v>
                </c:pt>
                <c:pt idx="932">
                  <c:v>3</c:v>
                </c:pt>
                <c:pt idx="933">
                  <c:v>3.1</c:v>
                </c:pt>
                <c:pt idx="934">
                  <c:v>3.1999999999999997</c:v>
                </c:pt>
                <c:pt idx="935">
                  <c:v>3.3000000000000003</c:v>
                </c:pt>
                <c:pt idx="936">
                  <c:v>3.4</c:v>
                </c:pt>
                <c:pt idx="937">
                  <c:v>3.5</c:v>
                </c:pt>
                <c:pt idx="938">
                  <c:v>3.5999999999999988</c:v>
                </c:pt>
                <c:pt idx="939">
                  <c:v>3.7</c:v>
                </c:pt>
                <c:pt idx="940">
                  <c:v>3.8</c:v>
                </c:pt>
                <c:pt idx="941">
                  <c:v>3.9</c:v>
                </c:pt>
                <c:pt idx="942">
                  <c:v>4</c:v>
                </c:pt>
                <c:pt idx="943">
                  <c:v>4.0999999999999996</c:v>
                </c:pt>
                <c:pt idx="944">
                  <c:v>4.1999999999999975</c:v>
                </c:pt>
                <c:pt idx="945">
                  <c:v>4.3000000000000007</c:v>
                </c:pt>
                <c:pt idx="946">
                  <c:v>4.4000000000000004</c:v>
                </c:pt>
                <c:pt idx="947">
                  <c:v>4.5</c:v>
                </c:pt>
                <c:pt idx="948">
                  <c:v>4.5999999999999996</c:v>
                </c:pt>
                <c:pt idx="949">
                  <c:v>4.7</c:v>
                </c:pt>
                <c:pt idx="950">
                  <c:v>4.8</c:v>
                </c:pt>
                <c:pt idx="951">
                  <c:v>4.8999999999999995</c:v>
                </c:pt>
                <c:pt idx="952">
                  <c:v>5</c:v>
                </c:pt>
                <c:pt idx="953">
                  <c:v>5.1000000000000005</c:v>
                </c:pt>
                <c:pt idx="954">
                  <c:v>5.2</c:v>
                </c:pt>
                <c:pt idx="955">
                  <c:v>5.3</c:v>
                </c:pt>
                <c:pt idx="956">
                  <c:v>5.4</c:v>
                </c:pt>
                <c:pt idx="957">
                  <c:v>5.5</c:v>
                </c:pt>
                <c:pt idx="958">
                  <c:v>5.6</c:v>
                </c:pt>
                <c:pt idx="959">
                  <c:v>5.6999999999999975</c:v>
                </c:pt>
                <c:pt idx="960">
                  <c:v>5.8000000000000007</c:v>
                </c:pt>
                <c:pt idx="961">
                  <c:v>5.9</c:v>
                </c:pt>
                <c:pt idx="962">
                  <c:v>6</c:v>
                </c:pt>
                <c:pt idx="963">
                  <c:v>6.1</c:v>
                </c:pt>
                <c:pt idx="964">
                  <c:v>6.2</c:v>
                </c:pt>
                <c:pt idx="965">
                  <c:v>6.3</c:v>
                </c:pt>
                <c:pt idx="966">
                  <c:v>6.3999999999999995</c:v>
                </c:pt>
                <c:pt idx="967">
                  <c:v>6.5</c:v>
                </c:pt>
                <c:pt idx="968">
                  <c:v>6.6000000000000005</c:v>
                </c:pt>
                <c:pt idx="969">
                  <c:v>6.7</c:v>
                </c:pt>
                <c:pt idx="970">
                  <c:v>6.8</c:v>
                </c:pt>
                <c:pt idx="971">
                  <c:v>6.9</c:v>
                </c:pt>
                <c:pt idx="972">
                  <c:v>7</c:v>
                </c:pt>
                <c:pt idx="973">
                  <c:v>7.1</c:v>
                </c:pt>
                <c:pt idx="974">
                  <c:v>7.1999999999999975</c:v>
                </c:pt>
                <c:pt idx="975">
                  <c:v>7.3000000000000007</c:v>
                </c:pt>
                <c:pt idx="976">
                  <c:v>7.4</c:v>
                </c:pt>
                <c:pt idx="977">
                  <c:v>7.5</c:v>
                </c:pt>
                <c:pt idx="978">
                  <c:v>7.6</c:v>
                </c:pt>
                <c:pt idx="979">
                  <c:v>7.7000000000000011</c:v>
                </c:pt>
                <c:pt idx="980">
                  <c:v>7.8</c:v>
                </c:pt>
                <c:pt idx="981">
                  <c:v>7.9</c:v>
                </c:pt>
                <c:pt idx="982">
                  <c:v>8</c:v>
                </c:pt>
                <c:pt idx="983">
                  <c:v>8.1</c:v>
                </c:pt>
                <c:pt idx="984">
                  <c:v>8.2000000000000011</c:v>
                </c:pt>
                <c:pt idx="985">
                  <c:v>8.3000000000000007</c:v>
                </c:pt>
                <c:pt idx="986">
                  <c:v>8.4000000000000021</c:v>
                </c:pt>
                <c:pt idx="987">
                  <c:v>8.5</c:v>
                </c:pt>
                <c:pt idx="988">
                  <c:v>8.6000000000000014</c:v>
                </c:pt>
                <c:pt idx="989">
                  <c:v>8.7000000000000011</c:v>
                </c:pt>
                <c:pt idx="990">
                  <c:v>8.8000000000000007</c:v>
                </c:pt>
                <c:pt idx="991">
                  <c:v>8.9</c:v>
                </c:pt>
                <c:pt idx="992">
                  <c:v>9</c:v>
                </c:pt>
                <c:pt idx="993">
                  <c:v>9.1</c:v>
                </c:pt>
                <c:pt idx="994">
                  <c:v>9.2000000000000011</c:v>
                </c:pt>
                <c:pt idx="995">
                  <c:v>9.3000000000000007</c:v>
                </c:pt>
                <c:pt idx="996">
                  <c:v>9.4</c:v>
                </c:pt>
                <c:pt idx="997">
                  <c:v>9.5</c:v>
                </c:pt>
                <c:pt idx="998">
                  <c:v>9.6</c:v>
                </c:pt>
                <c:pt idx="999">
                  <c:v>9.7000000000000011</c:v>
                </c:pt>
                <c:pt idx="1000">
                  <c:v>9.8000000000000025</c:v>
                </c:pt>
                <c:pt idx="1001">
                  <c:v>9.9</c:v>
                </c:pt>
                <c:pt idx="1002">
                  <c:v>10</c:v>
                </c:pt>
                <c:pt idx="1003">
                  <c:v>10.1</c:v>
                </c:pt>
                <c:pt idx="1004">
                  <c:v>10.200000000000001</c:v>
                </c:pt>
                <c:pt idx="1005">
                  <c:v>10.3</c:v>
                </c:pt>
                <c:pt idx="1006">
                  <c:v>10.4</c:v>
                </c:pt>
                <c:pt idx="1007">
                  <c:v>10.5</c:v>
                </c:pt>
                <c:pt idx="1008">
                  <c:v>10.6</c:v>
                </c:pt>
                <c:pt idx="1009">
                  <c:v>10.7</c:v>
                </c:pt>
                <c:pt idx="1010">
                  <c:v>10.8</c:v>
                </c:pt>
                <c:pt idx="1011">
                  <c:v>10.9</c:v>
                </c:pt>
                <c:pt idx="1012">
                  <c:v>11</c:v>
                </c:pt>
                <c:pt idx="1013">
                  <c:v>11.1</c:v>
                </c:pt>
                <c:pt idx="1014">
                  <c:v>11.2</c:v>
                </c:pt>
                <c:pt idx="1015">
                  <c:v>11.3</c:v>
                </c:pt>
                <c:pt idx="1016">
                  <c:v>11.400000000000002</c:v>
                </c:pt>
                <c:pt idx="1017">
                  <c:v>11.5</c:v>
                </c:pt>
                <c:pt idx="1018">
                  <c:v>11.600000000000001</c:v>
                </c:pt>
                <c:pt idx="1019">
                  <c:v>11.7</c:v>
                </c:pt>
                <c:pt idx="1020">
                  <c:v>11.8</c:v>
                </c:pt>
                <c:pt idx="1021">
                  <c:v>11.9</c:v>
                </c:pt>
                <c:pt idx="1022">
                  <c:v>12</c:v>
                </c:pt>
                <c:pt idx="1023">
                  <c:v>12.1</c:v>
                </c:pt>
                <c:pt idx="1024">
                  <c:v>12.2</c:v>
                </c:pt>
                <c:pt idx="1025">
                  <c:v>12.3</c:v>
                </c:pt>
                <c:pt idx="1026">
                  <c:v>12.4</c:v>
                </c:pt>
                <c:pt idx="1027">
                  <c:v>12.5</c:v>
                </c:pt>
                <c:pt idx="1028">
                  <c:v>12.6</c:v>
                </c:pt>
                <c:pt idx="1029">
                  <c:v>12.700000000000001</c:v>
                </c:pt>
                <c:pt idx="1030">
                  <c:v>12.8</c:v>
                </c:pt>
                <c:pt idx="1031">
                  <c:v>12.9</c:v>
                </c:pt>
                <c:pt idx="1032">
                  <c:v>13</c:v>
                </c:pt>
                <c:pt idx="1033">
                  <c:v>13.1</c:v>
                </c:pt>
                <c:pt idx="1034">
                  <c:v>13.200000000000001</c:v>
                </c:pt>
                <c:pt idx="1035">
                  <c:v>13.3</c:v>
                </c:pt>
                <c:pt idx="1036">
                  <c:v>13.4</c:v>
                </c:pt>
                <c:pt idx="1037">
                  <c:v>13.5</c:v>
                </c:pt>
                <c:pt idx="1038">
                  <c:v>13.6</c:v>
                </c:pt>
                <c:pt idx="1039">
                  <c:v>13.7</c:v>
                </c:pt>
                <c:pt idx="1040">
                  <c:v>13.8</c:v>
                </c:pt>
                <c:pt idx="1041">
                  <c:v>13.9</c:v>
                </c:pt>
                <c:pt idx="1042">
                  <c:v>14</c:v>
                </c:pt>
                <c:pt idx="1043">
                  <c:v>14.1</c:v>
                </c:pt>
                <c:pt idx="1044">
                  <c:v>14.2</c:v>
                </c:pt>
                <c:pt idx="1045">
                  <c:v>14.3</c:v>
                </c:pt>
                <c:pt idx="1046">
                  <c:v>14.400000000000002</c:v>
                </c:pt>
                <c:pt idx="1047">
                  <c:v>14.5</c:v>
                </c:pt>
                <c:pt idx="1048">
                  <c:v>14.600000000000001</c:v>
                </c:pt>
                <c:pt idx="1049">
                  <c:v>14.7</c:v>
                </c:pt>
                <c:pt idx="1050">
                  <c:v>14.8</c:v>
                </c:pt>
                <c:pt idx="1051">
                  <c:v>14.9</c:v>
                </c:pt>
                <c:pt idx="1052">
                  <c:v>15</c:v>
                </c:pt>
                <c:pt idx="1053">
                  <c:v>15.1</c:v>
                </c:pt>
                <c:pt idx="1054">
                  <c:v>15.2</c:v>
                </c:pt>
                <c:pt idx="1055">
                  <c:v>15.3</c:v>
                </c:pt>
                <c:pt idx="1056">
                  <c:v>15.400000000000002</c:v>
                </c:pt>
                <c:pt idx="1057">
                  <c:v>15.5</c:v>
                </c:pt>
                <c:pt idx="1058">
                  <c:v>15.6</c:v>
                </c:pt>
                <c:pt idx="1059">
                  <c:v>15.7</c:v>
                </c:pt>
                <c:pt idx="1060">
                  <c:v>15.8</c:v>
                </c:pt>
                <c:pt idx="1061">
                  <c:v>15.9</c:v>
                </c:pt>
                <c:pt idx="1062">
                  <c:v>16</c:v>
                </c:pt>
                <c:pt idx="1063">
                  <c:v>16.099999999999987</c:v>
                </c:pt>
                <c:pt idx="1064">
                  <c:v>16.2</c:v>
                </c:pt>
                <c:pt idx="1065">
                  <c:v>16.3</c:v>
                </c:pt>
                <c:pt idx="1066">
                  <c:v>16.399999999999999</c:v>
                </c:pt>
                <c:pt idx="1067">
                  <c:v>16.5</c:v>
                </c:pt>
                <c:pt idx="1068">
                  <c:v>16.600000000000001</c:v>
                </c:pt>
                <c:pt idx="1069">
                  <c:v>16.7</c:v>
                </c:pt>
                <c:pt idx="1070">
                  <c:v>16.799999999999986</c:v>
                </c:pt>
                <c:pt idx="1071">
                  <c:v>16.900000000000002</c:v>
                </c:pt>
                <c:pt idx="1072">
                  <c:v>17</c:v>
                </c:pt>
                <c:pt idx="1073">
                  <c:v>17.099999999999987</c:v>
                </c:pt>
                <c:pt idx="1074">
                  <c:v>17.200000000000003</c:v>
                </c:pt>
                <c:pt idx="1075">
                  <c:v>17.3</c:v>
                </c:pt>
                <c:pt idx="1076">
                  <c:v>17.399999999999999</c:v>
                </c:pt>
                <c:pt idx="1077">
                  <c:v>17.5</c:v>
                </c:pt>
                <c:pt idx="1078">
                  <c:v>17.600000000000001</c:v>
                </c:pt>
                <c:pt idx="1079">
                  <c:v>17.7</c:v>
                </c:pt>
                <c:pt idx="1080">
                  <c:v>17.8</c:v>
                </c:pt>
                <c:pt idx="1081">
                  <c:v>17.900000000000002</c:v>
                </c:pt>
                <c:pt idx="1082">
                  <c:v>18</c:v>
                </c:pt>
                <c:pt idx="1083">
                  <c:v>18.099999999999987</c:v>
                </c:pt>
                <c:pt idx="1084">
                  <c:v>18.2</c:v>
                </c:pt>
                <c:pt idx="1085">
                  <c:v>18.3</c:v>
                </c:pt>
                <c:pt idx="1086">
                  <c:v>18.399999999999999</c:v>
                </c:pt>
                <c:pt idx="1087">
                  <c:v>18.5</c:v>
                </c:pt>
                <c:pt idx="1088">
                  <c:v>18.600000000000001</c:v>
                </c:pt>
                <c:pt idx="1089">
                  <c:v>18.7</c:v>
                </c:pt>
                <c:pt idx="1090">
                  <c:v>18.8</c:v>
                </c:pt>
                <c:pt idx="1091">
                  <c:v>18.899999999999999</c:v>
                </c:pt>
                <c:pt idx="1092">
                  <c:v>19</c:v>
                </c:pt>
                <c:pt idx="1093">
                  <c:v>19.100000000000001</c:v>
                </c:pt>
                <c:pt idx="1094">
                  <c:v>19.2</c:v>
                </c:pt>
                <c:pt idx="1095">
                  <c:v>19.3</c:v>
                </c:pt>
                <c:pt idx="1096">
                  <c:v>19.400000000000002</c:v>
                </c:pt>
                <c:pt idx="1097">
                  <c:v>19.5</c:v>
                </c:pt>
                <c:pt idx="1098">
                  <c:v>19.599999999999987</c:v>
                </c:pt>
                <c:pt idx="1099">
                  <c:v>19.700000000000003</c:v>
                </c:pt>
                <c:pt idx="1100">
                  <c:v>19.8</c:v>
                </c:pt>
                <c:pt idx="1101">
                  <c:v>19.899999999999999</c:v>
                </c:pt>
                <c:pt idx="1102">
                  <c:v>20</c:v>
                </c:pt>
                <c:pt idx="1103">
                  <c:v>20.100000000000001</c:v>
                </c:pt>
                <c:pt idx="1104">
                  <c:v>20.2</c:v>
                </c:pt>
                <c:pt idx="1105">
                  <c:v>20.299999999999986</c:v>
                </c:pt>
                <c:pt idx="1106">
                  <c:v>20.400000000000002</c:v>
                </c:pt>
                <c:pt idx="1107">
                  <c:v>20.5</c:v>
                </c:pt>
                <c:pt idx="1108">
                  <c:v>20.599999999999987</c:v>
                </c:pt>
                <c:pt idx="1109">
                  <c:v>20.7</c:v>
                </c:pt>
                <c:pt idx="1110">
                  <c:v>20.8</c:v>
                </c:pt>
                <c:pt idx="1111">
                  <c:v>20.9</c:v>
                </c:pt>
                <c:pt idx="1112">
                  <c:v>21</c:v>
                </c:pt>
                <c:pt idx="1113">
                  <c:v>21.1</c:v>
                </c:pt>
                <c:pt idx="1114">
                  <c:v>21.2</c:v>
                </c:pt>
                <c:pt idx="1115">
                  <c:v>21.3</c:v>
                </c:pt>
                <c:pt idx="1116">
                  <c:v>21.4</c:v>
                </c:pt>
                <c:pt idx="1117">
                  <c:v>21.5</c:v>
                </c:pt>
                <c:pt idx="1118">
                  <c:v>21.6</c:v>
                </c:pt>
                <c:pt idx="1119">
                  <c:v>21.7</c:v>
                </c:pt>
                <c:pt idx="1120">
                  <c:v>21.8</c:v>
                </c:pt>
                <c:pt idx="1121">
                  <c:v>21.900000000000002</c:v>
                </c:pt>
                <c:pt idx="1122">
                  <c:v>22</c:v>
                </c:pt>
                <c:pt idx="1123">
                  <c:v>22.099999999999987</c:v>
                </c:pt>
                <c:pt idx="1124">
                  <c:v>22.2</c:v>
                </c:pt>
                <c:pt idx="1125">
                  <c:v>22.3</c:v>
                </c:pt>
                <c:pt idx="1126">
                  <c:v>22.4</c:v>
                </c:pt>
                <c:pt idx="1127">
                  <c:v>22.5</c:v>
                </c:pt>
                <c:pt idx="1128">
                  <c:v>22.6</c:v>
                </c:pt>
                <c:pt idx="1129">
                  <c:v>22.7</c:v>
                </c:pt>
                <c:pt idx="1130">
                  <c:v>22.799999999999986</c:v>
                </c:pt>
                <c:pt idx="1131">
                  <c:v>22.900000000000002</c:v>
                </c:pt>
                <c:pt idx="1132">
                  <c:v>23</c:v>
                </c:pt>
                <c:pt idx="1133">
                  <c:v>23.099999999999987</c:v>
                </c:pt>
                <c:pt idx="1134">
                  <c:v>23.200000000000003</c:v>
                </c:pt>
                <c:pt idx="1135">
                  <c:v>23.3</c:v>
                </c:pt>
                <c:pt idx="1136">
                  <c:v>23.4</c:v>
                </c:pt>
                <c:pt idx="1137">
                  <c:v>23.5</c:v>
                </c:pt>
                <c:pt idx="1138">
                  <c:v>23.6</c:v>
                </c:pt>
                <c:pt idx="1139">
                  <c:v>23.7</c:v>
                </c:pt>
                <c:pt idx="1140">
                  <c:v>23.8</c:v>
                </c:pt>
                <c:pt idx="1141">
                  <c:v>23.900000000000002</c:v>
                </c:pt>
                <c:pt idx="1142">
                  <c:v>24</c:v>
                </c:pt>
                <c:pt idx="1143">
                  <c:v>24.1</c:v>
                </c:pt>
                <c:pt idx="1144">
                  <c:v>24.2</c:v>
                </c:pt>
                <c:pt idx="1145">
                  <c:v>24.3</c:v>
                </c:pt>
                <c:pt idx="1146">
                  <c:v>24.4</c:v>
                </c:pt>
                <c:pt idx="1147">
                  <c:v>24.5</c:v>
                </c:pt>
                <c:pt idx="1148">
                  <c:v>24.6</c:v>
                </c:pt>
                <c:pt idx="1149">
                  <c:v>24.7</c:v>
                </c:pt>
                <c:pt idx="1150">
                  <c:v>24.8</c:v>
                </c:pt>
                <c:pt idx="1151">
                  <c:v>24.9</c:v>
                </c:pt>
                <c:pt idx="1152">
                  <c:v>25</c:v>
                </c:pt>
                <c:pt idx="1153">
                  <c:v>25.1</c:v>
                </c:pt>
                <c:pt idx="1154">
                  <c:v>25.2</c:v>
                </c:pt>
                <c:pt idx="1155">
                  <c:v>25.299999999999986</c:v>
                </c:pt>
                <c:pt idx="1156">
                  <c:v>25.400000000000002</c:v>
                </c:pt>
                <c:pt idx="1157">
                  <c:v>25.5</c:v>
                </c:pt>
                <c:pt idx="1158">
                  <c:v>25.599999999999987</c:v>
                </c:pt>
                <c:pt idx="1159">
                  <c:v>25.700000000000003</c:v>
                </c:pt>
                <c:pt idx="1160">
                  <c:v>25.8</c:v>
                </c:pt>
                <c:pt idx="1161">
                  <c:v>25.9</c:v>
                </c:pt>
                <c:pt idx="1162">
                  <c:v>26</c:v>
                </c:pt>
                <c:pt idx="1163">
                  <c:v>26.1</c:v>
                </c:pt>
                <c:pt idx="1164">
                  <c:v>26.2</c:v>
                </c:pt>
                <c:pt idx="1165">
                  <c:v>26.299999999999986</c:v>
                </c:pt>
                <c:pt idx="1166">
                  <c:v>26.400000000000002</c:v>
                </c:pt>
                <c:pt idx="1167">
                  <c:v>26.5</c:v>
                </c:pt>
                <c:pt idx="1168">
                  <c:v>26.599999999999987</c:v>
                </c:pt>
                <c:pt idx="1169">
                  <c:v>26.7</c:v>
                </c:pt>
                <c:pt idx="1170">
                  <c:v>26.8</c:v>
                </c:pt>
                <c:pt idx="1171">
                  <c:v>26.9</c:v>
                </c:pt>
                <c:pt idx="1172">
                  <c:v>27</c:v>
                </c:pt>
                <c:pt idx="1173">
                  <c:v>27.1</c:v>
                </c:pt>
                <c:pt idx="1174">
                  <c:v>27.2</c:v>
                </c:pt>
                <c:pt idx="1175">
                  <c:v>27.3</c:v>
                </c:pt>
                <c:pt idx="1176">
                  <c:v>27.4</c:v>
                </c:pt>
                <c:pt idx="1177">
                  <c:v>27.5</c:v>
                </c:pt>
                <c:pt idx="1178">
                  <c:v>27.6</c:v>
                </c:pt>
                <c:pt idx="1179">
                  <c:v>27.7</c:v>
                </c:pt>
                <c:pt idx="1180">
                  <c:v>27.8</c:v>
                </c:pt>
                <c:pt idx="1181">
                  <c:v>27.900000000000002</c:v>
                </c:pt>
                <c:pt idx="1182">
                  <c:v>28</c:v>
                </c:pt>
                <c:pt idx="1183">
                  <c:v>28.099999999999987</c:v>
                </c:pt>
                <c:pt idx="1184">
                  <c:v>28.2</c:v>
                </c:pt>
                <c:pt idx="1185">
                  <c:v>28.3</c:v>
                </c:pt>
                <c:pt idx="1186">
                  <c:v>28.4</c:v>
                </c:pt>
                <c:pt idx="1187">
                  <c:v>28.5</c:v>
                </c:pt>
                <c:pt idx="1188">
                  <c:v>28.6</c:v>
                </c:pt>
                <c:pt idx="1189">
                  <c:v>28.7</c:v>
                </c:pt>
                <c:pt idx="1190">
                  <c:v>28.799999999999986</c:v>
                </c:pt>
                <c:pt idx="1191">
                  <c:v>28.900000000000002</c:v>
                </c:pt>
                <c:pt idx="1192">
                  <c:v>29</c:v>
                </c:pt>
                <c:pt idx="1193">
                  <c:v>29.099999999999987</c:v>
                </c:pt>
                <c:pt idx="1194">
                  <c:v>29.200000000000003</c:v>
                </c:pt>
                <c:pt idx="1195">
                  <c:v>29.3</c:v>
                </c:pt>
                <c:pt idx="1196">
                  <c:v>29.4</c:v>
                </c:pt>
                <c:pt idx="1197">
                  <c:v>29.5</c:v>
                </c:pt>
                <c:pt idx="1198">
                  <c:v>29.6</c:v>
                </c:pt>
                <c:pt idx="1199">
                  <c:v>29.7</c:v>
                </c:pt>
                <c:pt idx="1200">
                  <c:v>29.8</c:v>
                </c:pt>
                <c:pt idx="1201">
                  <c:v>29.9</c:v>
                </c:pt>
                <c:pt idx="1202">
                  <c:v>30</c:v>
                </c:pt>
                <c:pt idx="1203">
                  <c:v>30.1</c:v>
                </c:pt>
                <c:pt idx="1204">
                  <c:v>30.2</c:v>
                </c:pt>
                <c:pt idx="1205">
                  <c:v>30.3</c:v>
                </c:pt>
                <c:pt idx="1206">
                  <c:v>30.4</c:v>
                </c:pt>
                <c:pt idx="1207">
                  <c:v>30.5</c:v>
                </c:pt>
                <c:pt idx="1208">
                  <c:v>30.599999999999987</c:v>
                </c:pt>
                <c:pt idx="1209">
                  <c:v>30.7</c:v>
                </c:pt>
                <c:pt idx="1210">
                  <c:v>30.800000000000004</c:v>
                </c:pt>
                <c:pt idx="1211">
                  <c:v>30.9</c:v>
                </c:pt>
                <c:pt idx="1212">
                  <c:v>31</c:v>
                </c:pt>
                <c:pt idx="1213">
                  <c:v>31.099999999999987</c:v>
                </c:pt>
                <c:pt idx="1214">
                  <c:v>31.2</c:v>
                </c:pt>
                <c:pt idx="1215">
                  <c:v>31.3</c:v>
                </c:pt>
                <c:pt idx="1216">
                  <c:v>31.4</c:v>
                </c:pt>
                <c:pt idx="1217">
                  <c:v>31.5</c:v>
                </c:pt>
                <c:pt idx="1218">
                  <c:v>31.6</c:v>
                </c:pt>
                <c:pt idx="1219">
                  <c:v>31.7</c:v>
                </c:pt>
                <c:pt idx="1220">
                  <c:v>31.8</c:v>
                </c:pt>
                <c:pt idx="1221">
                  <c:v>31.900000000000002</c:v>
                </c:pt>
                <c:pt idx="1222">
                  <c:v>32</c:v>
                </c:pt>
                <c:pt idx="1223">
                  <c:v>32.1</c:v>
                </c:pt>
                <c:pt idx="1224">
                  <c:v>32.20000000000001</c:v>
                </c:pt>
                <c:pt idx="1225">
                  <c:v>32.300000000000004</c:v>
                </c:pt>
                <c:pt idx="1226">
                  <c:v>32.4</c:v>
                </c:pt>
                <c:pt idx="1227">
                  <c:v>32.5</c:v>
                </c:pt>
                <c:pt idx="1228">
                  <c:v>32.6</c:v>
                </c:pt>
                <c:pt idx="1229">
                  <c:v>32.700000000000003</c:v>
                </c:pt>
                <c:pt idx="1230">
                  <c:v>32.800000000000004</c:v>
                </c:pt>
                <c:pt idx="1231">
                  <c:v>32.9</c:v>
                </c:pt>
                <c:pt idx="1232">
                  <c:v>33</c:v>
                </c:pt>
                <c:pt idx="1233">
                  <c:v>33.1</c:v>
                </c:pt>
                <c:pt idx="1234">
                  <c:v>33.200000000000003</c:v>
                </c:pt>
                <c:pt idx="1235">
                  <c:v>33.300000000000004</c:v>
                </c:pt>
                <c:pt idx="1236">
                  <c:v>33.4</c:v>
                </c:pt>
                <c:pt idx="1237">
                  <c:v>33.5</c:v>
                </c:pt>
                <c:pt idx="1238">
                  <c:v>33.600000000000009</c:v>
                </c:pt>
                <c:pt idx="1239">
                  <c:v>33.70000000000001</c:v>
                </c:pt>
                <c:pt idx="1240">
                  <c:v>33.800000000000004</c:v>
                </c:pt>
                <c:pt idx="1241">
                  <c:v>33.9</c:v>
                </c:pt>
                <c:pt idx="1242">
                  <c:v>34</c:v>
                </c:pt>
                <c:pt idx="1243">
                  <c:v>34.1</c:v>
                </c:pt>
                <c:pt idx="1244">
                  <c:v>34.20000000000001</c:v>
                </c:pt>
                <c:pt idx="1245">
                  <c:v>34.300000000000004</c:v>
                </c:pt>
                <c:pt idx="1246">
                  <c:v>34.400000000000006</c:v>
                </c:pt>
                <c:pt idx="1247">
                  <c:v>34.5</c:v>
                </c:pt>
                <c:pt idx="1248">
                  <c:v>34.6</c:v>
                </c:pt>
                <c:pt idx="1249">
                  <c:v>34.700000000000003</c:v>
                </c:pt>
                <c:pt idx="1250">
                  <c:v>34.800000000000004</c:v>
                </c:pt>
                <c:pt idx="1251">
                  <c:v>34.9</c:v>
                </c:pt>
                <c:pt idx="1252">
                  <c:v>35</c:v>
                </c:pt>
                <c:pt idx="1253">
                  <c:v>35.1</c:v>
                </c:pt>
                <c:pt idx="1254">
                  <c:v>35.200000000000003</c:v>
                </c:pt>
                <c:pt idx="1255">
                  <c:v>35.300000000000004</c:v>
                </c:pt>
                <c:pt idx="1256">
                  <c:v>35.4</c:v>
                </c:pt>
                <c:pt idx="1257">
                  <c:v>35.5</c:v>
                </c:pt>
                <c:pt idx="1258">
                  <c:v>35.6</c:v>
                </c:pt>
                <c:pt idx="1259">
                  <c:v>35.700000000000003</c:v>
                </c:pt>
                <c:pt idx="1260">
                  <c:v>35.800000000000004</c:v>
                </c:pt>
                <c:pt idx="1261">
                  <c:v>35.9</c:v>
                </c:pt>
                <c:pt idx="1262">
                  <c:v>36</c:v>
                </c:pt>
                <c:pt idx="1263">
                  <c:v>36.1</c:v>
                </c:pt>
                <c:pt idx="1264">
                  <c:v>36.20000000000001</c:v>
                </c:pt>
                <c:pt idx="1265">
                  <c:v>36.300000000000004</c:v>
                </c:pt>
                <c:pt idx="1266">
                  <c:v>36.4</c:v>
                </c:pt>
                <c:pt idx="1267">
                  <c:v>36.5</c:v>
                </c:pt>
                <c:pt idx="1268">
                  <c:v>36.6</c:v>
                </c:pt>
                <c:pt idx="1269">
                  <c:v>36.70000000000001</c:v>
                </c:pt>
                <c:pt idx="1270">
                  <c:v>36.800000000000004</c:v>
                </c:pt>
                <c:pt idx="1271">
                  <c:v>36.900000000000006</c:v>
                </c:pt>
                <c:pt idx="1272">
                  <c:v>37</c:v>
                </c:pt>
                <c:pt idx="1273">
                  <c:v>37.1</c:v>
                </c:pt>
                <c:pt idx="1274">
                  <c:v>37.200000000000003</c:v>
                </c:pt>
                <c:pt idx="1275">
                  <c:v>37.300000000000004</c:v>
                </c:pt>
                <c:pt idx="1276">
                  <c:v>37.4</c:v>
                </c:pt>
                <c:pt idx="1277">
                  <c:v>37.5</c:v>
                </c:pt>
                <c:pt idx="1278">
                  <c:v>37.6</c:v>
                </c:pt>
                <c:pt idx="1279">
                  <c:v>37.700000000000003</c:v>
                </c:pt>
                <c:pt idx="1280">
                  <c:v>37.800000000000004</c:v>
                </c:pt>
                <c:pt idx="1281">
                  <c:v>37.9</c:v>
                </c:pt>
                <c:pt idx="1282">
                  <c:v>38</c:v>
                </c:pt>
                <c:pt idx="1283">
                  <c:v>38.100000000000009</c:v>
                </c:pt>
                <c:pt idx="1284">
                  <c:v>38.200000000000003</c:v>
                </c:pt>
                <c:pt idx="1285">
                  <c:v>38.300000000000004</c:v>
                </c:pt>
                <c:pt idx="1286">
                  <c:v>38.4</c:v>
                </c:pt>
                <c:pt idx="1287">
                  <c:v>38.5</c:v>
                </c:pt>
                <c:pt idx="1288">
                  <c:v>38.6</c:v>
                </c:pt>
                <c:pt idx="1289">
                  <c:v>38.70000000000001</c:v>
                </c:pt>
                <c:pt idx="1290">
                  <c:v>38.800000000000004</c:v>
                </c:pt>
                <c:pt idx="1291">
                  <c:v>38.9</c:v>
                </c:pt>
                <c:pt idx="1292">
                  <c:v>39</c:v>
                </c:pt>
                <c:pt idx="1293">
                  <c:v>39.1</c:v>
                </c:pt>
                <c:pt idx="1294">
                  <c:v>39.20000000000001</c:v>
                </c:pt>
                <c:pt idx="1295">
                  <c:v>39.300000000000004</c:v>
                </c:pt>
                <c:pt idx="1296">
                  <c:v>39.400000000000006</c:v>
                </c:pt>
                <c:pt idx="1297">
                  <c:v>39.5</c:v>
                </c:pt>
                <c:pt idx="1298">
                  <c:v>39.6</c:v>
                </c:pt>
                <c:pt idx="1299">
                  <c:v>39.700000000000003</c:v>
                </c:pt>
                <c:pt idx="1300">
                  <c:v>39.800000000000004</c:v>
                </c:pt>
                <c:pt idx="1301">
                  <c:v>39.9</c:v>
                </c:pt>
                <c:pt idx="1302">
                  <c:v>40</c:v>
                </c:pt>
                <c:pt idx="1303">
                  <c:v>40.1</c:v>
                </c:pt>
                <c:pt idx="1304">
                  <c:v>40.200000000000003</c:v>
                </c:pt>
                <c:pt idx="1305">
                  <c:v>40.300000000000004</c:v>
                </c:pt>
                <c:pt idx="1306">
                  <c:v>40.4</c:v>
                </c:pt>
                <c:pt idx="1307">
                  <c:v>40.5</c:v>
                </c:pt>
                <c:pt idx="1308">
                  <c:v>40.600000000000009</c:v>
                </c:pt>
                <c:pt idx="1309">
                  <c:v>40.700000000000003</c:v>
                </c:pt>
                <c:pt idx="1310">
                  <c:v>40.800000000000004</c:v>
                </c:pt>
                <c:pt idx="1311">
                  <c:v>40.9</c:v>
                </c:pt>
                <c:pt idx="1312">
                  <c:v>41</c:v>
                </c:pt>
                <c:pt idx="1313">
                  <c:v>41.1</c:v>
                </c:pt>
                <c:pt idx="1314">
                  <c:v>41.20000000000001</c:v>
                </c:pt>
                <c:pt idx="1315">
                  <c:v>41.300000000000004</c:v>
                </c:pt>
                <c:pt idx="1316">
                  <c:v>41.4</c:v>
                </c:pt>
                <c:pt idx="1317">
                  <c:v>41.5</c:v>
                </c:pt>
                <c:pt idx="1318">
                  <c:v>41.6</c:v>
                </c:pt>
                <c:pt idx="1319">
                  <c:v>41.70000000000001</c:v>
                </c:pt>
                <c:pt idx="1320">
                  <c:v>41.8</c:v>
                </c:pt>
                <c:pt idx="1321">
                  <c:v>41.9</c:v>
                </c:pt>
                <c:pt idx="1322">
                  <c:v>42</c:v>
                </c:pt>
                <c:pt idx="1323">
                  <c:v>42.1</c:v>
                </c:pt>
                <c:pt idx="1324">
                  <c:v>42.2</c:v>
                </c:pt>
                <c:pt idx="1325">
                  <c:v>42.3</c:v>
                </c:pt>
                <c:pt idx="1326">
                  <c:v>42.4</c:v>
                </c:pt>
                <c:pt idx="1327">
                  <c:v>42.5</c:v>
                </c:pt>
                <c:pt idx="1328">
                  <c:v>42.6</c:v>
                </c:pt>
                <c:pt idx="1329">
                  <c:v>42.7</c:v>
                </c:pt>
                <c:pt idx="1330">
                  <c:v>42.8</c:v>
                </c:pt>
                <c:pt idx="1331">
                  <c:v>42.9</c:v>
                </c:pt>
                <c:pt idx="1332">
                  <c:v>43</c:v>
                </c:pt>
                <c:pt idx="1333">
                  <c:v>43.100000000000009</c:v>
                </c:pt>
                <c:pt idx="1334">
                  <c:v>43.2</c:v>
                </c:pt>
                <c:pt idx="1335">
                  <c:v>43.300000000000004</c:v>
                </c:pt>
                <c:pt idx="1336">
                  <c:v>43.4</c:v>
                </c:pt>
                <c:pt idx="1337">
                  <c:v>43.5</c:v>
                </c:pt>
                <c:pt idx="1338">
                  <c:v>43.6</c:v>
                </c:pt>
                <c:pt idx="1339">
                  <c:v>43.70000000000001</c:v>
                </c:pt>
                <c:pt idx="1340">
                  <c:v>43.800000000000004</c:v>
                </c:pt>
                <c:pt idx="1341">
                  <c:v>43.900000000000006</c:v>
                </c:pt>
                <c:pt idx="1342">
                  <c:v>44</c:v>
                </c:pt>
                <c:pt idx="1343">
                  <c:v>44.1</c:v>
                </c:pt>
                <c:pt idx="1344">
                  <c:v>44.20000000000001</c:v>
                </c:pt>
                <c:pt idx="1345">
                  <c:v>44.3</c:v>
                </c:pt>
                <c:pt idx="1346">
                  <c:v>44.4</c:v>
                </c:pt>
                <c:pt idx="1347">
                  <c:v>44.5</c:v>
                </c:pt>
                <c:pt idx="1348">
                  <c:v>44.6</c:v>
                </c:pt>
                <c:pt idx="1349">
                  <c:v>44.7</c:v>
                </c:pt>
                <c:pt idx="1350">
                  <c:v>44.8</c:v>
                </c:pt>
                <c:pt idx="1351">
                  <c:v>44.9</c:v>
                </c:pt>
                <c:pt idx="1352">
                  <c:v>45</c:v>
                </c:pt>
                <c:pt idx="1353">
                  <c:v>45.1</c:v>
                </c:pt>
                <c:pt idx="1354">
                  <c:v>45.2</c:v>
                </c:pt>
                <c:pt idx="1355">
                  <c:v>45.300000000000004</c:v>
                </c:pt>
                <c:pt idx="1356">
                  <c:v>45.4</c:v>
                </c:pt>
                <c:pt idx="1357">
                  <c:v>45.5</c:v>
                </c:pt>
                <c:pt idx="1358">
                  <c:v>45.600000000000009</c:v>
                </c:pt>
                <c:pt idx="1359">
                  <c:v>45.7</c:v>
                </c:pt>
                <c:pt idx="1360">
                  <c:v>45.800000000000004</c:v>
                </c:pt>
                <c:pt idx="1361">
                  <c:v>45.9</c:v>
                </c:pt>
                <c:pt idx="1362">
                  <c:v>46</c:v>
                </c:pt>
                <c:pt idx="1363">
                  <c:v>46.1</c:v>
                </c:pt>
                <c:pt idx="1364">
                  <c:v>46.20000000000001</c:v>
                </c:pt>
                <c:pt idx="1365">
                  <c:v>46.3</c:v>
                </c:pt>
                <c:pt idx="1366">
                  <c:v>46.400000000000006</c:v>
                </c:pt>
                <c:pt idx="1367">
                  <c:v>46.5</c:v>
                </c:pt>
                <c:pt idx="1368">
                  <c:v>46.6</c:v>
                </c:pt>
                <c:pt idx="1369">
                  <c:v>46.70000000000001</c:v>
                </c:pt>
                <c:pt idx="1370">
                  <c:v>46.8</c:v>
                </c:pt>
                <c:pt idx="1371">
                  <c:v>46.9</c:v>
                </c:pt>
                <c:pt idx="1372">
                  <c:v>47</c:v>
                </c:pt>
                <c:pt idx="1373">
                  <c:v>47.1</c:v>
                </c:pt>
                <c:pt idx="1374">
                  <c:v>47.2</c:v>
                </c:pt>
                <c:pt idx="1375">
                  <c:v>47.3</c:v>
                </c:pt>
                <c:pt idx="1376">
                  <c:v>47.4</c:v>
                </c:pt>
                <c:pt idx="1377">
                  <c:v>47.5</c:v>
                </c:pt>
                <c:pt idx="1378">
                  <c:v>47.6</c:v>
                </c:pt>
                <c:pt idx="1379">
                  <c:v>47.7</c:v>
                </c:pt>
                <c:pt idx="1380">
                  <c:v>47.800000000000004</c:v>
                </c:pt>
                <c:pt idx="1381">
                  <c:v>47.9</c:v>
                </c:pt>
                <c:pt idx="1382">
                  <c:v>48</c:v>
                </c:pt>
                <c:pt idx="1383">
                  <c:v>48.100000000000009</c:v>
                </c:pt>
                <c:pt idx="1384">
                  <c:v>48.2</c:v>
                </c:pt>
                <c:pt idx="1385">
                  <c:v>48.300000000000004</c:v>
                </c:pt>
                <c:pt idx="1386">
                  <c:v>48.4</c:v>
                </c:pt>
                <c:pt idx="1387">
                  <c:v>48.5</c:v>
                </c:pt>
                <c:pt idx="1388">
                  <c:v>48.6</c:v>
                </c:pt>
                <c:pt idx="1389">
                  <c:v>48.70000000000001</c:v>
                </c:pt>
                <c:pt idx="1390">
                  <c:v>48.8</c:v>
                </c:pt>
                <c:pt idx="1391">
                  <c:v>48.900000000000006</c:v>
                </c:pt>
                <c:pt idx="1392">
                  <c:v>49</c:v>
                </c:pt>
                <c:pt idx="1393">
                  <c:v>49.1</c:v>
                </c:pt>
                <c:pt idx="1394">
                  <c:v>49.2</c:v>
                </c:pt>
                <c:pt idx="1395">
                  <c:v>49.3</c:v>
                </c:pt>
                <c:pt idx="1396">
                  <c:v>49.4</c:v>
                </c:pt>
                <c:pt idx="1397">
                  <c:v>49.5</c:v>
                </c:pt>
                <c:pt idx="1398">
                  <c:v>49.6</c:v>
                </c:pt>
                <c:pt idx="1399">
                  <c:v>49.7</c:v>
                </c:pt>
                <c:pt idx="1400">
                  <c:v>49.8</c:v>
                </c:pt>
                <c:pt idx="1401">
                  <c:v>49.9</c:v>
                </c:pt>
                <c:pt idx="1402">
                  <c:v>50</c:v>
                </c:pt>
                <c:pt idx="1403">
                  <c:v>50.1</c:v>
                </c:pt>
                <c:pt idx="1404">
                  <c:v>50.2</c:v>
                </c:pt>
                <c:pt idx="1405">
                  <c:v>50.300000000000004</c:v>
                </c:pt>
                <c:pt idx="1406">
                  <c:v>50.4</c:v>
                </c:pt>
                <c:pt idx="1407">
                  <c:v>50.5</c:v>
                </c:pt>
                <c:pt idx="1408">
                  <c:v>50.600000000000009</c:v>
                </c:pt>
                <c:pt idx="1409">
                  <c:v>50.70000000000001</c:v>
                </c:pt>
                <c:pt idx="1410">
                  <c:v>50.800000000000004</c:v>
                </c:pt>
                <c:pt idx="1411">
                  <c:v>50.9</c:v>
                </c:pt>
                <c:pt idx="1412">
                  <c:v>51</c:v>
                </c:pt>
                <c:pt idx="1413">
                  <c:v>51.1</c:v>
                </c:pt>
                <c:pt idx="1414">
                  <c:v>51.20000000000001</c:v>
                </c:pt>
                <c:pt idx="1415">
                  <c:v>51.3</c:v>
                </c:pt>
                <c:pt idx="1416">
                  <c:v>51.400000000000006</c:v>
                </c:pt>
                <c:pt idx="1417">
                  <c:v>51.5</c:v>
                </c:pt>
                <c:pt idx="1418">
                  <c:v>51.6</c:v>
                </c:pt>
                <c:pt idx="1419">
                  <c:v>51.7</c:v>
                </c:pt>
                <c:pt idx="1420">
                  <c:v>51.8</c:v>
                </c:pt>
                <c:pt idx="1421">
                  <c:v>51.9</c:v>
                </c:pt>
                <c:pt idx="1422">
                  <c:v>52</c:v>
                </c:pt>
                <c:pt idx="1423">
                  <c:v>52.1</c:v>
                </c:pt>
                <c:pt idx="1424">
                  <c:v>52.2</c:v>
                </c:pt>
                <c:pt idx="1425">
                  <c:v>52.3</c:v>
                </c:pt>
                <c:pt idx="1426">
                  <c:v>52.4</c:v>
                </c:pt>
                <c:pt idx="1427">
                  <c:v>52.5</c:v>
                </c:pt>
                <c:pt idx="1428">
                  <c:v>52.600000000000009</c:v>
                </c:pt>
                <c:pt idx="1429">
                  <c:v>52.7</c:v>
                </c:pt>
                <c:pt idx="1430">
                  <c:v>52.800000000000004</c:v>
                </c:pt>
                <c:pt idx="1431">
                  <c:v>52.9</c:v>
                </c:pt>
                <c:pt idx="1432">
                  <c:v>53</c:v>
                </c:pt>
                <c:pt idx="1433">
                  <c:v>53.1</c:v>
                </c:pt>
                <c:pt idx="1434">
                  <c:v>53.20000000000001</c:v>
                </c:pt>
                <c:pt idx="1435">
                  <c:v>53.300000000000004</c:v>
                </c:pt>
                <c:pt idx="1436">
                  <c:v>53.4</c:v>
                </c:pt>
                <c:pt idx="1437">
                  <c:v>53.5</c:v>
                </c:pt>
                <c:pt idx="1438">
                  <c:v>53.6</c:v>
                </c:pt>
                <c:pt idx="1439">
                  <c:v>53.70000000000001</c:v>
                </c:pt>
                <c:pt idx="1440">
                  <c:v>53.8</c:v>
                </c:pt>
                <c:pt idx="1441">
                  <c:v>53.900000000000006</c:v>
                </c:pt>
                <c:pt idx="1442">
                  <c:v>54</c:v>
                </c:pt>
                <c:pt idx="1443">
                  <c:v>54.1</c:v>
                </c:pt>
                <c:pt idx="1444">
                  <c:v>54.2</c:v>
                </c:pt>
                <c:pt idx="1445">
                  <c:v>54.3</c:v>
                </c:pt>
                <c:pt idx="1446">
                  <c:v>54.4</c:v>
                </c:pt>
                <c:pt idx="1447">
                  <c:v>54.5</c:v>
                </c:pt>
                <c:pt idx="1448">
                  <c:v>54.6</c:v>
                </c:pt>
                <c:pt idx="1449">
                  <c:v>54.7</c:v>
                </c:pt>
                <c:pt idx="1450">
                  <c:v>54.8</c:v>
                </c:pt>
                <c:pt idx="1451">
                  <c:v>54.9</c:v>
                </c:pt>
                <c:pt idx="1452">
                  <c:v>55</c:v>
                </c:pt>
                <c:pt idx="1453">
                  <c:v>55.100000000000009</c:v>
                </c:pt>
                <c:pt idx="1454">
                  <c:v>55.2</c:v>
                </c:pt>
                <c:pt idx="1455">
                  <c:v>55.300000000000004</c:v>
                </c:pt>
                <c:pt idx="1456">
                  <c:v>55.4</c:v>
                </c:pt>
                <c:pt idx="1457">
                  <c:v>55.5</c:v>
                </c:pt>
                <c:pt idx="1458">
                  <c:v>55.6</c:v>
                </c:pt>
                <c:pt idx="1459">
                  <c:v>55.70000000000001</c:v>
                </c:pt>
                <c:pt idx="1460">
                  <c:v>55.800000000000004</c:v>
                </c:pt>
                <c:pt idx="1461">
                  <c:v>55.9</c:v>
                </c:pt>
                <c:pt idx="1462">
                  <c:v>56</c:v>
                </c:pt>
                <c:pt idx="1463">
                  <c:v>56.1</c:v>
                </c:pt>
                <c:pt idx="1464">
                  <c:v>56.20000000000001</c:v>
                </c:pt>
                <c:pt idx="1465">
                  <c:v>56.3</c:v>
                </c:pt>
                <c:pt idx="1466">
                  <c:v>56.4</c:v>
                </c:pt>
                <c:pt idx="1467">
                  <c:v>56.5</c:v>
                </c:pt>
                <c:pt idx="1468">
                  <c:v>56.6</c:v>
                </c:pt>
                <c:pt idx="1469">
                  <c:v>56.7</c:v>
                </c:pt>
                <c:pt idx="1470">
                  <c:v>56.8</c:v>
                </c:pt>
                <c:pt idx="1471">
                  <c:v>56.9</c:v>
                </c:pt>
                <c:pt idx="1472">
                  <c:v>57</c:v>
                </c:pt>
                <c:pt idx="1473">
                  <c:v>57.1</c:v>
                </c:pt>
                <c:pt idx="1474">
                  <c:v>57.2</c:v>
                </c:pt>
                <c:pt idx="1475">
                  <c:v>57.3</c:v>
                </c:pt>
                <c:pt idx="1476">
                  <c:v>57.4</c:v>
                </c:pt>
                <c:pt idx="1477">
                  <c:v>57.5</c:v>
                </c:pt>
                <c:pt idx="1478">
                  <c:v>57.600000000000009</c:v>
                </c:pt>
                <c:pt idx="1479">
                  <c:v>57.7</c:v>
                </c:pt>
                <c:pt idx="1480">
                  <c:v>57.800000000000004</c:v>
                </c:pt>
                <c:pt idx="1481">
                  <c:v>57.9</c:v>
                </c:pt>
                <c:pt idx="1482">
                  <c:v>58</c:v>
                </c:pt>
                <c:pt idx="1483">
                  <c:v>58.1</c:v>
                </c:pt>
                <c:pt idx="1484">
                  <c:v>58.20000000000001</c:v>
                </c:pt>
                <c:pt idx="1485">
                  <c:v>58.300000000000004</c:v>
                </c:pt>
                <c:pt idx="1486">
                  <c:v>58.400000000000006</c:v>
                </c:pt>
                <c:pt idx="1487">
                  <c:v>58.5</c:v>
                </c:pt>
                <c:pt idx="1488">
                  <c:v>58.6</c:v>
                </c:pt>
                <c:pt idx="1489">
                  <c:v>58.70000000000001</c:v>
                </c:pt>
                <c:pt idx="1490">
                  <c:v>58.8</c:v>
                </c:pt>
                <c:pt idx="1491">
                  <c:v>58.9</c:v>
                </c:pt>
                <c:pt idx="1492">
                  <c:v>59</c:v>
                </c:pt>
                <c:pt idx="1493">
                  <c:v>59.1</c:v>
                </c:pt>
                <c:pt idx="1494">
                  <c:v>59.2</c:v>
                </c:pt>
                <c:pt idx="1495">
                  <c:v>59.3</c:v>
                </c:pt>
                <c:pt idx="1496">
                  <c:v>59.4</c:v>
                </c:pt>
                <c:pt idx="1497">
                  <c:v>59.5</c:v>
                </c:pt>
                <c:pt idx="1498">
                  <c:v>59.6</c:v>
                </c:pt>
                <c:pt idx="1499">
                  <c:v>59.7</c:v>
                </c:pt>
                <c:pt idx="1500">
                  <c:v>59.8</c:v>
                </c:pt>
                <c:pt idx="1501">
                  <c:v>59.9</c:v>
                </c:pt>
                <c:pt idx="1502">
                  <c:v>60</c:v>
                </c:pt>
                <c:pt idx="1503">
                  <c:v>60.100000000000009</c:v>
                </c:pt>
                <c:pt idx="1504">
                  <c:v>60.2</c:v>
                </c:pt>
                <c:pt idx="1505">
                  <c:v>60.300000000000004</c:v>
                </c:pt>
                <c:pt idx="1506">
                  <c:v>60.4</c:v>
                </c:pt>
                <c:pt idx="1507">
                  <c:v>60.5</c:v>
                </c:pt>
                <c:pt idx="1508">
                  <c:v>60.6</c:v>
                </c:pt>
                <c:pt idx="1509">
                  <c:v>60.70000000000001</c:v>
                </c:pt>
                <c:pt idx="1510">
                  <c:v>60.8</c:v>
                </c:pt>
                <c:pt idx="1511">
                  <c:v>60.900000000000006</c:v>
                </c:pt>
                <c:pt idx="1512">
                  <c:v>61</c:v>
                </c:pt>
                <c:pt idx="1513">
                  <c:v>61.100000000000009</c:v>
                </c:pt>
                <c:pt idx="1514">
                  <c:v>61.20000000000001</c:v>
                </c:pt>
                <c:pt idx="1515">
                  <c:v>61.3</c:v>
                </c:pt>
                <c:pt idx="1516">
                  <c:v>61.4</c:v>
                </c:pt>
                <c:pt idx="1517">
                  <c:v>61.500000000000007</c:v>
                </c:pt>
                <c:pt idx="1518">
                  <c:v>61.600000000000009</c:v>
                </c:pt>
                <c:pt idx="1519">
                  <c:v>61.70000000000001</c:v>
                </c:pt>
                <c:pt idx="1520">
                  <c:v>61.8</c:v>
                </c:pt>
                <c:pt idx="1521">
                  <c:v>61.9</c:v>
                </c:pt>
                <c:pt idx="1522">
                  <c:v>62</c:v>
                </c:pt>
                <c:pt idx="1523">
                  <c:v>62.100000000000009</c:v>
                </c:pt>
                <c:pt idx="1524">
                  <c:v>62.20000000000001</c:v>
                </c:pt>
                <c:pt idx="1525">
                  <c:v>62.3</c:v>
                </c:pt>
                <c:pt idx="1526">
                  <c:v>62.4</c:v>
                </c:pt>
                <c:pt idx="1527">
                  <c:v>62.5</c:v>
                </c:pt>
                <c:pt idx="1528">
                  <c:v>62.6</c:v>
                </c:pt>
                <c:pt idx="1529">
                  <c:v>62.7</c:v>
                </c:pt>
                <c:pt idx="1530">
                  <c:v>62.8</c:v>
                </c:pt>
                <c:pt idx="1531">
                  <c:v>62.9</c:v>
                </c:pt>
                <c:pt idx="1532">
                  <c:v>63</c:v>
                </c:pt>
                <c:pt idx="1533">
                  <c:v>63.1</c:v>
                </c:pt>
                <c:pt idx="1534">
                  <c:v>63.2</c:v>
                </c:pt>
                <c:pt idx="1535">
                  <c:v>63.3</c:v>
                </c:pt>
                <c:pt idx="1536">
                  <c:v>63.4</c:v>
                </c:pt>
                <c:pt idx="1537">
                  <c:v>63.5</c:v>
                </c:pt>
                <c:pt idx="1538">
                  <c:v>63.6</c:v>
                </c:pt>
                <c:pt idx="1539">
                  <c:v>63.7</c:v>
                </c:pt>
                <c:pt idx="1540">
                  <c:v>63.800000000000004</c:v>
                </c:pt>
                <c:pt idx="1541">
                  <c:v>63.9</c:v>
                </c:pt>
                <c:pt idx="1542">
                  <c:v>64</c:v>
                </c:pt>
                <c:pt idx="1543">
                  <c:v>64.099999999999994</c:v>
                </c:pt>
                <c:pt idx="1544">
                  <c:v>64.2</c:v>
                </c:pt>
                <c:pt idx="1545">
                  <c:v>64.300000000000011</c:v>
                </c:pt>
                <c:pt idx="1546">
                  <c:v>64.399999999999991</c:v>
                </c:pt>
                <c:pt idx="1547">
                  <c:v>64.5</c:v>
                </c:pt>
                <c:pt idx="1548">
                  <c:v>64.599999999999994</c:v>
                </c:pt>
                <c:pt idx="1549">
                  <c:v>64.7</c:v>
                </c:pt>
                <c:pt idx="1550">
                  <c:v>64.8</c:v>
                </c:pt>
                <c:pt idx="1551">
                  <c:v>64.900000000000006</c:v>
                </c:pt>
                <c:pt idx="1552">
                  <c:v>65</c:v>
                </c:pt>
                <c:pt idx="1553">
                  <c:v>65.099999999999994</c:v>
                </c:pt>
                <c:pt idx="1554">
                  <c:v>65.2</c:v>
                </c:pt>
                <c:pt idx="1555">
                  <c:v>65.3</c:v>
                </c:pt>
                <c:pt idx="1556">
                  <c:v>65.400000000000006</c:v>
                </c:pt>
                <c:pt idx="1557">
                  <c:v>65.5</c:v>
                </c:pt>
                <c:pt idx="1558">
                  <c:v>65.599999999999994</c:v>
                </c:pt>
                <c:pt idx="1559">
                  <c:v>65.7</c:v>
                </c:pt>
                <c:pt idx="1560">
                  <c:v>65.8</c:v>
                </c:pt>
                <c:pt idx="1561">
                  <c:v>65.900000000000006</c:v>
                </c:pt>
                <c:pt idx="1562">
                  <c:v>66</c:v>
                </c:pt>
                <c:pt idx="1563">
                  <c:v>66.099999999999994</c:v>
                </c:pt>
                <c:pt idx="1564">
                  <c:v>66.2</c:v>
                </c:pt>
                <c:pt idx="1565">
                  <c:v>66.3</c:v>
                </c:pt>
                <c:pt idx="1566">
                  <c:v>66.400000000000006</c:v>
                </c:pt>
                <c:pt idx="1567">
                  <c:v>66.5</c:v>
                </c:pt>
                <c:pt idx="1568">
                  <c:v>66.600000000000009</c:v>
                </c:pt>
                <c:pt idx="1569">
                  <c:v>66.7</c:v>
                </c:pt>
                <c:pt idx="1570">
                  <c:v>66.8</c:v>
                </c:pt>
                <c:pt idx="1571">
                  <c:v>66.900000000000006</c:v>
                </c:pt>
                <c:pt idx="1572">
                  <c:v>67</c:v>
                </c:pt>
                <c:pt idx="1573">
                  <c:v>67.100000000000009</c:v>
                </c:pt>
                <c:pt idx="1574">
                  <c:v>67.2</c:v>
                </c:pt>
                <c:pt idx="1575">
                  <c:v>67.3</c:v>
                </c:pt>
                <c:pt idx="1576">
                  <c:v>67.399999999999991</c:v>
                </c:pt>
                <c:pt idx="1577">
                  <c:v>67.5</c:v>
                </c:pt>
                <c:pt idx="1578">
                  <c:v>67.600000000000009</c:v>
                </c:pt>
                <c:pt idx="1579">
                  <c:v>67.7</c:v>
                </c:pt>
                <c:pt idx="1580">
                  <c:v>67.8</c:v>
                </c:pt>
                <c:pt idx="1581">
                  <c:v>67.899999999999991</c:v>
                </c:pt>
                <c:pt idx="1582">
                  <c:v>68</c:v>
                </c:pt>
                <c:pt idx="1583">
                  <c:v>68.100000000000009</c:v>
                </c:pt>
                <c:pt idx="1584">
                  <c:v>68.2</c:v>
                </c:pt>
                <c:pt idx="1585">
                  <c:v>68.300000000000011</c:v>
                </c:pt>
                <c:pt idx="1586">
                  <c:v>68.399999999999991</c:v>
                </c:pt>
                <c:pt idx="1587">
                  <c:v>68.5</c:v>
                </c:pt>
                <c:pt idx="1588">
                  <c:v>68.599999999999994</c:v>
                </c:pt>
                <c:pt idx="1589">
                  <c:v>68.7</c:v>
                </c:pt>
                <c:pt idx="1590">
                  <c:v>68.800000000000011</c:v>
                </c:pt>
                <c:pt idx="1591">
                  <c:v>68.899999999999991</c:v>
                </c:pt>
                <c:pt idx="1592">
                  <c:v>69</c:v>
                </c:pt>
                <c:pt idx="1593">
                  <c:v>69.099999999999994</c:v>
                </c:pt>
                <c:pt idx="1594">
                  <c:v>69.2</c:v>
                </c:pt>
                <c:pt idx="1595">
                  <c:v>69.3</c:v>
                </c:pt>
                <c:pt idx="1596">
                  <c:v>69.400000000000006</c:v>
                </c:pt>
                <c:pt idx="1597">
                  <c:v>69.5</c:v>
                </c:pt>
                <c:pt idx="1598">
                  <c:v>69.599999999999994</c:v>
                </c:pt>
                <c:pt idx="1599">
                  <c:v>69.7</c:v>
                </c:pt>
                <c:pt idx="1600">
                  <c:v>69.8</c:v>
                </c:pt>
                <c:pt idx="1601">
                  <c:v>69.900000000000006</c:v>
                </c:pt>
                <c:pt idx="1602">
                  <c:v>70</c:v>
                </c:pt>
                <c:pt idx="1603">
                  <c:v>70.099999999999994</c:v>
                </c:pt>
                <c:pt idx="1604">
                  <c:v>70.2</c:v>
                </c:pt>
                <c:pt idx="1605">
                  <c:v>70.3</c:v>
                </c:pt>
                <c:pt idx="1606">
                  <c:v>70.400000000000006</c:v>
                </c:pt>
                <c:pt idx="1607">
                  <c:v>70.5</c:v>
                </c:pt>
                <c:pt idx="1608">
                  <c:v>70.599999999999994</c:v>
                </c:pt>
                <c:pt idx="1609">
                  <c:v>70.7</c:v>
                </c:pt>
                <c:pt idx="1610">
                  <c:v>70.8</c:v>
                </c:pt>
                <c:pt idx="1611">
                  <c:v>70.900000000000006</c:v>
                </c:pt>
                <c:pt idx="1612">
                  <c:v>71</c:v>
                </c:pt>
                <c:pt idx="1613">
                  <c:v>71.099999999999994</c:v>
                </c:pt>
                <c:pt idx="1614">
                  <c:v>71.2</c:v>
                </c:pt>
                <c:pt idx="1615">
                  <c:v>71.3</c:v>
                </c:pt>
                <c:pt idx="1616">
                  <c:v>71.400000000000006</c:v>
                </c:pt>
                <c:pt idx="1617">
                  <c:v>71.5</c:v>
                </c:pt>
                <c:pt idx="1618">
                  <c:v>71.600000000000009</c:v>
                </c:pt>
                <c:pt idx="1619">
                  <c:v>71.7</c:v>
                </c:pt>
                <c:pt idx="1620">
                  <c:v>71.8</c:v>
                </c:pt>
                <c:pt idx="1621">
                  <c:v>71.900000000000006</c:v>
                </c:pt>
                <c:pt idx="1622">
                  <c:v>72</c:v>
                </c:pt>
                <c:pt idx="1623">
                  <c:v>72.100000000000009</c:v>
                </c:pt>
                <c:pt idx="1624">
                  <c:v>72.2</c:v>
                </c:pt>
                <c:pt idx="1625">
                  <c:v>72.3</c:v>
                </c:pt>
                <c:pt idx="1626">
                  <c:v>72.399999999999991</c:v>
                </c:pt>
                <c:pt idx="1627">
                  <c:v>72.5</c:v>
                </c:pt>
                <c:pt idx="1628">
                  <c:v>72.600000000000009</c:v>
                </c:pt>
                <c:pt idx="1629">
                  <c:v>72.7</c:v>
                </c:pt>
                <c:pt idx="1630">
                  <c:v>72.8</c:v>
                </c:pt>
                <c:pt idx="1631">
                  <c:v>72.899999999999991</c:v>
                </c:pt>
                <c:pt idx="1632">
                  <c:v>73</c:v>
                </c:pt>
                <c:pt idx="1633">
                  <c:v>73.100000000000009</c:v>
                </c:pt>
                <c:pt idx="1634">
                  <c:v>73.2</c:v>
                </c:pt>
                <c:pt idx="1635">
                  <c:v>73.300000000000011</c:v>
                </c:pt>
                <c:pt idx="1636">
                  <c:v>73.399999999999991</c:v>
                </c:pt>
                <c:pt idx="1637">
                  <c:v>73.5</c:v>
                </c:pt>
                <c:pt idx="1638">
                  <c:v>73.599999999999994</c:v>
                </c:pt>
                <c:pt idx="1639">
                  <c:v>73.7</c:v>
                </c:pt>
                <c:pt idx="1640">
                  <c:v>73.800000000000011</c:v>
                </c:pt>
                <c:pt idx="1641">
                  <c:v>73.899999999999991</c:v>
                </c:pt>
                <c:pt idx="1642">
                  <c:v>74</c:v>
                </c:pt>
                <c:pt idx="1643">
                  <c:v>74.099999999999994</c:v>
                </c:pt>
                <c:pt idx="1644">
                  <c:v>74.2</c:v>
                </c:pt>
                <c:pt idx="1645">
                  <c:v>74.3</c:v>
                </c:pt>
                <c:pt idx="1646">
                  <c:v>74.400000000000006</c:v>
                </c:pt>
                <c:pt idx="1647">
                  <c:v>74.5</c:v>
                </c:pt>
                <c:pt idx="1648">
                  <c:v>74.599999999999994</c:v>
                </c:pt>
                <c:pt idx="1649">
                  <c:v>74.7</c:v>
                </c:pt>
                <c:pt idx="1650">
                  <c:v>74.8</c:v>
                </c:pt>
                <c:pt idx="1651">
                  <c:v>74.900000000000006</c:v>
                </c:pt>
                <c:pt idx="1652">
                  <c:v>75</c:v>
                </c:pt>
                <c:pt idx="1653">
                  <c:v>75.099999999999994</c:v>
                </c:pt>
                <c:pt idx="1654">
                  <c:v>75.2</c:v>
                </c:pt>
                <c:pt idx="1655">
                  <c:v>75.3</c:v>
                </c:pt>
                <c:pt idx="1656">
                  <c:v>75.400000000000006</c:v>
                </c:pt>
                <c:pt idx="1657">
                  <c:v>75.5</c:v>
                </c:pt>
                <c:pt idx="1658">
                  <c:v>75.599999999999994</c:v>
                </c:pt>
                <c:pt idx="1659">
                  <c:v>75.7</c:v>
                </c:pt>
                <c:pt idx="1660">
                  <c:v>75.8</c:v>
                </c:pt>
                <c:pt idx="1661">
                  <c:v>75.900000000000006</c:v>
                </c:pt>
                <c:pt idx="1662">
                  <c:v>76</c:v>
                </c:pt>
                <c:pt idx="1663">
                  <c:v>76.100000000000009</c:v>
                </c:pt>
                <c:pt idx="1664">
                  <c:v>76.2</c:v>
                </c:pt>
                <c:pt idx="1665">
                  <c:v>76.3</c:v>
                </c:pt>
                <c:pt idx="1666">
                  <c:v>76.400000000000006</c:v>
                </c:pt>
                <c:pt idx="1667">
                  <c:v>76.5</c:v>
                </c:pt>
                <c:pt idx="1668">
                  <c:v>76.600000000000009</c:v>
                </c:pt>
                <c:pt idx="1669">
                  <c:v>76.7</c:v>
                </c:pt>
                <c:pt idx="1670">
                  <c:v>76.8</c:v>
                </c:pt>
                <c:pt idx="1671">
                  <c:v>76.900000000000006</c:v>
                </c:pt>
                <c:pt idx="1672">
                  <c:v>77</c:v>
                </c:pt>
                <c:pt idx="1673">
                  <c:v>77.100000000000009</c:v>
                </c:pt>
                <c:pt idx="1674">
                  <c:v>77.2</c:v>
                </c:pt>
                <c:pt idx="1675">
                  <c:v>77.3</c:v>
                </c:pt>
                <c:pt idx="1676">
                  <c:v>77.399999999999991</c:v>
                </c:pt>
                <c:pt idx="1677">
                  <c:v>77.5</c:v>
                </c:pt>
                <c:pt idx="1678">
                  <c:v>77.600000000000009</c:v>
                </c:pt>
                <c:pt idx="1679">
                  <c:v>77.7</c:v>
                </c:pt>
                <c:pt idx="1680">
                  <c:v>77.8</c:v>
                </c:pt>
                <c:pt idx="1681">
                  <c:v>77.899999999999991</c:v>
                </c:pt>
                <c:pt idx="1682">
                  <c:v>78</c:v>
                </c:pt>
                <c:pt idx="1683">
                  <c:v>78.099999999999994</c:v>
                </c:pt>
                <c:pt idx="1684">
                  <c:v>78.2</c:v>
                </c:pt>
                <c:pt idx="1685">
                  <c:v>78.300000000000011</c:v>
                </c:pt>
                <c:pt idx="1686">
                  <c:v>78.399999999999991</c:v>
                </c:pt>
                <c:pt idx="1687">
                  <c:v>78.5</c:v>
                </c:pt>
                <c:pt idx="1688">
                  <c:v>78.599999999999994</c:v>
                </c:pt>
                <c:pt idx="1689">
                  <c:v>78.7</c:v>
                </c:pt>
                <c:pt idx="1690">
                  <c:v>78.800000000000011</c:v>
                </c:pt>
                <c:pt idx="1691">
                  <c:v>78.899999999999991</c:v>
                </c:pt>
                <c:pt idx="1692">
                  <c:v>79</c:v>
                </c:pt>
                <c:pt idx="1693">
                  <c:v>79.099999999999994</c:v>
                </c:pt>
                <c:pt idx="1694">
                  <c:v>79.2</c:v>
                </c:pt>
                <c:pt idx="1695">
                  <c:v>79.3</c:v>
                </c:pt>
                <c:pt idx="1696">
                  <c:v>79.400000000000006</c:v>
                </c:pt>
                <c:pt idx="1697">
                  <c:v>79.5</c:v>
                </c:pt>
                <c:pt idx="1698">
                  <c:v>79.599999999999994</c:v>
                </c:pt>
                <c:pt idx="1699">
                  <c:v>79.7</c:v>
                </c:pt>
                <c:pt idx="1700">
                  <c:v>79.8</c:v>
                </c:pt>
                <c:pt idx="1701">
                  <c:v>79.900000000000006</c:v>
                </c:pt>
                <c:pt idx="1702">
                  <c:v>80</c:v>
                </c:pt>
                <c:pt idx="1703">
                  <c:v>80.099999999999994</c:v>
                </c:pt>
                <c:pt idx="1704">
                  <c:v>80.2</c:v>
                </c:pt>
                <c:pt idx="1705">
                  <c:v>80.3</c:v>
                </c:pt>
                <c:pt idx="1706">
                  <c:v>80.400000000000006</c:v>
                </c:pt>
                <c:pt idx="1707">
                  <c:v>80.5</c:v>
                </c:pt>
                <c:pt idx="1708">
                  <c:v>80.599999999999994</c:v>
                </c:pt>
                <c:pt idx="1709">
                  <c:v>80.7</c:v>
                </c:pt>
                <c:pt idx="1710">
                  <c:v>80.8</c:v>
                </c:pt>
                <c:pt idx="1711">
                  <c:v>80.900000000000006</c:v>
                </c:pt>
                <c:pt idx="1712">
                  <c:v>81</c:v>
                </c:pt>
                <c:pt idx="1713">
                  <c:v>81.100000000000009</c:v>
                </c:pt>
                <c:pt idx="1714">
                  <c:v>81.2</c:v>
                </c:pt>
                <c:pt idx="1715">
                  <c:v>81.3</c:v>
                </c:pt>
                <c:pt idx="1716">
                  <c:v>81.400000000000006</c:v>
                </c:pt>
                <c:pt idx="1717">
                  <c:v>81.5</c:v>
                </c:pt>
                <c:pt idx="1718">
                  <c:v>81.600000000000009</c:v>
                </c:pt>
                <c:pt idx="1719">
                  <c:v>81.7</c:v>
                </c:pt>
                <c:pt idx="1720">
                  <c:v>81.8</c:v>
                </c:pt>
                <c:pt idx="1721">
                  <c:v>81.899999999999991</c:v>
                </c:pt>
                <c:pt idx="1722">
                  <c:v>82</c:v>
                </c:pt>
                <c:pt idx="1723">
                  <c:v>82.100000000000009</c:v>
                </c:pt>
                <c:pt idx="1724">
                  <c:v>82.2</c:v>
                </c:pt>
                <c:pt idx="1725">
                  <c:v>82.3</c:v>
                </c:pt>
                <c:pt idx="1726">
                  <c:v>82.399999999999991</c:v>
                </c:pt>
                <c:pt idx="1727">
                  <c:v>82.5</c:v>
                </c:pt>
                <c:pt idx="1728">
                  <c:v>82.600000000000009</c:v>
                </c:pt>
                <c:pt idx="1729">
                  <c:v>82.7</c:v>
                </c:pt>
                <c:pt idx="1730">
                  <c:v>82.8</c:v>
                </c:pt>
                <c:pt idx="1731">
                  <c:v>82.899999999999991</c:v>
                </c:pt>
                <c:pt idx="1732">
                  <c:v>83</c:v>
                </c:pt>
                <c:pt idx="1733">
                  <c:v>83.1</c:v>
                </c:pt>
                <c:pt idx="1734">
                  <c:v>83.2</c:v>
                </c:pt>
                <c:pt idx="1735">
                  <c:v>83.300000000000011</c:v>
                </c:pt>
                <c:pt idx="1736">
                  <c:v>83.399999999999991</c:v>
                </c:pt>
                <c:pt idx="1737">
                  <c:v>83.5</c:v>
                </c:pt>
                <c:pt idx="1738">
                  <c:v>83.6</c:v>
                </c:pt>
                <c:pt idx="1739">
                  <c:v>83.7</c:v>
                </c:pt>
                <c:pt idx="1740">
                  <c:v>83.8</c:v>
                </c:pt>
                <c:pt idx="1741">
                  <c:v>83.9</c:v>
                </c:pt>
                <c:pt idx="1742">
                  <c:v>84</c:v>
                </c:pt>
                <c:pt idx="1743">
                  <c:v>84.1</c:v>
                </c:pt>
                <c:pt idx="1744">
                  <c:v>84.2</c:v>
                </c:pt>
                <c:pt idx="1745">
                  <c:v>84.3</c:v>
                </c:pt>
                <c:pt idx="1746">
                  <c:v>84.4</c:v>
                </c:pt>
                <c:pt idx="1747">
                  <c:v>84.5</c:v>
                </c:pt>
                <c:pt idx="1748">
                  <c:v>84.6</c:v>
                </c:pt>
                <c:pt idx="1749">
                  <c:v>84.7</c:v>
                </c:pt>
                <c:pt idx="1750">
                  <c:v>84.8</c:v>
                </c:pt>
                <c:pt idx="1751">
                  <c:v>84.9</c:v>
                </c:pt>
                <c:pt idx="1752">
                  <c:v>85</c:v>
                </c:pt>
                <c:pt idx="1753">
                  <c:v>85.1</c:v>
                </c:pt>
                <c:pt idx="1754">
                  <c:v>85.2</c:v>
                </c:pt>
                <c:pt idx="1755">
                  <c:v>85.3</c:v>
                </c:pt>
                <c:pt idx="1756">
                  <c:v>85.4</c:v>
                </c:pt>
                <c:pt idx="1757">
                  <c:v>85.5</c:v>
                </c:pt>
                <c:pt idx="1758">
                  <c:v>85.6</c:v>
                </c:pt>
                <c:pt idx="1759">
                  <c:v>85.7</c:v>
                </c:pt>
                <c:pt idx="1760">
                  <c:v>85.8</c:v>
                </c:pt>
                <c:pt idx="1761">
                  <c:v>85.9</c:v>
                </c:pt>
                <c:pt idx="1762">
                  <c:v>86</c:v>
                </c:pt>
                <c:pt idx="1763">
                  <c:v>86.100000000000009</c:v>
                </c:pt>
                <c:pt idx="1764">
                  <c:v>86.2</c:v>
                </c:pt>
                <c:pt idx="1765">
                  <c:v>86.3</c:v>
                </c:pt>
                <c:pt idx="1766">
                  <c:v>86.4</c:v>
                </c:pt>
                <c:pt idx="1767">
                  <c:v>86.5</c:v>
                </c:pt>
                <c:pt idx="1768">
                  <c:v>86.600000000000009</c:v>
                </c:pt>
                <c:pt idx="1769">
                  <c:v>86.7</c:v>
                </c:pt>
                <c:pt idx="1770">
                  <c:v>86.8</c:v>
                </c:pt>
                <c:pt idx="1771">
                  <c:v>86.899999999999991</c:v>
                </c:pt>
                <c:pt idx="1772">
                  <c:v>87</c:v>
                </c:pt>
                <c:pt idx="1773">
                  <c:v>87.100000000000009</c:v>
                </c:pt>
                <c:pt idx="1774">
                  <c:v>87.2</c:v>
                </c:pt>
                <c:pt idx="1775">
                  <c:v>87.3</c:v>
                </c:pt>
                <c:pt idx="1776">
                  <c:v>87.399999999999991</c:v>
                </c:pt>
                <c:pt idx="1777">
                  <c:v>87.5</c:v>
                </c:pt>
                <c:pt idx="1778">
                  <c:v>87.600000000000009</c:v>
                </c:pt>
                <c:pt idx="1779">
                  <c:v>87.7</c:v>
                </c:pt>
                <c:pt idx="1780">
                  <c:v>87.800000000000011</c:v>
                </c:pt>
                <c:pt idx="1781">
                  <c:v>87.899999999999991</c:v>
                </c:pt>
                <c:pt idx="1782">
                  <c:v>88</c:v>
                </c:pt>
                <c:pt idx="1783">
                  <c:v>88.1</c:v>
                </c:pt>
                <c:pt idx="1784">
                  <c:v>88.2</c:v>
                </c:pt>
                <c:pt idx="1785">
                  <c:v>88.300000000000011</c:v>
                </c:pt>
                <c:pt idx="1786">
                  <c:v>88.399999999999991</c:v>
                </c:pt>
                <c:pt idx="1787">
                  <c:v>88.5</c:v>
                </c:pt>
                <c:pt idx="1788">
                  <c:v>88.6</c:v>
                </c:pt>
                <c:pt idx="1789">
                  <c:v>88.7</c:v>
                </c:pt>
                <c:pt idx="1790">
                  <c:v>88.8</c:v>
                </c:pt>
                <c:pt idx="1791">
                  <c:v>88.9</c:v>
                </c:pt>
                <c:pt idx="1792">
                  <c:v>89</c:v>
                </c:pt>
                <c:pt idx="1793">
                  <c:v>89.1</c:v>
                </c:pt>
                <c:pt idx="1794">
                  <c:v>89.2</c:v>
                </c:pt>
                <c:pt idx="1795">
                  <c:v>89.3</c:v>
                </c:pt>
                <c:pt idx="1796">
                  <c:v>89.4</c:v>
                </c:pt>
                <c:pt idx="1797">
                  <c:v>89.5</c:v>
                </c:pt>
                <c:pt idx="1798">
                  <c:v>89.6</c:v>
                </c:pt>
                <c:pt idx="1799">
                  <c:v>89.7</c:v>
                </c:pt>
                <c:pt idx="1800">
                  <c:v>89.8</c:v>
                </c:pt>
                <c:pt idx="1801">
                  <c:v>89.9</c:v>
                </c:pt>
                <c:pt idx="1802">
                  <c:v>90</c:v>
                </c:pt>
                <c:pt idx="1803">
                  <c:v>90.1</c:v>
                </c:pt>
                <c:pt idx="1804">
                  <c:v>90.2</c:v>
                </c:pt>
                <c:pt idx="1805">
                  <c:v>90.3</c:v>
                </c:pt>
                <c:pt idx="1806">
                  <c:v>90.4</c:v>
                </c:pt>
                <c:pt idx="1807">
                  <c:v>90.5</c:v>
                </c:pt>
                <c:pt idx="1808">
                  <c:v>90.600000000000009</c:v>
                </c:pt>
                <c:pt idx="1809">
                  <c:v>90.7</c:v>
                </c:pt>
                <c:pt idx="1810">
                  <c:v>90.8</c:v>
                </c:pt>
                <c:pt idx="1811">
                  <c:v>90.9</c:v>
                </c:pt>
                <c:pt idx="1812">
                  <c:v>91</c:v>
                </c:pt>
                <c:pt idx="1813">
                  <c:v>91.100000000000009</c:v>
                </c:pt>
                <c:pt idx="1814">
                  <c:v>91.2</c:v>
                </c:pt>
                <c:pt idx="1815">
                  <c:v>91.3</c:v>
                </c:pt>
                <c:pt idx="1816">
                  <c:v>91.4</c:v>
                </c:pt>
                <c:pt idx="1817">
                  <c:v>91.5</c:v>
                </c:pt>
                <c:pt idx="1818">
                  <c:v>91.600000000000009</c:v>
                </c:pt>
                <c:pt idx="1819">
                  <c:v>91.7</c:v>
                </c:pt>
                <c:pt idx="1820">
                  <c:v>91.8</c:v>
                </c:pt>
                <c:pt idx="1821">
                  <c:v>91.899999999999991</c:v>
                </c:pt>
                <c:pt idx="1822">
                  <c:v>92</c:v>
                </c:pt>
                <c:pt idx="1823">
                  <c:v>92.100000000000009</c:v>
                </c:pt>
                <c:pt idx="1824">
                  <c:v>92.2</c:v>
                </c:pt>
                <c:pt idx="1825">
                  <c:v>92.3</c:v>
                </c:pt>
                <c:pt idx="1826">
                  <c:v>92.399999999999991</c:v>
                </c:pt>
                <c:pt idx="1827">
                  <c:v>92.5</c:v>
                </c:pt>
                <c:pt idx="1828">
                  <c:v>92.6</c:v>
                </c:pt>
                <c:pt idx="1829">
                  <c:v>92.7</c:v>
                </c:pt>
                <c:pt idx="1830">
                  <c:v>92.800000000000011</c:v>
                </c:pt>
                <c:pt idx="1831">
                  <c:v>92.899999999999991</c:v>
                </c:pt>
                <c:pt idx="1832">
                  <c:v>93</c:v>
                </c:pt>
                <c:pt idx="1833">
                  <c:v>93.1</c:v>
                </c:pt>
                <c:pt idx="1834">
                  <c:v>93.2</c:v>
                </c:pt>
                <c:pt idx="1835">
                  <c:v>93.300000000000011</c:v>
                </c:pt>
                <c:pt idx="1836">
                  <c:v>93.399999999999991</c:v>
                </c:pt>
                <c:pt idx="1837">
                  <c:v>93.5</c:v>
                </c:pt>
                <c:pt idx="1838">
                  <c:v>93.6</c:v>
                </c:pt>
                <c:pt idx="1839">
                  <c:v>93.7</c:v>
                </c:pt>
                <c:pt idx="1840">
                  <c:v>93.8</c:v>
                </c:pt>
                <c:pt idx="1841">
                  <c:v>93.9</c:v>
                </c:pt>
                <c:pt idx="1842">
                  <c:v>94</c:v>
                </c:pt>
                <c:pt idx="1843">
                  <c:v>94.1</c:v>
                </c:pt>
                <c:pt idx="1844">
                  <c:v>94.2</c:v>
                </c:pt>
                <c:pt idx="1845">
                  <c:v>94.3</c:v>
                </c:pt>
                <c:pt idx="1846">
                  <c:v>94.4</c:v>
                </c:pt>
                <c:pt idx="1847">
                  <c:v>94.5</c:v>
                </c:pt>
                <c:pt idx="1848">
                  <c:v>94.6</c:v>
                </c:pt>
                <c:pt idx="1849">
                  <c:v>94.7</c:v>
                </c:pt>
                <c:pt idx="1850">
                  <c:v>94.8</c:v>
                </c:pt>
                <c:pt idx="1851">
                  <c:v>94.9</c:v>
                </c:pt>
                <c:pt idx="1852">
                  <c:v>95</c:v>
                </c:pt>
                <c:pt idx="1853">
                  <c:v>95.1</c:v>
                </c:pt>
                <c:pt idx="1854">
                  <c:v>95.2</c:v>
                </c:pt>
                <c:pt idx="1855">
                  <c:v>95.3</c:v>
                </c:pt>
                <c:pt idx="1856">
                  <c:v>95.4</c:v>
                </c:pt>
                <c:pt idx="1857">
                  <c:v>95.5</c:v>
                </c:pt>
                <c:pt idx="1858">
                  <c:v>95.600000000000009</c:v>
                </c:pt>
                <c:pt idx="1859">
                  <c:v>95.7</c:v>
                </c:pt>
                <c:pt idx="1860">
                  <c:v>95.8</c:v>
                </c:pt>
                <c:pt idx="1861">
                  <c:v>95.9</c:v>
                </c:pt>
                <c:pt idx="1862">
                  <c:v>96</c:v>
                </c:pt>
                <c:pt idx="1863">
                  <c:v>96.100000000000009</c:v>
                </c:pt>
                <c:pt idx="1864">
                  <c:v>96.2</c:v>
                </c:pt>
                <c:pt idx="1865">
                  <c:v>96.3</c:v>
                </c:pt>
                <c:pt idx="1866">
                  <c:v>96.4</c:v>
                </c:pt>
                <c:pt idx="1867">
                  <c:v>96.5</c:v>
                </c:pt>
                <c:pt idx="1868">
                  <c:v>96.600000000000009</c:v>
                </c:pt>
                <c:pt idx="1869">
                  <c:v>96.7</c:v>
                </c:pt>
                <c:pt idx="1870">
                  <c:v>96.8</c:v>
                </c:pt>
                <c:pt idx="1871">
                  <c:v>96.899999999999991</c:v>
                </c:pt>
                <c:pt idx="1872">
                  <c:v>97</c:v>
                </c:pt>
                <c:pt idx="1873">
                  <c:v>97.100000000000009</c:v>
                </c:pt>
                <c:pt idx="1874">
                  <c:v>97.2</c:v>
                </c:pt>
                <c:pt idx="1875">
                  <c:v>97.3</c:v>
                </c:pt>
                <c:pt idx="1876">
                  <c:v>97.399999999999991</c:v>
                </c:pt>
                <c:pt idx="1877">
                  <c:v>97.5</c:v>
                </c:pt>
                <c:pt idx="1878">
                  <c:v>97.6</c:v>
                </c:pt>
                <c:pt idx="1879">
                  <c:v>97.7</c:v>
                </c:pt>
                <c:pt idx="1880">
                  <c:v>97.800000000000011</c:v>
                </c:pt>
                <c:pt idx="1881">
                  <c:v>97.899999999999991</c:v>
                </c:pt>
                <c:pt idx="1882">
                  <c:v>98</c:v>
                </c:pt>
                <c:pt idx="1883">
                  <c:v>98.1</c:v>
                </c:pt>
                <c:pt idx="1884">
                  <c:v>98.2</c:v>
                </c:pt>
                <c:pt idx="1885">
                  <c:v>98.3</c:v>
                </c:pt>
                <c:pt idx="1886">
                  <c:v>98.4</c:v>
                </c:pt>
                <c:pt idx="1887">
                  <c:v>98.5</c:v>
                </c:pt>
                <c:pt idx="1888">
                  <c:v>98.6</c:v>
                </c:pt>
                <c:pt idx="1889">
                  <c:v>98.7</c:v>
                </c:pt>
                <c:pt idx="1890">
                  <c:v>98.8</c:v>
                </c:pt>
                <c:pt idx="1891">
                  <c:v>98.9</c:v>
                </c:pt>
                <c:pt idx="1892">
                  <c:v>99</c:v>
                </c:pt>
                <c:pt idx="1893">
                  <c:v>99.1</c:v>
                </c:pt>
                <c:pt idx="1894">
                  <c:v>99.2</c:v>
                </c:pt>
                <c:pt idx="1895">
                  <c:v>99.3</c:v>
                </c:pt>
                <c:pt idx="1896">
                  <c:v>99.4</c:v>
                </c:pt>
                <c:pt idx="1897">
                  <c:v>99.5</c:v>
                </c:pt>
                <c:pt idx="1898">
                  <c:v>99.6</c:v>
                </c:pt>
                <c:pt idx="1899">
                  <c:v>99.7</c:v>
                </c:pt>
                <c:pt idx="1900">
                  <c:v>99.8</c:v>
                </c:pt>
                <c:pt idx="1901">
                  <c:v>99.9</c:v>
                </c:pt>
                <c:pt idx="1902">
                  <c:v>100</c:v>
                </c:pt>
                <c:pt idx="1903">
                  <c:v>100.1</c:v>
                </c:pt>
                <c:pt idx="1904">
                  <c:v>100.2</c:v>
                </c:pt>
                <c:pt idx="1905">
                  <c:v>100.3</c:v>
                </c:pt>
                <c:pt idx="1906">
                  <c:v>100.4</c:v>
                </c:pt>
                <c:pt idx="1907">
                  <c:v>100.5</c:v>
                </c:pt>
                <c:pt idx="1908">
                  <c:v>100.60000000000001</c:v>
                </c:pt>
                <c:pt idx="1909">
                  <c:v>100.69999999999999</c:v>
                </c:pt>
                <c:pt idx="1910">
                  <c:v>100.8</c:v>
                </c:pt>
                <c:pt idx="1911">
                  <c:v>100.9</c:v>
                </c:pt>
                <c:pt idx="1912">
                  <c:v>101</c:v>
                </c:pt>
                <c:pt idx="1913">
                  <c:v>101.10000000000001</c:v>
                </c:pt>
                <c:pt idx="1914">
                  <c:v>101.19999999999999</c:v>
                </c:pt>
                <c:pt idx="1915">
                  <c:v>101.3</c:v>
                </c:pt>
                <c:pt idx="1916">
                  <c:v>101.39999999999999</c:v>
                </c:pt>
                <c:pt idx="1917">
                  <c:v>101.5</c:v>
                </c:pt>
                <c:pt idx="1918">
                  <c:v>101.60000000000001</c:v>
                </c:pt>
                <c:pt idx="1919">
                  <c:v>101.7</c:v>
                </c:pt>
                <c:pt idx="1920">
                  <c:v>101.8</c:v>
                </c:pt>
                <c:pt idx="1921">
                  <c:v>101.89999999999999</c:v>
                </c:pt>
                <c:pt idx="1922">
                  <c:v>102</c:v>
                </c:pt>
                <c:pt idx="1923">
                  <c:v>102.10000000000001</c:v>
                </c:pt>
                <c:pt idx="1924">
                  <c:v>102.2</c:v>
                </c:pt>
                <c:pt idx="1925">
                  <c:v>102.30000000000001</c:v>
                </c:pt>
                <c:pt idx="1926">
                  <c:v>102.39999999999999</c:v>
                </c:pt>
                <c:pt idx="1927">
                  <c:v>102.5</c:v>
                </c:pt>
                <c:pt idx="1928">
                  <c:v>102.6</c:v>
                </c:pt>
                <c:pt idx="1929">
                  <c:v>102.7</c:v>
                </c:pt>
                <c:pt idx="1930">
                  <c:v>102.80000000000001</c:v>
                </c:pt>
                <c:pt idx="1931">
                  <c:v>102.89999999999999</c:v>
                </c:pt>
                <c:pt idx="1932">
                  <c:v>103</c:v>
                </c:pt>
                <c:pt idx="1933">
                  <c:v>103.1</c:v>
                </c:pt>
                <c:pt idx="1934">
                  <c:v>103.2</c:v>
                </c:pt>
                <c:pt idx="1935">
                  <c:v>103.3</c:v>
                </c:pt>
                <c:pt idx="1936">
                  <c:v>103.4</c:v>
                </c:pt>
                <c:pt idx="1937">
                  <c:v>103.5</c:v>
                </c:pt>
                <c:pt idx="1938">
                  <c:v>103.6</c:v>
                </c:pt>
                <c:pt idx="1939">
                  <c:v>103.7</c:v>
                </c:pt>
                <c:pt idx="1940">
                  <c:v>103.8</c:v>
                </c:pt>
                <c:pt idx="1941">
                  <c:v>103.9</c:v>
                </c:pt>
                <c:pt idx="1942">
                  <c:v>104</c:v>
                </c:pt>
                <c:pt idx="1943">
                  <c:v>104.1</c:v>
                </c:pt>
                <c:pt idx="1944">
                  <c:v>104.2</c:v>
                </c:pt>
                <c:pt idx="1945">
                  <c:v>104.3</c:v>
                </c:pt>
                <c:pt idx="1946">
                  <c:v>104.4</c:v>
                </c:pt>
                <c:pt idx="1947">
                  <c:v>104.5</c:v>
                </c:pt>
                <c:pt idx="1948">
                  <c:v>104.6</c:v>
                </c:pt>
                <c:pt idx="1949">
                  <c:v>104.7</c:v>
                </c:pt>
                <c:pt idx="1950">
                  <c:v>104.8</c:v>
                </c:pt>
                <c:pt idx="1951">
                  <c:v>104.9</c:v>
                </c:pt>
                <c:pt idx="1952">
                  <c:v>105</c:v>
                </c:pt>
                <c:pt idx="1953">
                  <c:v>105.1</c:v>
                </c:pt>
                <c:pt idx="1954">
                  <c:v>105.19999999999999</c:v>
                </c:pt>
                <c:pt idx="1955">
                  <c:v>105.3</c:v>
                </c:pt>
                <c:pt idx="1956">
                  <c:v>105.4</c:v>
                </c:pt>
                <c:pt idx="1957">
                  <c:v>105.5</c:v>
                </c:pt>
                <c:pt idx="1958">
                  <c:v>105.60000000000001</c:v>
                </c:pt>
                <c:pt idx="1959">
                  <c:v>105.69999999999999</c:v>
                </c:pt>
                <c:pt idx="1960">
                  <c:v>105.8</c:v>
                </c:pt>
                <c:pt idx="1961">
                  <c:v>105.9</c:v>
                </c:pt>
                <c:pt idx="1962">
                  <c:v>106</c:v>
                </c:pt>
                <c:pt idx="1963">
                  <c:v>106.10000000000001</c:v>
                </c:pt>
                <c:pt idx="1964">
                  <c:v>106.2</c:v>
                </c:pt>
                <c:pt idx="1965">
                  <c:v>106.3</c:v>
                </c:pt>
                <c:pt idx="1966">
                  <c:v>106.39999999999999</c:v>
                </c:pt>
                <c:pt idx="1967">
                  <c:v>106.5</c:v>
                </c:pt>
                <c:pt idx="1968">
                  <c:v>106.60000000000001</c:v>
                </c:pt>
                <c:pt idx="1969">
                  <c:v>106.7</c:v>
                </c:pt>
                <c:pt idx="1970">
                  <c:v>106.8</c:v>
                </c:pt>
                <c:pt idx="1971">
                  <c:v>106.89999999999999</c:v>
                </c:pt>
                <c:pt idx="1972">
                  <c:v>107</c:v>
                </c:pt>
                <c:pt idx="1973">
                  <c:v>107.1</c:v>
                </c:pt>
                <c:pt idx="1974">
                  <c:v>107.2</c:v>
                </c:pt>
                <c:pt idx="1975">
                  <c:v>107.30000000000001</c:v>
                </c:pt>
                <c:pt idx="1976">
                  <c:v>107.39999999999999</c:v>
                </c:pt>
                <c:pt idx="1977">
                  <c:v>107.5</c:v>
                </c:pt>
                <c:pt idx="1978">
                  <c:v>107.6</c:v>
                </c:pt>
                <c:pt idx="1979">
                  <c:v>107.7</c:v>
                </c:pt>
                <c:pt idx="1980">
                  <c:v>107.80000000000001</c:v>
                </c:pt>
                <c:pt idx="1981">
                  <c:v>107.89999999999999</c:v>
                </c:pt>
                <c:pt idx="1982">
                  <c:v>108</c:v>
                </c:pt>
                <c:pt idx="1983">
                  <c:v>108.1</c:v>
                </c:pt>
                <c:pt idx="1984">
                  <c:v>108.2</c:v>
                </c:pt>
                <c:pt idx="1985">
                  <c:v>108.3</c:v>
                </c:pt>
                <c:pt idx="1986">
                  <c:v>108.4</c:v>
                </c:pt>
                <c:pt idx="1987">
                  <c:v>108.5</c:v>
                </c:pt>
                <c:pt idx="1988">
                  <c:v>108.6</c:v>
                </c:pt>
                <c:pt idx="1989">
                  <c:v>108.7</c:v>
                </c:pt>
                <c:pt idx="1990">
                  <c:v>108.8</c:v>
                </c:pt>
                <c:pt idx="1991">
                  <c:v>108.9</c:v>
                </c:pt>
                <c:pt idx="1992">
                  <c:v>109</c:v>
                </c:pt>
                <c:pt idx="1993">
                  <c:v>109.1</c:v>
                </c:pt>
                <c:pt idx="1994">
                  <c:v>109.2</c:v>
                </c:pt>
                <c:pt idx="1995">
                  <c:v>109.3</c:v>
                </c:pt>
                <c:pt idx="1996">
                  <c:v>109.4</c:v>
                </c:pt>
                <c:pt idx="1997">
                  <c:v>109.5</c:v>
                </c:pt>
                <c:pt idx="1998">
                  <c:v>109.6</c:v>
                </c:pt>
                <c:pt idx="1999">
                  <c:v>109.7</c:v>
                </c:pt>
                <c:pt idx="2000">
                  <c:v>109.8</c:v>
                </c:pt>
                <c:pt idx="2001">
                  <c:v>109.9</c:v>
                </c:pt>
                <c:pt idx="2002">
                  <c:v>110</c:v>
                </c:pt>
                <c:pt idx="2003">
                  <c:v>110.10000000000001</c:v>
                </c:pt>
                <c:pt idx="2004">
                  <c:v>110.19999999999999</c:v>
                </c:pt>
                <c:pt idx="2005">
                  <c:v>110.3</c:v>
                </c:pt>
                <c:pt idx="2006">
                  <c:v>110.4</c:v>
                </c:pt>
                <c:pt idx="2007">
                  <c:v>110.5</c:v>
                </c:pt>
                <c:pt idx="2008">
                  <c:v>110.60000000000001</c:v>
                </c:pt>
                <c:pt idx="2009">
                  <c:v>110.69999999999999</c:v>
                </c:pt>
                <c:pt idx="2010">
                  <c:v>110.8</c:v>
                </c:pt>
                <c:pt idx="2011">
                  <c:v>110.9</c:v>
                </c:pt>
                <c:pt idx="2012">
                  <c:v>111</c:v>
                </c:pt>
                <c:pt idx="2013">
                  <c:v>111.10000000000001</c:v>
                </c:pt>
                <c:pt idx="2014">
                  <c:v>111.2</c:v>
                </c:pt>
                <c:pt idx="2015">
                  <c:v>111.3</c:v>
                </c:pt>
                <c:pt idx="2016">
                  <c:v>111.39999999999999</c:v>
                </c:pt>
                <c:pt idx="2017">
                  <c:v>111.5</c:v>
                </c:pt>
                <c:pt idx="2018">
                  <c:v>111.60000000000001</c:v>
                </c:pt>
                <c:pt idx="2019">
                  <c:v>111.7</c:v>
                </c:pt>
                <c:pt idx="2020">
                  <c:v>111.8</c:v>
                </c:pt>
                <c:pt idx="2021">
                  <c:v>111.89999999999999</c:v>
                </c:pt>
                <c:pt idx="2022">
                  <c:v>112</c:v>
                </c:pt>
                <c:pt idx="2023">
                  <c:v>112.1</c:v>
                </c:pt>
                <c:pt idx="2024">
                  <c:v>112.2</c:v>
                </c:pt>
                <c:pt idx="2025">
                  <c:v>112.30000000000001</c:v>
                </c:pt>
                <c:pt idx="2026">
                  <c:v>112.39999999999999</c:v>
                </c:pt>
                <c:pt idx="2027">
                  <c:v>112.5</c:v>
                </c:pt>
                <c:pt idx="2028">
                  <c:v>112.6</c:v>
                </c:pt>
                <c:pt idx="2029">
                  <c:v>112.7</c:v>
                </c:pt>
                <c:pt idx="2030">
                  <c:v>112.8</c:v>
                </c:pt>
                <c:pt idx="2031">
                  <c:v>112.9</c:v>
                </c:pt>
                <c:pt idx="2032">
                  <c:v>113</c:v>
                </c:pt>
                <c:pt idx="2033">
                  <c:v>113.1</c:v>
                </c:pt>
                <c:pt idx="2034">
                  <c:v>113.2</c:v>
                </c:pt>
                <c:pt idx="2035">
                  <c:v>113.3</c:v>
                </c:pt>
                <c:pt idx="2036">
                  <c:v>113.4</c:v>
                </c:pt>
                <c:pt idx="2037">
                  <c:v>113.5</c:v>
                </c:pt>
                <c:pt idx="2038">
                  <c:v>113.6</c:v>
                </c:pt>
                <c:pt idx="2039">
                  <c:v>113.7</c:v>
                </c:pt>
                <c:pt idx="2040">
                  <c:v>113.8</c:v>
                </c:pt>
                <c:pt idx="2041">
                  <c:v>113.9</c:v>
                </c:pt>
                <c:pt idx="2042">
                  <c:v>114</c:v>
                </c:pt>
                <c:pt idx="2043">
                  <c:v>114.1</c:v>
                </c:pt>
                <c:pt idx="2044">
                  <c:v>114.2</c:v>
                </c:pt>
                <c:pt idx="2045">
                  <c:v>114.3</c:v>
                </c:pt>
                <c:pt idx="2046">
                  <c:v>114.4</c:v>
                </c:pt>
                <c:pt idx="2047">
                  <c:v>114.5</c:v>
                </c:pt>
                <c:pt idx="2048">
                  <c:v>114.6</c:v>
                </c:pt>
                <c:pt idx="2049">
                  <c:v>114.7</c:v>
                </c:pt>
                <c:pt idx="2050">
                  <c:v>114.8</c:v>
                </c:pt>
                <c:pt idx="2051">
                  <c:v>114.9</c:v>
                </c:pt>
                <c:pt idx="2052">
                  <c:v>115</c:v>
                </c:pt>
                <c:pt idx="2053">
                  <c:v>115.10000000000001</c:v>
                </c:pt>
                <c:pt idx="2054">
                  <c:v>115.19999999999999</c:v>
                </c:pt>
                <c:pt idx="2055">
                  <c:v>115.3</c:v>
                </c:pt>
                <c:pt idx="2056">
                  <c:v>115.4</c:v>
                </c:pt>
                <c:pt idx="2057">
                  <c:v>115.5</c:v>
                </c:pt>
                <c:pt idx="2058">
                  <c:v>115.60000000000001</c:v>
                </c:pt>
                <c:pt idx="2059">
                  <c:v>115.69999999999999</c:v>
                </c:pt>
                <c:pt idx="2060">
                  <c:v>115.8</c:v>
                </c:pt>
                <c:pt idx="2061">
                  <c:v>115.89999999999999</c:v>
                </c:pt>
                <c:pt idx="2062">
                  <c:v>116</c:v>
                </c:pt>
                <c:pt idx="2063">
                  <c:v>116.10000000000001</c:v>
                </c:pt>
                <c:pt idx="2064">
                  <c:v>116.2</c:v>
                </c:pt>
                <c:pt idx="2065">
                  <c:v>116.3</c:v>
                </c:pt>
                <c:pt idx="2066">
                  <c:v>116.39999999999999</c:v>
                </c:pt>
                <c:pt idx="2067">
                  <c:v>116.5</c:v>
                </c:pt>
                <c:pt idx="2068">
                  <c:v>116.60000000000001</c:v>
                </c:pt>
                <c:pt idx="2069">
                  <c:v>116.7</c:v>
                </c:pt>
                <c:pt idx="2070">
                  <c:v>116.80000000000001</c:v>
                </c:pt>
                <c:pt idx="2071">
                  <c:v>116.89999999999999</c:v>
                </c:pt>
                <c:pt idx="2072">
                  <c:v>117</c:v>
                </c:pt>
                <c:pt idx="2073">
                  <c:v>117.1</c:v>
                </c:pt>
                <c:pt idx="2074">
                  <c:v>117.2</c:v>
                </c:pt>
                <c:pt idx="2075">
                  <c:v>117.30000000000001</c:v>
                </c:pt>
                <c:pt idx="2076">
                  <c:v>117.39999999999999</c:v>
                </c:pt>
                <c:pt idx="2077">
                  <c:v>117.5</c:v>
                </c:pt>
                <c:pt idx="2078">
                  <c:v>117.6</c:v>
                </c:pt>
                <c:pt idx="2079">
                  <c:v>117.7</c:v>
                </c:pt>
                <c:pt idx="2080">
                  <c:v>117.8</c:v>
                </c:pt>
                <c:pt idx="2081">
                  <c:v>117.9</c:v>
                </c:pt>
                <c:pt idx="2082">
                  <c:v>118</c:v>
                </c:pt>
                <c:pt idx="2083">
                  <c:v>118.1</c:v>
                </c:pt>
                <c:pt idx="2084">
                  <c:v>118.2</c:v>
                </c:pt>
                <c:pt idx="2085">
                  <c:v>118.3</c:v>
                </c:pt>
                <c:pt idx="2086">
                  <c:v>118.4</c:v>
                </c:pt>
                <c:pt idx="2087">
                  <c:v>118.5</c:v>
                </c:pt>
                <c:pt idx="2088">
                  <c:v>118.6</c:v>
                </c:pt>
                <c:pt idx="2089">
                  <c:v>118.7</c:v>
                </c:pt>
                <c:pt idx="2090">
                  <c:v>118.8</c:v>
                </c:pt>
                <c:pt idx="2091">
                  <c:v>118.9</c:v>
                </c:pt>
                <c:pt idx="2092">
                  <c:v>119</c:v>
                </c:pt>
                <c:pt idx="2093">
                  <c:v>119.1</c:v>
                </c:pt>
                <c:pt idx="2094">
                  <c:v>119.2</c:v>
                </c:pt>
                <c:pt idx="2095">
                  <c:v>119.3</c:v>
                </c:pt>
                <c:pt idx="2096">
                  <c:v>119.4</c:v>
                </c:pt>
                <c:pt idx="2097">
                  <c:v>119.5</c:v>
                </c:pt>
                <c:pt idx="2098">
                  <c:v>119.6</c:v>
                </c:pt>
                <c:pt idx="2099">
                  <c:v>119.7</c:v>
                </c:pt>
                <c:pt idx="2100">
                  <c:v>119.8</c:v>
                </c:pt>
                <c:pt idx="2101">
                  <c:v>119.9</c:v>
                </c:pt>
                <c:pt idx="2102">
                  <c:v>120</c:v>
                </c:pt>
                <c:pt idx="2103">
                  <c:v>120.10000000000001</c:v>
                </c:pt>
                <c:pt idx="2104">
                  <c:v>120.19999999999999</c:v>
                </c:pt>
                <c:pt idx="2105">
                  <c:v>120.3</c:v>
                </c:pt>
                <c:pt idx="2106">
                  <c:v>120.4</c:v>
                </c:pt>
                <c:pt idx="2107">
                  <c:v>120.5</c:v>
                </c:pt>
                <c:pt idx="2108">
                  <c:v>120.60000000000001</c:v>
                </c:pt>
                <c:pt idx="2109">
                  <c:v>120.7</c:v>
                </c:pt>
                <c:pt idx="2110">
                  <c:v>120.8</c:v>
                </c:pt>
                <c:pt idx="2111">
                  <c:v>120.89999999999999</c:v>
                </c:pt>
                <c:pt idx="2112">
                  <c:v>121</c:v>
                </c:pt>
                <c:pt idx="2113">
                  <c:v>121.10000000000001</c:v>
                </c:pt>
                <c:pt idx="2114">
                  <c:v>121.2</c:v>
                </c:pt>
                <c:pt idx="2115">
                  <c:v>121.3</c:v>
                </c:pt>
                <c:pt idx="2116">
                  <c:v>121.39999999999999</c:v>
                </c:pt>
                <c:pt idx="2117">
                  <c:v>121.5</c:v>
                </c:pt>
                <c:pt idx="2118">
                  <c:v>121.6</c:v>
                </c:pt>
                <c:pt idx="2119">
                  <c:v>121.7</c:v>
                </c:pt>
                <c:pt idx="2120">
                  <c:v>121.80000000000001</c:v>
                </c:pt>
                <c:pt idx="2121">
                  <c:v>121.89999999999999</c:v>
                </c:pt>
                <c:pt idx="2122">
                  <c:v>122</c:v>
                </c:pt>
                <c:pt idx="2123">
                  <c:v>122.10000000000001</c:v>
                </c:pt>
                <c:pt idx="2124">
                  <c:v>122.19999999999999</c:v>
                </c:pt>
                <c:pt idx="2125">
                  <c:v>122.3</c:v>
                </c:pt>
                <c:pt idx="2126">
                  <c:v>122.39999999999999</c:v>
                </c:pt>
                <c:pt idx="2127">
                  <c:v>122.5</c:v>
                </c:pt>
                <c:pt idx="2128">
                  <c:v>122.6</c:v>
                </c:pt>
                <c:pt idx="2129">
                  <c:v>122.7</c:v>
                </c:pt>
                <c:pt idx="2130">
                  <c:v>122.8</c:v>
                </c:pt>
                <c:pt idx="2131">
                  <c:v>122.9</c:v>
                </c:pt>
                <c:pt idx="2132">
                  <c:v>123.00000000000001</c:v>
                </c:pt>
                <c:pt idx="2133">
                  <c:v>123.10000000000001</c:v>
                </c:pt>
                <c:pt idx="2134">
                  <c:v>123.20000000000002</c:v>
                </c:pt>
                <c:pt idx="2135">
                  <c:v>123.3</c:v>
                </c:pt>
                <c:pt idx="2136">
                  <c:v>123.39999999999999</c:v>
                </c:pt>
                <c:pt idx="2137">
                  <c:v>123.5</c:v>
                </c:pt>
                <c:pt idx="2138">
                  <c:v>123.6</c:v>
                </c:pt>
                <c:pt idx="2139">
                  <c:v>123.7</c:v>
                </c:pt>
                <c:pt idx="2140">
                  <c:v>123.8</c:v>
                </c:pt>
                <c:pt idx="2141">
                  <c:v>123.9</c:v>
                </c:pt>
                <c:pt idx="2142">
                  <c:v>124</c:v>
                </c:pt>
                <c:pt idx="2143">
                  <c:v>124.10000000000001</c:v>
                </c:pt>
                <c:pt idx="2144">
                  <c:v>124.20000000000002</c:v>
                </c:pt>
                <c:pt idx="2145">
                  <c:v>124.30000000000001</c:v>
                </c:pt>
                <c:pt idx="2146">
                  <c:v>124.39999999999999</c:v>
                </c:pt>
                <c:pt idx="2147">
                  <c:v>124.5</c:v>
                </c:pt>
                <c:pt idx="2148">
                  <c:v>124.6</c:v>
                </c:pt>
                <c:pt idx="2149">
                  <c:v>124.69999999999999</c:v>
                </c:pt>
                <c:pt idx="2150">
                  <c:v>124.8</c:v>
                </c:pt>
                <c:pt idx="2151">
                  <c:v>124.9</c:v>
                </c:pt>
                <c:pt idx="2152">
                  <c:v>125</c:v>
                </c:pt>
                <c:pt idx="2153">
                  <c:v>125.10000000000001</c:v>
                </c:pt>
                <c:pt idx="2154">
                  <c:v>125.2</c:v>
                </c:pt>
                <c:pt idx="2155">
                  <c:v>125.30000000000001</c:v>
                </c:pt>
                <c:pt idx="2156">
                  <c:v>125.4</c:v>
                </c:pt>
                <c:pt idx="2157">
                  <c:v>125.5</c:v>
                </c:pt>
                <c:pt idx="2158">
                  <c:v>125.6</c:v>
                </c:pt>
                <c:pt idx="2159">
                  <c:v>125.69999999999999</c:v>
                </c:pt>
                <c:pt idx="2160">
                  <c:v>125.8</c:v>
                </c:pt>
                <c:pt idx="2161">
                  <c:v>125.89999999999999</c:v>
                </c:pt>
                <c:pt idx="2162">
                  <c:v>126</c:v>
                </c:pt>
                <c:pt idx="2163">
                  <c:v>126.10000000000001</c:v>
                </c:pt>
                <c:pt idx="2164">
                  <c:v>126.2</c:v>
                </c:pt>
                <c:pt idx="2165">
                  <c:v>126.30000000000001</c:v>
                </c:pt>
                <c:pt idx="2166">
                  <c:v>126.4</c:v>
                </c:pt>
                <c:pt idx="2167">
                  <c:v>126.50000000000001</c:v>
                </c:pt>
                <c:pt idx="2168">
                  <c:v>126.6</c:v>
                </c:pt>
                <c:pt idx="2169">
                  <c:v>126.69999999999999</c:v>
                </c:pt>
                <c:pt idx="2170">
                  <c:v>126.8</c:v>
                </c:pt>
                <c:pt idx="2171">
                  <c:v>126.89999999999999</c:v>
                </c:pt>
                <c:pt idx="2172">
                  <c:v>127</c:v>
                </c:pt>
                <c:pt idx="2173">
                  <c:v>127.1</c:v>
                </c:pt>
                <c:pt idx="2174">
                  <c:v>127.2</c:v>
                </c:pt>
                <c:pt idx="2175">
                  <c:v>127.30000000000001</c:v>
                </c:pt>
                <c:pt idx="2176">
                  <c:v>127.4</c:v>
                </c:pt>
                <c:pt idx="2177">
                  <c:v>127.50000000000001</c:v>
                </c:pt>
                <c:pt idx="2178">
                  <c:v>127.60000000000001</c:v>
                </c:pt>
                <c:pt idx="2179">
                  <c:v>127.69999999999999</c:v>
                </c:pt>
                <c:pt idx="2180">
                  <c:v>127.8</c:v>
                </c:pt>
                <c:pt idx="2181">
                  <c:v>127.89999999999999</c:v>
                </c:pt>
                <c:pt idx="2182">
                  <c:v>128</c:v>
                </c:pt>
                <c:pt idx="2183">
                  <c:v>128.1</c:v>
                </c:pt>
                <c:pt idx="2184">
                  <c:v>128.19999999999999</c:v>
                </c:pt>
                <c:pt idx="2185">
                  <c:v>128.30000000000001</c:v>
                </c:pt>
                <c:pt idx="2186">
                  <c:v>128.4</c:v>
                </c:pt>
                <c:pt idx="2187">
                  <c:v>128.5</c:v>
                </c:pt>
                <c:pt idx="2188">
                  <c:v>128.60000000000002</c:v>
                </c:pt>
                <c:pt idx="2189">
                  <c:v>128.70000000000002</c:v>
                </c:pt>
                <c:pt idx="2190">
                  <c:v>128.79999999999998</c:v>
                </c:pt>
                <c:pt idx="2191">
                  <c:v>128.9</c:v>
                </c:pt>
                <c:pt idx="2192">
                  <c:v>129</c:v>
                </c:pt>
                <c:pt idx="2193">
                  <c:v>129.1</c:v>
                </c:pt>
                <c:pt idx="2194">
                  <c:v>129.19999999999999</c:v>
                </c:pt>
                <c:pt idx="2195">
                  <c:v>129.30000000000001</c:v>
                </c:pt>
                <c:pt idx="2196">
                  <c:v>129.4</c:v>
                </c:pt>
                <c:pt idx="2197">
                  <c:v>129.5</c:v>
                </c:pt>
                <c:pt idx="2198">
                  <c:v>129.6</c:v>
                </c:pt>
                <c:pt idx="2199">
                  <c:v>129.70000000000002</c:v>
                </c:pt>
                <c:pt idx="2200">
                  <c:v>129.80000000000001</c:v>
                </c:pt>
                <c:pt idx="2201">
                  <c:v>129.9</c:v>
                </c:pt>
                <c:pt idx="2202">
                  <c:v>130</c:v>
                </c:pt>
                <c:pt idx="2203">
                  <c:v>130.1</c:v>
                </c:pt>
                <c:pt idx="2204">
                  <c:v>130.19999999999999</c:v>
                </c:pt>
                <c:pt idx="2205">
                  <c:v>130.29999999999998</c:v>
                </c:pt>
                <c:pt idx="2206">
                  <c:v>130.4</c:v>
                </c:pt>
                <c:pt idx="2207">
                  <c:v>130.5</c:v>
                </c:pt>
                <c:pt idx="2208">
                  <c:v>130.6</c:v>
                </c:pt>
                <c:pt idx="2209">
                  <c:v>130.70000000000002</c:v>
                </c:pt>
                <c:pt idx="2210">
                  <c:v>130.80000000000001</c:v>
                </c:pt>
                <c:pt idx="2211">
                  <c:v>130.9</c:v>
                </c:pt>
                <c:pt idx="2212">
                  <c:v>131</c:v>
                </c:pt>
                <c:pt idx="2213">
                  <c:v>131.1</c:v>
                </c:pt>
                <c:pt idx="2214">
                  <c:v>131.19999999999999</c:v>
                </c:pt>
                <c:pt idx="2215">
                  <c:v>131.29999999999998</c:v>
                </c:pt>
                <c:pt idx="2216">
                  <c:v>131.4</c:v>
                </c:pt>
                <c:pt idx="2217">
                  <c:v>131.5</c:v>
                </c:pt>
                <c:pt idx="2218">
                  <c:v>131.6</c:v>
                </c:pt>
                <c:pt idx="2219">
                  <c:v>131.69999999999999</c:v>
                </c:pt>
                <c:pt idx="2220">
                  <c:v>131.80000000000001</c:v>
                </c:pt>
                <c:pt idx="2221">
                  <c:v>131.9</c:v>
                </c:pt>
                <c:pt idx="2222">
                  <c:v>132</c:v>
                </c:pt>
                <c:pt idx="2223">
                  <c:v>132.10000000000002</c:v>
                </c:pt>
                <c:pt idx="2224">
                  <c:v>132.19999999999999</c:v>
                </c:pt>
                <c:pt idx="2225">
                  <c:v>132.29999999999998</c:v>
                </c:pt>
                <c:pt idx="2226">
                  <c:v>132.4</c:v>
                </c:pt>
                <c:pt idx="2227">
                  <c:v>132.5</c:v>
                </c:pt>
                <c:pt idx="2228">
                  <c:v>132.6</c:v>
                </c:pt>
                <c:pt idx="2229">
                  <c:v>132.69999999999999</c:v>
                </c:pt>
                <c:pt idx="2230">
                  <c:v>132.80000000000001</c:v>
                </c:pt>
                <c:pt idx="2231">
                  <c:v>132.9</c:v>
                </c:pt>
                <c:pt idx="2232">
                  <c:v>133</c:v>
                </c:pt>
                <c:pt idx="2233">
                  <c:v>133.10000000000002</c:v>
                </c:pt>
                <c:pt idx="2234">
                  <c:v>133.20000000000002</c:v>
                </c:pt>
                <c:pt idx="2235">
                  <c:v>133.29999999999998</c:v>
                </c:pt>
                <c:pt idx="2236">
                  <c:v>133.4</c:v>
                </c:pt>
                <c:pt idx="2237">
                  <c:v>133.5</c:v>
                </c:pt>
                <c:pt idx="2238">
                  <c:v>133.6</c:v>
                </c:pt>
                <c:pt idx="2239">
                  <c:v>133.69999999999999</c:v>
                </c:pt>
                <c:pt idx="2240">
                  <c:v>133.80000000000001</c:v>
                </c:pt>
                <c:pt idx="2241">
                  <c:v>133.9</c:v>
                </c:pt>
                <c:pt idx="2242">
                  <c:v>134</c:v>
                </c:pt>
                <c:pt idx="2243">
                  <c:v>134.1</c:v>
                </c:pt>
                <c:pt idx="2244">
                  <c:v>134.20000000000002</c:v>
                </c:pt>
                <c:pt idx="2245">
                  <c:v>134.30000000000001</c:v>
                </c:pt>
                <c:pt idx="2246">
                  <c:v>134.4</c:v>
                </c:pt>
                <c:pt idx="2247">
                  <c:v>134.5</c:v>
                </c:pt>
                <c:pt idx="2248">
                  <c:v>134.6</c:v>
                </c:pt>
                <c:pt idx="2249">
                  <c:v>134.69999999999999</c:v>
                </c:pt>
                <c:pt idx="2250">
                  <c:v>134.79999999999998</c:v>
                </c:pt>
                <c:pt idx="2251">
                  <c:v>134.9</c:v>
                </c:pt>
                <c:pt idx="2252">
                  <c:v>135</c:v>
                </c:pt>
                <c:pt idx="2253">
                  <c:v>135.1</c:v>
                </c:pt>
                <c:pt idx="2254">
                  <c:v>135.20000000000002</c:v>
                </c:pt>
                <c:pt idx="2255">
                  <c:v>135.30000000000001</c:v>
                </c:pt>
                <c:pt idx="2256">
                  <c:v>135.4</c:v>
                </c:pt>
                <c:pt idx="2257">
                  <c:v>135.5</c:v>
                </c:pt>
                <c:pt idx="2258">
                  <c:v>135.6</c:v>
                </c:pt>
                <c:pt idx="2259">
                  <c:v>135.69999999999999</c:v>
                </c:pt>
                <c:pt idx="2260">
                  <c:v>135.79999999999998</c:v>
                </c:pt>
                <c:pt idx="2261">
                  <c:v>135.9</c:v>
                </c:pt>
                <c:pt idx="2262">
                  <c:v>136</c:v>
                </c:pt>
                <c:pt idx="2263">
                  <c:v>136.1</c:v>
                </c:pt>
                <c:pt idx="2264">
                  <c:v>136.20000000000002</c:v>
                </c:pt>
                <c:pt idx="2265">
                  <c:v>136.30000000000001</c:v>
                </c:pt>
                <c:pt idx="2266">
                  <c:v>136.4</c:v>
                </c:pt>
                <c:pt idx="2267">
                  <c:v>136.5</c:v>
                </c:pt>
                <c:pt idx="2268">
                  <c:v>136.60000000000002</c:v>
                </c:pt>
                <c:pt idx="2269">
                  <c:v>136.69999999999999</c:v>
                </c:pt>
                <c:pt idx="2270">
                  <c:v>136.79999999999998</c:v>
                </c:pt>
                <c:pt idx="2271">
                  <c:v>136.9</c:v>
                </c:pt>
                <c:pt idx="2272">
                  <c:v>137</c:v>
                </c:pt>
                <c:pt idx="2273">
                  <c:v>137.1</c:v>
                </c:pt>
                <c:pt idx="2274">
                  <c:v>137.19999999999999</c:v>
                </c:pt>
                <c:pt idx="2275">
                  <c:v>137.30000000000001</c:v>
                </c:pt>
                <c:pt idx="2276">
                  <c:v>137.4</c:v>
                </c:pt>
                <c:pt idx="2277">
                  <c:v>137.5</c:v>
                </c:pt>
                <c:pt idx="2278">
                  <c:v>137.60000000000002</c:v>
                </c:pt>
                <c:pt idx="2279">
                  <c:v>137.70000000000002</c:v>
                </c:pt>
                <c:pt idx="2280">
                  <c:v>137.79999999999998</c:v>
                </c:pt>
                <c:pt idx="2281">
                  <c:v>137.9</c:v>
                </c:pt>
                <c:pt idx="2282">
                  <c:v>138</c:v>
                </c:pt>
                <c:pt idx="2283">
                  <c:v>138.1</c:v>
                </c:pt>
                <c:pt idx="2284">
                  <c:v>138.19999999999999</c:v>
                </c:pt>
                <c:pt idx="2285">
                  <c:v>138.30000000000001</c:v>
                </c:pt>
                <c:pt idx="2286">
                  <c:v>138.4</c:v>
                </c:pt>
                <c:pt idx="2287">
                  <c:v>138.5</c:v>
                </c:pt>
                <c:pt idx="2288">
                  <c:v>138.6</c:v>
                </c:pt>
                <c:pt idx="2289">
                  <c:v>138.70000000000002</c:v>
                </c:pt>
                <c:pt idx="2290">
                  <c:v>138.80000000000001</c:v>
                </c:pt>
                <c:pt idx="2291">
                  <c:v>138.9</c:v>
                </c:pt>
                <c:pt idx="2292">
                  <c:v>139</c:v>
                </c:pt>
                <c:pt idx="2293">
                  <c:v>139.1</c:v>
                </c:pt>
                <c:pt idx="2294">
                  <c:v>139.19999999999999</c:v>
                </c:pt>
                <c:pt idx="2295">
                  <c:v>139.30000000000001</c:v>
                </c:pt>
                <c:pt idx="2296">
                  <c:v>139.4</c:v>
                </c:pt>
                <c:pt idx="2297">
                  <c:v>139.5</c:v>
                </c:pt>
                <c:pt idx="2298">
                  <c:v>139.6</c:v>
                </c:pt>
                <c:pt idx="2299">
                  <c:v>139.70000000000002</c:v>
                </c:pt>
                <c:pt idx="2300">
                  <c:v>139.80000000000001</c:v>
                </c:pt>
                <c:pt idx="2301">
                  <c:v>139.9</c:v>
                </c:pt>
                <c:pt idx="2302">
                  <c:v>140</c:v>
                </c:pt>
                <c:pt idx="2303">
                  <c:v>140.1</c:v>
                </c:pt>
                <c:pt idx="2304">
                  <c:v>140.19999999999999</c:v>
                </c:pt>
                <c:pt idx="2305">
                  <c:v>140.29999999999998</c:v>
                </c:pt>
                <c:pt idx="2306">
                  <c:v>140.4</c:v>
                </c:pt>
                <c:pt idx="2307">
                  <c:v>140.5</c:v>
                </c:pt>
                <c:pt idx="2308">
                  <c:v>140.6</c:v>
                </c:pt>
                <c:pt idx="2309">
                  <c:v>140.70000000000002</c:v>
                </c:pt>
                <c:pt idx="2310">
                  <c:v>140.80000000000001</c:v>
                </c:pt>
                <c:pt idx="2311">
                  <c:v>140.9</c:v>
                </c:pt>
                <c:pt idx="2312">
                  <c:v>141</c:v>
                </c:pt>
                <c:pt idx="2313">
                  <c:v>141.1</c:v>
                </c:pt>
                <c:pt idx="2314">
                  <c:v>141.19999999999999</c:v>
                </c:pt>
                <c:pt idx="2315">
                  <c:v>141.29999999999998</c:v>
                </c:pt>
                <c:pt idx="2316">
                  <c:v>141.4</c:v>
                </c:pt>
                <c:pt idx="2317">
                  <c:v>141.5</c:v>
                </c:pt>
                <c:pt idx="2318">
                  <c:v>141.6</c:v>
                </c:pt>
                <c:pt idx="2319">
                  <c:v>141.69999999999999</c:v>
                </c:pt>
                <c:pt idx="2320">
                  <c:v>141.80000000000001</c:v>
                </c:pt>
                <c:pt idx="2321">
                  <c:v>141.9</c:v>
                </c:pt>
                <c:pt idx="2322">
                  <c:v>142</c:v>
                </c:pt>
                <c:pt idx="2323">
                  <c:v>142.10000000000002</c:v>
                </c:pt>
                <c:pt idx="2324">
                  <c:v>142.19999999999999</c:v>
                </c:pt>
                <c:pt idx="2325">
                  <c:v>142.29999999999998</c:v>
                </c:pt>
                <c:pt idx="2326">
                  <c:v>142.4</c:v>
                </c:pt>
                <c:pt idx="2327">
                  <c:v>142.5</c:v>
                </c:pt>
                <c:pt idx="2328">
                  <c:v>142.6</c:v>
                </c:pt>
                <c:pt idx="2329">
                  <c:v>142.69999999999999</c:v>
                </c:pt>
                <c:pt idx="2330">
                  <c:v>142.80000000000001</c:v>
                </c:pt>
                <c:pt idx="2331">
                  <c:v>142.9</c:v>
                </c:pt>
                <c:pt idx="2332">
                  <c:v>143</c:v>
                </c:pt>
                <c:pt idx="2333">
                  <c:v>143.10000000000002</c:v>
                </c:pt>
                <c:pt idx="2334">
                  <c:v>143.20000000000002</c:v>
                </c:pt>
                <c:pt idx="2335">
                  <c:v>143.29999999999998</c:v>
                </c:pt>
                <c:pt idx="2336">
                  <c:v>143.4</c:v>
                </c:pt>
                <c:pt idx="2337">
                  <c:v>143.5</c:v>
                </c:pt>
                <c:pt idx="2338">
                  <c:v>143.6</c:v>
                </c:pt>
                <c:pt idx="2339">
                  <c:v>143.69999999999999</c:v>
                </c:pt>
                <c:pt idx="2340">
                  <c:v>143.80000000000001</c:v>
                </c:pt>
                <c:pt idx="2341">
                  <c:v>143.9</c:v>
                </c:pt>
                <c:pt idx="2342">
                  <c:v>144</c:v>
                </c:pt>
                <c:pt idx="2343">
                  <c:v>144.1</c:v>
                </c:pt>
                <c:pt idx="2344">
                  <c:v>144.20000000000002</c:v>
                </c:pt>
                <c:pt idx="2345">
                  <c:v>144.30000000000001</c:v>
                </c:pt>
                <c:pt idx="2346">
                  <c:v>144.4</c:v>
                </c:pt>
                <c:pt idx="2347">
                  <c:v>144.5</c:v>
                </c:pt>
                <c:pt idx="2348">
                  <c:v>144.6</c:v>
                </c:pt>
                <c:pt idx="2349">
                  <c:v>144.69999999999999</c:v>
                </c:pt>
                <c:pt idx="2350">
                  <c:v>144.79999999999998</c:v>
                </c:pt>
                <c:pt idx="2351">
                  <c:v>144.9</c:v>
                </c:pt>
                <c:pt idx="2352">
                  <c:v>145</c:v>
                </c:pt>
                <c:pt idx="2353">
                  <c:v>145.1</c:v>
                </c:pt>
                <c:pt idx="2354">
                  <c:v>145.20000000000002</c:v>
                </c:pt>
                <c:pt idx="2355">
                  <c:v>145.30000000000001</c:v>
                </c:pt>
                <c:pt idx="2356">
                  <c:v>145.4</c:v>
                </c:pt>
                <c:pt idx="2357">
                  <c:v>145.5</c:v>
                </c:pt>
                <c:pt idx="2358">
                  <c:v>145.6</c:v>
                </c:pt>
                <c:pt idx="2359">
                  <c:v>145.69999999999999</c:v>
                </c:pt>
                <c:pt idx="2360">
                  <c:v>145.79999999999998</c:v>
                </c:pt>
                <c:pt idx="2361">
                  <c:v>145.9</c:v>
                </c:pt>
                <c:pt idx="2362">
                  <c:v>146</c:v>
                </c:pt>
                <c:pt idx="2363">
                  <c:v>146.1</c:v>
                </c:pt>
                <c:pt idx="2364">
                  <c:v>146.20000000000002</c:v>
                </c:pt>
                <c:pt idx="2365">
                  <c:v>146.30000000000001</c:v>
                </c:pt>
                <c:pt idx="2366">
                  <c:v>146.4</c:v>
                </c:pt>
                <c:pt idx="2367">
                  <c:v>146.5</c:v>
                </c:pt>
                <c:pt idx="2368">
                  <c:v>146.60000000000002</c:v>
                </c:pt>
                <c:pt idx="2369">
                  <c:v>146.69999999999999</c:v>
                </c:pt>
                <c:pt idx="2370">
                  <c:v>146.79999999999998</c:v>
                </c:pt>
                <c:pt idx="2371">
                  <c:v>146.9</c:v>
                </c:pt>
                <c:pt idx="2372">
                  <c:v>147</c:v>
                </c:pt>
                <c:pt idx="2373">
                  <c:v>147.1</c:v>
                </c:pt>
                <c:pt idx="2374">
                  <c:v>147.19999999999999</c:v>
                </c:pt>
                <c:pt idx="2375">
                  <c:v>147.30000000000001</c:v>
                </c:pt>
                <c:pt idx="2376">
                  <c:v>147.4</c:v>
                </c:pt>
                <c:pt idx="2377">
                  <c:v>147.5</c:v>
                </c:pt>
                <c:pt idx="2378">
                  <c:v>147.60000000000002</c:v>
                </c:pt>
                <c:pt idx="2379">
                  <c:v>147.70000000000002</c:v>
                </c:pt>
                <c:pt idx="2380">
                  <c:v>147.79999999999998</c:v>
                </c:pt>
                <c:pt idx="2381">
                  <c:v>147.9</c:v>
                </c:pt>
                <c:pt idx="2382">
                  <c:v>148</c:v>
                </c:pt>
                <c:pt idx="2383">
                  <c:v>148.1</c:v>
                </c:pt>
                <c:pt idx="2384">
                  <c:v>148.19999999999999</c:v>
                </c:pt>
                <c:pt idx="2385">
                  <c:v>148.30000000000001</c:v>
                </c:pt>
                <c:pt idx="2386">
                  <c:v>148.4</c:v>
                </c:pt>
                <c:pt idx="2387">
                  <c:v>148.5</c:v>
                </c:pt>
                <c:pt idx="2388">
                  <c:v>148.6</c:v>
                </c:pt>
                <c:pt idx="2389">
                  <c:v>148.70000000000002</c:v>
                </c:pt>
                <c:pt idx="2390">
                  <c:v>148.80000000000001</c:v>
                </c:pt>
                <c:pt idx="2391">
                  <c:v>148.9</c:v>
                </c:pt>
                <c:pt idx="2392">
                  <c:v>149</c:v>
                </c:pt>
                <c:pt idx="2393">
                  <c:v>149.1</c:v>
                </c:pt>
                <c:pt idx="2394">
                  <c:v>149.19999999999999</c:v>
                </c:pt>
                <c:pt idx="2395">
                  <c:v>149.29999999999998</c:v>
                </c:pt>
                <c:pt idx="2396">
                  <c:v>149.4</c:v>
                </c:pt>
                <c:pt idx="2397">
                  <c:v>149.5</c:v>
                </c:pt>
                <c:pt idx="2398">
                  <c:v>149.6</c:v>
                </c:pt>
                <c:pt idx="2399">
                  <c:v>149.70000000000002</c:v>
                </c:pt>
                <c:pt idx="2400">
                  <c:v>149.80000000000001</c:v>
                </c:pt>
                <c:pt idx="2401">
                  <c:v>149.9</c:v>
                </c:pt>
                <c:pt idx="2402">
                  <c:v>150</c:v>
                </c:pt>
                <c:pt idx="2403">
                  <c:v>150.1</c:v>
                </c:pt>
                <c:pt idx="2404">
                  <c:v>150.19999999999999</c:v>
                </c:pt>
                <c:pt idx="2405">
                  <c:v>150.29999999999998</c:v>
                </c:pt>
                <c:pt idx="2406">
                  <c:v>150.4</c:v>
                </c:pt>
                <c:pt idx="2407">
                  <c:v>150.5</c:v>
                </c:pt>
                <c:pt idx="2408">
                  <c:v>150.6</c:v>
                </c:pt>
                <c:pt idx="2409">
                  <c:v>150.70000000000002</c:v>
                </c:pt>
                <c:pt idx="2410">
                  <c:v>150.80000000000001</c:v>
                </c:pt>
                <c:pt idx="2411">
                  <c:v>150.9</c:v>
                </c:pt>
                <c:pt idx="2412">
                  <c:v>151</c:v>
                </c:pt>
                <c:pt idx="2413">
                  <c:v>151.1</c:v>
                </c:pt>
                <c:pt idx="2414">
                  <c:v>151.19999999999999</c:v>
                </c:pt>
                <c:pt idx="2415">
                  <c:v>151.29999999999998</c:v>
                </c:pt>
                <c:pt idx="2416">
                  <c:v>151.4</c:v>
                </c:pt>
                <c:pt idx="2417">
                  <c:v>151.5</c:v>
                </c:pt>
                <c:pt idx="2418">
                  <c:v>151.6</c:v>
                </c:pt>
                <c:pt idx="2419">
                  <c:v>151.69999999999999</c:v>
                </c:pt>
                <c:pt idx="2420">
                  <c:v>151.80000000000001</c:v>
                </c:pt>
                <c:pt idx="2421">
                  <c:v>151.9</c:v>
                </c:pt>
                <c:pt idx="2422">
                  <c:v>152</c:v>
                </c:pt>
                <c:pt idx="2423">
                  <c:v>152.10000000000002</c:v>
                </c:pt>
                <c:pt idx="2424">
                  <c:v>152.20000000000002</c:v>
                </c:pt>
                <c:pt idx="2425">
                  <c:v>152.29999999999998</c:v>
                </c:pt>
                <c:pt idx="2426">
                  <c:v>152.4</c:v>
                </c:pt>
                <c:pt idx="2427">
                  <c:v>152.5</c:v>
                </c:pt>
                <c:pt idx="2428">
                  <c:v>152.6</c:v>
                </c:pt>
                <c:pt idx="2429">
                  <c:v>152.69999999999999</c:v>
                </c:pt>
                <c:pt idx="2430">
                  <c:v>152.80000000000001</c:v>
                </c:pt>
                <c:pt idx="2431">
                  <c:v>152.9</c:v>
                </c:pt>
                <c:pt idx="2432">
                  <c:v>153</c:v>
                </c:pt>
                <c:pt idx="2433">
                  <c:v>153.1</c:v>
                </c:pt>
                <c:pt idx="2434">
                  <c:v>153.20000000000002</c:v>
                </c:pt>
                <c:pt idx="2435">
                  <c:v>153.30000000000001</c:v>
                </c:pt>
                <c:pt idx="2436">
                  <c:v>153.4</c:v>
                </c:pt>
                <c:pt idx="2437">
                  <c:v>153.5</c:v>
                </c:pt>
                <c:pt idx="2438">
                  <c:v>153.6</c:v>
                </c:pt>
                <c:pt idx="2439">
                  <c:v>153.69999999999999</c:v>
                </c:pt>
                <c:pt idx="2440">
                  <c:v>153.80000000000001</c:v>
                </c:pt>
                <c:pt idx="2441">
                  <c:v>153.9</c:v>
                </c:pt>
                <c:pt idx="2442">
                  <c:v>154</c:v>
                </c:pt>
                <c:pt idx="2443">
                  <c:v>154.1</c:v>
                </c:pt>
                <c:pt idx="2444">
                  <c:v>154.20000000000002</c:v>
                </c:pt>
                <c:pt idx="2445">
                  <c:v>154.30000000000001</c:v>
                </c:pt>
                <c:pt idx="2446">
                  <c:v>154.4</c:v>
                </c:pt>
                <c:pt idx="2447">
                  <c:v>154.5</c:v>
                </c:pt>
                <c:pt idx="2448">
                  <c:v>154.6</c:v>
                </c:pt>
                <c:pt idx="2449">
                  <c:v>154.69999999999999</c:v>
                </c:pt>
                <c:pt idx="2450">
                  <c:v>154.79999999999998</c:v>
                </c:pt>
                <c:pt idx="2451">
                  <c:v>154.9</c:v>
                </c:pt>
                <c:pt idx="2452">
                  <c:v>155</c:v>
                </c:pt>
                <c:pt idx="2453">
                  <c:v>155.1</c:v>
                </c:pt>
                <c:pt idx="2454">
                  <c:v>155.20000000000002</c:v>
                </c:pt>
                <c:pt idx="2455">
                  <c:v>155.30000000000001</c:v>
                </c:pt>
                <c:pt idx="2456">
                  <c:v>155.4</c:v>
                </c:pt>
                <c:pt idx="2457">
                  <c:v>155.5</c:v>
                </c:pt>
                <c:pt idx="2458">
                  <c:v>155.6</c:v>
                </c:pt>
                <c:pt idx="2459">
                  <c:v>155.69999999999999</c:v>
                </c:pt>
                <c:pt idx="2460">
                  <c:v>155.79999999999998</c:v>
                </c:pt>
                <c:pt idx="2461">
                  <c:v>155.9</c:v>
                </c:pt>
                <c:pt idx="2462">
                  <c:v>156</c:v>
                </c:pt>
                <c:pt idx="2463">
                  <c:v>156.1</c:v>
                </c:pt>
                <c:pt idx="2464">
                  <c:v>156.19999999999999</c:v>
                </c:pt>
                <c:pt idx="2465">
                  <c:v>156.30000000000001</c:v>
                </c:pt>
                <c:pt idx="2466">
                  <c:v>156.4</c:v>
                </c:pt>
                <c:pt idx="2467">
                  <c:v>156.5</c:v>
                </c:pt>
                <c:pt idx="2468">
                  <c:v>156.60000000000002</c:v>
                </c:pt>
                <c:pt idx="2469">
                  <c:v>156.69999999999999</c:v>
                </c:pt>
                <c:pt idx="2470">
                  <c:v>156.79999999999998</c:v>
                </c:pt>
                <c:pt idx="2471">
                  <c:v>156.9</c:v>
                </c:pt>
                <c:pt idx="2472">
                  <c:v>157</c:v>
                </c:pt>
                <c:pt idx="2473">
                  <c:v>157.1</c:v>
                </c:pt>
                <c:pt idx="2474">
                  <c:v>157.19999999999999</c:v>
                </c:pt>
                <c:pt idx="2475">
                  <c:v>157.30000000000001</c:v>
                </c:pt>
                <c:pt idx="2476">
                  <c:v>157.4</c:v>
                </c:pt>
                <c:pt idx="2477">
                  <c:v>157.5</c:v>
                </c:pt>
                <c:pt idx="2478">
                  <c:v>157.60000000000002</c:v>
                </c:pt>
                <c:pt idx="2479">
                  <c:v>157.70000000000002</c:v>
                </c:pt>
                <c:pt idx="2480">
                  <c:v>157.79999999999998</c:v>
                </c:pt>
                <c:pt idx="2481">
                  <c:v>157.9</c:v>
                </c:pt>
                <c:pt idx="2482">
                  <c:v>158</c:v>
                </c:pt>
                <c:pt idx="2483">
                  <c:v>158.1</c:v>
                </c:pt>
                <c:pt idx="2484">
                  <c:v>158.19999999999999</c:v>
                </c:pt>
                <c:pt idx="2485">
                  <c:v>158.30000000000001</c:v>
                </c:pt>
                <c:pt idx="2486">
                  <c:v>158.4</c:v>
                </c:pt>
                <c:pt idx="2487">
                  <c:v>158.5</c:v>
                </c:pt>
                <c:pt idx="2488">
                  <c:v>158.6</c:v>
                </c:pt>
                <c:pt idx="2489">
                  <c:v>158.70000000000002</c:v>
                </c:pt>
                <c:pt idx="2490">
                  <c:v>158.80000000000001</c:v>
                </c:pt>
                <c:pt idx="2491">
                  <c:v>158.9</c:v>
                </c:pt>
                <c:pt idx="2492">
                  <c:v>159</c:v>
                </c:pt>
                <c:pt idx="2493">
                  <c:v>159.1</c:v>
                </c:pt>
                <c:pt idx="2494">
                  <c:v>159.19999999999999</c:v>
                </c:pt>
                <c:pt idx="2495">
                  <c:v>159.29999999999998</c:v>
                </c:pt>
                <c:pt idx="2496">
                  <c:v>159.4</c:v>
                </c:pt>
                <c:pt idx="2497">
                  <c:v>159.5</c:v>
                </c:pt>
                <c:pt idx="2498">
                  <c:v>159.6</c:v>
                </c:pt>
                <c:pt idx="2499">
                  <c:v>159.70000000000002</c:v>
                </c:pt>
                <c:pt idx="2500">
                  <c:v>159.80000000000001</c:v>
                </c:pt>
                <c:pt idx="2501">
                  <c:v>159.9</c:v>
                </c:pt>
                <c:pt idx="2502">
                  <c:v>160</c:v>
                </c:pt>
                <c:pt idx="2503">
                  <c:v>160.1</c:v>
                </c:pt>
                <c:pt idx="2504">
                  <c:v>160.19999999999999</c:v>
                </c:pt>
                <c:pt idx="2505">
                  <c:v>160.29999999999998</c:v>
                </c:pt>
                <c:pt idx="2506">
                  <c:v>160.4</c:v>
                </c:pt>
                <c:pt idx="2507">
                  <c:v>160.5</c:v>
                </c:pt>
                <c:pt idx="2508">
                  <c:v>160.6</c:v>
                </c:pt>
                <c:pt idx="2509">
                  <c:v>160.70000000000002</c:v>
                </c:pt>
                <c:pt idx="2510">
                  <c:v>160.80000000000001</c:v>
                </c:pt>
                <c:pt idx="2511">
                  <c:v>160.9</c:v>
                </c:pt>
                <c:pt idx="2512">
                  <c:v>161</c:v>
                </c:pt>
                <c:pt idx="2513">
                  <c:v>161.10000000000002</c:v>
                </c:pt>
                <c:pt idx="2514">
                  <c:v>161.19999999999999</c:v>
                </c:pt>
                <c:pt idx="2515">
                  <c:v>161.29999999999998</c:v>
                </c:pt>
                <c:pt idx="2516">
                  <c:v>161.4</c:v>
                </c:pt>
                <c:pt idx="2517">
                  <c:v>161.5</c:v>
                </c:pt>
                <c:pt idx="2518">
                  <c:v>161.6</c:v>
                </c:pt>
                <c:pt idx="2519">
                  <c:v>161.69999999999999</c:v>
                </c:pt>
                <c:pt idx="2520">
                  <c:v>161.80000000000001</c:v>
                </c:pt>
                <c:pt idx="2521">
                  <c:v>161.9</c:v>
                </c:pt>
                <c:pt idx="2522">
                  <c:v>162</c:v>
                </c:pt>
                <c:pt idx="2523">
                  <c:v>162.10000000000002</c:v>
                </c:pt>
                <c:pt idx="2524">
                  <c:v>162.20000000000002</c:v>
                </c:pt>
                <c:pt idx="2525">
                  <c:v>162.29999999999998</c:v>
                </c:pt>
                <c:pt idx="2526">
                  <c:v>162.4</c:v>
                </c:pt>
                <c:pt idx="2527">
                  <c:v>162.5</c:v>
                </c:pt>
                <c:pt idx="2528">
                  <c:v>162.6</c:v>
                </c:pt>
                <c:pt idx="2529">
                  <c:v>162.69999999999999</c:v>
                </c:pt>
                <c:pt idx="2530">
                  <c:v>162.80000000000001</c:v>
                </c:pt>
                <c:pt idx="2531">
                  <c:v>162.9</c:v>
                </c:pt>
                <c:pt idx="2532">
                  <c:v>163</c:v>
                </c:pt>
                <c:pt idx="2533">
                  <c:v>163.1</c:v>
                </c:pt>
                <c:pt idx="2534">
                  <c:v>163.20000000000002</c:v>
                </c:pt>
                <c:pt idx="2535">
                  <c:v>163.30000000000001</c:v>
                </c:pt>
                <c:pt idx="2536">
                  <c:v>163.4</c:v>
                </c:pt>
                <c:pt idx="2537">
                  <c:v>163.5</c:v>
                </c:pt>
                <c:pt idx="2538">
                  <c:v>163.6</c:v>
                </c:pt>
                <c:pt idx="2539">
                  <c:v>163.69999999999999</c:v>
                </c:pt>
                <c:pt idx="2540">
                  <c:v>163.79999999999998</c:v>
                </c:pt>
                <c:pt idx="2541">
                  <c:v>163.9</c:v>
                </c:pt>
                <c:pt idx="2542">
                  <c:v>164</c:v>
                </c:pt>
                <c:pt idx="2543">
                  <c:v>164.1</c:v>
                </c:pt>
                <c:pt idx="2544">
                  <c:v>164.20000000000002</c:v>
                </c:pt>
                <c:pt idx="2545">
                  <c:v>164.3</c:v>
                </c:pt>
                <c:pt idx="2546">
                  <c:v>164.4</c:v>
                </c:pt>
                <c:pt idx="2547">
                  <c:v>164.5</c:v>
                </c:pt>
                <c:pt idx="2548">
                  <c:v>164.6</c:v>
                </c:pt>
                <c:pt idx="2549">
                  <c:v>164.7</c:v>
                </c:pt>
                <c:pt idx="2550">
                  <c:v>164.79999999999998</c:v>
                </c:pt>
                <c:pt idx="2551">
                  <c:v>164.9</c:v>
                </c:pt>
                <c:pt idx="2552">
                  <c:v>165</c:v>
                </c:pt>
                <c:pt idx="2553">
                  <c:v>165.1</c:v>
                </c:pt>
                <c:pt idx="2554">
                  <c:v>165.20000000000002</c:v>
                </c:pt>
                <c:pt idx="2555">
                  <c:v>165.3</c:v>
                </c:pt>
                <c:pt idx="2556">
                  <c:v>165.4</c:v>
                </c:pt>
                <c:pt idx="2557">
                  <c:v>165.5</c:v>
                </c:pt>
                <c:pt idx="2558">
                  <c:v>165.6</c:v>
                </c:pt>
                <c:pt idx="2559">
                  <c:v>165.7</c:v>
                </c:pt>
                <c:pt idx="2560">
                  <c:v>165.79999999999998</c:v>
                </c:pt>
                <c:pt idx="2561">
                  <c:v>165.9</c:v>
                </c:pt>
                <c:pt idx="2562">
                  <c:v>166</c:v>
                </c:pt>
                <c:pt idx="2563">
                  <c:v>166.1</c:v>
                </c:pt>
                <c:pt idx="2564">
                  <c:v>166.2</c:v>
                </c:pt>
                <c:pt idx="2565">
                  <c:v>166.3</c:v>
                </c:pt>
                <c:pt idx="2566">
                  <c:v>166.4</c:v>
                </c:pt>
                <c:pt idx="2567">
                  <c:v>166.5</c:v>
                </c:pt>
                <c:pt idx="2568">
                  <c:v>166.60000000000002</c:v>
                </c:pt>
                <c:pt idx="2569">
                  <c:v>166.70000000000002</c:v>
                </c:pt>
                <c:pt idx="2570">
                  <c:v>166.79999999999998</c:v>
                </c:pt>
                <c:pt idx="2571">
                  <c:v>166.9</c:v>
                </c:pt>
                <c:pt idx="2572">
                  <c:v>167</c:v>
                </c:pt>
                <c:pt idx="2573">
                  <c:v>167.1</c:v>
                </c:pt>
                <c:pt idx="2574">
                  <c:v>167.2</c:v>
                </c:pt>
                <c:pt idx="2575">
                  <c:v>167.3</c:v>
                </c:pt>
                <c:pt idx="2576">
                  <c:v>167.4</c:v>
                </c:pt>
                <c:pt idx="2577">
                  <c:v>167.5</c:v>
                </c:pt>
                <c:pt idx="2578">
                  <c:v>167.6</c:v>
                </c:pt>
                <c:pt idx="2579">
                  <c:v>167.70000000000002</c:v>
                </c:pt>
                <c:pt idx="2580">
                  <c:v>167.8</c:v>
                </c:pt>
                <c:pt idx="2581">
                  <c:v>167.9</c:v>
                </c:pt>
                <c:pt idx="2582">
                  <c:v>168</c:v>
                </c:pt>
                <c:pt idx="2583">
                  <c:v>168.1</c:v>
                </c:pt>
                <c:pt idx="2584">
                  <c:v>168.2</c:v>
                </c:pt>
                <c:pt idx="2585">
                  <c:v>168.3</c:v>
                </c:pt>
                <c:pt idx="2586">
                  <c:v>168.4</c:v>
                </c:pt>
                <c:pt idx="2587">
                  <c:v>168.5</c:v>
                </c:pt>
                <c:pt idx="2588">
                  <c:v>168.6</c:v>
                </c:pt>
                <c:pt idx="2589">
                  <c:v>168.70000000000002</c:v>
                </c:pt>
                <c:pt idx="2590">
                  <c:v>168.8</c:v>
                </c:pt>
                <c:pt idx="2591">
                  <c:v>168.9</c:v>
                </c:pt>
                <c:pt idx="2592">
                  <c:v>169</c:v>
                </c:pt>
                <c:pt idx="2593">
                  <c:v>169.1</c:v>
                </c:pt>
                <c:pt idx="2594">
                  <c:v>169.2</c:v>
                </c:pt>
                <c:pt idx="2595">
                  <c:v>169.29999999999998</c:v>
                </c:pt>
                <c:pt idx="2596">
                  <c:v>169.4</c:v>
                </c:pt>
                <c:pt idx="2597">
                  <c:v>169.5</c:v>
                </c:pt>
                <c:pt idx="2598">
                  <c:v>169.6</c:v>
                </c:pt>
                <c:pt idx="2599">
                  <c:v>169.70000000000002</c:v>
                </c:pt>
                <c:pt idx="2600">
                  <c:v>169.8</c:v>
                </c:pt>
                <c:pt idx="2601">
                  <c:v>169.9</c:v>
                </c:pt>
                <c:pt idx="2602">
                  <c:v>170</c:v>
                </c:pt>
                <c:pt idx="2603">
                  <c:v>170.1</c:v>
                </c:pt>
                <c:pt idx="2604">
                  <c:v>170.2</c:v>
                </c:pt>
                <c:pt idx="2605">
                  <c:v>170.29999999999998</c:v>
                </c:pt>
                <c:pt idx="2606">
                  <c:v>170.4</c:v>
                </c:pt>
                <c:pt idx="2607">
                  <c:v>170.5</c:v>
                </c:pt>
                <c:pt idx="2608">
                  <c:v>170.6</c:v>
                </c:pt>
                <c:pt idx="2609">
                  <c:v>170.7</c:v>
                </c:pt>
                <c:pt idx="2610">
                  <c:v>170.8</c:v>
                </c:pt>
                <c:pt idx="2611">
                  <c:v>170.9</c:v>
                </c:pt>
                <c:pt idx="2612">
                  <c:v>171</c:v>
                </c:pt>
                <c:pt idx="2613">
                  <c:v>171.10000000000002</c:v>
                </c:pt>
                <c:pt idx="2614">
                  <c:v>171.2</c:v>
                </c:pt>
                <c:pt idx="2615">
                  <c:v>171.29999999999998</c:v>
                </c:pt>
                <c:pt idx="2616">
                  <c:v>171.4</c:v>
                </c:pt>
                <c:pt idx="2617">
                  <c:v>171.5</c:v>
                </c:pt>
                <c:pt idx="2618">
                  <c:v>171.6</c:v>
                </c:pt>
                <c:pt idx="2619">
                  <c:v>171.7</c:v>
                </c:pt>
                <c:pt idx="2620">
                  <c:v>171.8</c:v>
                </c:pt>
                <c:pt idx="2621">
                  <c:v>171.9</c:v>
                </c:pt>
                <c:pt idx="2622">
                  <c:v>172</c:v>
                </c:pt>
                <c:pt idx="2623">
                  <c:v>172.10000000000002</c:v>
                </c:pt>
                <c:pt idx="2624">
                  <c:v>172.20000000000002</c:v>
                </c:pt>
                <c:pt idx="2625">
                  <c:v>172.29999999999998</c:v>
                </c:pt>
                <c:pt idx="2626">
                  <c:v>172.4</c:v>
                </c:pt>
                <c:pt idx="2627">
                  <c:v>172.5</c:v>
                </c:pt>
                <c:pt idx="2628">
                  <c:v>172.6</c:v>
                </c:pt>
                <c:pt idx="2629">
                  <c:v>172.7</c:v>
                </c:pt>
                <c:pt idx="2630">
                  <c:v>172.8</c:v>
                </c:pt>
                <c:pt idx="2631">
                  <c:v>172.9</c:v>
                </c:pt>
                <c:pt idx="2632">
                  <c:v>173</c:v>
                </c:pt>
                <c:pt idx="2633">
                  <c:v>173.1</c:v>
                </c:pt>
                <c:pt idx="2634">
                  <c:v>173.20000000000002</c:v>
                </c:pt>
                <c:pt idx="2635">
                  <c:v>173.3</c:v>
                </c:pt>
                <c:pt idx="2636">
                  <c:v>173.4</c:v>
                </c:pt>
                <c:pt idx="2637">
                  <c:v>173.5</c:v>
                </c:pt>
                <c:pt idx="2638">
                  <c:v>173.6</c:v>
                </c:pt>
                <c:pt idx="2639">
                  <c:v>173.7</c:v>
                </c:pt>
                <c:pt idx="2640">
                  <c:v>173.79999999999998</c:v>
                </c:pt>
                <c:pt idx="2641">
                  <c:v>173.9</c:v>
                </c:pt>
                <c:pt idx="2642">
                  <c:v>174</c:v>
                </c:pt>
                <c:pt idx="2643">
                  <c:v>174.1</c:v>
                </c:pt>
                <c:pt idx="2644">
                  <c:v>174.20000000000002</c:v>
                </c:pt>
                <c:pt idx="2645">
                  <c:v>174.3</c:v>
                </c:pt>
                <c:pt idx="2646">
                  <c:v>174.4</c:v>
                </c:pt>
                <c:pt idx="2647">
                  <c:v>174.5</c:v>
                </c:pt>
                <c:pt idx="2648">
                  <c:v>174.6</c:v>
                </c:pt>
                <c:pt idx="2649">
                  <c:v>174.7</c:v>
                </c:pt>
                <c:pt idx="2650">
                  <c:v>174.79999999999998</c:v>
                </c:pt>
                <c:pt idx="2651">
                  <c:v>174.9</c:v>
                </c:pt>
                <c:pt idx="2652">
                  <c:v>175</c:v>
                </c:pt>
                <c:pt idx="2653">
                  <c:v>175.1</c:v>
                </c:pt>
                <c:pt idx="2654">
                  <c:v>175.20000000000002</c:v>
                </c:pt>
                <c:pt idx="2655">
                  <c:v>175.3</c:v>
                </c:pt>
                <c:pt idx="2656">
                  <c:v>175.4</c:v>
                </c:pt>
                <c:pt idx="2657">
                  <c:v>175.5</c:v>
                </c:pt>
                <c:pt idx="2658">
                  <c:v>175.60000000000002</c:v>
                </c:pt>
                <c:pt idx="2659">
                  <c:v>175.7</c:v>
                </c:pt>
                <c:pt idx="2660">
                  <c:v>175.79999999999998</c:v>
                </c:pt>
                <c:pt idx="2661">
                  <c:v>175.9</c:v>
                </c:pt>
                <c:pt idx="2662">
                  <c:v>176</c:v>
                </c:pt>
                <c:pt idx="2663">
                  <c:v>176.1</c:v>
                </c:pt>
                <c:pt idx="2664">
                  <c:v>176.2</c:v>
                </c:pt>
                <c:pt idx="2665">
                  <c:v>176.3</c:v>
                </c:pt>
                <c:pt idx="2666">
                  <c:v>176.4</c:v>
                </c:pt>
                <c:pt idx="2667">
                  <c:v>176.5</c:v>
                </c:pt>
                <c:pt idx="2668">
                  <c:v>176.60000000000002</c:v>
                </c:pt>
                <c:pt idx="2669">
                  <c:v>176.70000000000002</c:v>
                </c:pt>
                <c:pt idx="2670">
                  <c:v>176.79999999999998</c:v>
                </c:pt>
                <c:pt idx="2671">
                  <c:v>176.9</c:v>
                </c:pt>
                <c:pt idx="2672">
                  <c:v>177</c:v>
                </c:pt>
                <c:pt idx="2673">
                  <c:v>177.1</c:v>
                </c:pt>
                <c:pt idx="2674">
                  <c:v>177.2</c:v>
                </c:pt>
                <c:pt idx="2675">
                  <c:v>177.3</c:v>
                </c:pt>
                <c:pt idx="2676">
                  <c:v>177.4</c:v>
                </c:pt>
                <c:pt idx="2677">
                  <c:v>177.5</c:v>
                </c:pt>
                <c:pt idx="2678">
                  <c:v>177.6</c:v>
                </c:pt>
                <c:pt idx="2679">
                  <c:v>177.70000000000002</c:v>
                </c:pt>
                <c:pt idx="2680">
                  <c:v>177.8</c:v>
                </c:pt>
                <c:pt idx="2681">
                  <c:v>177.9</c:v>
                </c:pt>
                <c:pt idx="2682">
                  <c:v>178</c:v>
                </c:pt>
                <c:pt idx="2683">
                  <c:v>178.1</c:v>
                </c:pt>
                <c:pt idx="2684">
                  <c:v>178.2</c:v>
                </c:pt>
                <c:pt idx="2685">
                  <c:v>178.29999999999998</c:v>
                </c:pt>
                <c:pt idx="2686">
                  <c:v>178.4</c:v>
                </c:pt>
                <c:pt idx="2687">
                  <c:v>178.5</c:v>
                </c:pt>
                <c:pt idx="2688">
                  <c:v>178.6</c:v>
                </c:pt>
                <c:pt idx="2689">
                  <c:v>178.70000000000002</c:v>
                </c:pt>
                <c:pt idx="2690">
                  <c:v>178.8</c:v>
                </c:pt>
                <c:pt idx="2691">
                  <c:v>178.9</c:v>
                </c:pt>
                <c:pt idx="2692">
                  <c:v>179</c:v>
                </c:pt>
                <c:pt idx="2693">
                  <c:v>179.1</c:v>
                </c:pt>
                <c:pt idx="2694">
                  <c:v>179.2</c:v>
                </c:pt>
                <c:pt idx="2695">
                  <c:v>179.29999999999998</c:v>
                </c:pt>
                <c:pt idx="2696">
                  <c:v>179.4</c:v>
                </c:pt>
                <c:pt idx="2697">
                  <c:v>179.5</c:v>
                </c:pt>
                <c:pt idx="2698">
                  <c:v>179.6</c:v>
                </c:pt>
                <c:pt idx="2699">
                  <c:v>179.70000000000002</c:v>
                </c:pt>
                <c:pt idx="2700">
                  <c:v>179.8</c:v>
                </c:pt>
                <c:pt idx="2701">
                  <c:v>179.9</c:v>
                </c:pt>
                <c:pt idx="2702">
                  <c:v>180</c:v>
                </c:pt>
                <c:pt idx="2703">
                  <c:v>180.1</c:v>
                </c:pt>
                <c:pt idx="2704">
                  <c:v>180.2</c:v>
                </c:pt>
                <c:pt idx="2705">
                  <c:v>180.29999999999998</c:v>
                </c:pt>
                <c:pt idx="2706">
                  <c:v>180.4</c:v>
                </c:pt>
                <c:pt idx="2707">
                  <c:v>180.5</c:v>
                </c:pt>
                <c:pt idx="2708">
                  <c:v>180.6</c:v>
                </c:pt>
                <c:pt idx="2709">
                  <c:v>180.7</c:v>
                </c:pt>
                <c:pt idx="2710">
                  <c:v>180.8</c:v>
                </c:pt>
                <c:pt idx="2711">
                  <c:v>180.9</c:v>
                </c:pt>
                <c:pt idx="2712">
                  <c:v>181</c:v>
                </c:pt>
                <c:pt idx="2713">
                  <c:v>181.10000000000002</c:v>
                </c:pt>
                <c:pt idx="2714">
                  <c:v>181.20000000000002</c:v>
                </c:pt>
                <c:pt idx="2715">
                  <c:v>181.29999999999998</c:v>
                </c:pt>
                <c:pt idx="2716">
                  <c:v>181.4</c:v>
                </c:pt>
                <c:pt idx="2717">
                  <c:v>181.5</c:v>
                </c:pt>
                <c:pt idx="2718">
                  <c:v>181.6</c:v>
                </c:pt>
                <c:pt idx="2719">
                  <c:v>181.7</c:v>
                </c:pt>
                <c:pt idx="2720">
                  <c:v>181.8</c:v>
                </c:pt>
                <c:pt idx="2721">
                  <c:v>181.9</c:v>
                </c:pt>
                <c:pt idx="2722">
                  <c:v>182</c:v>
                </c:pt>
                <c:pt idx="2723">
                  <c:v>182.1</c:v>
                </c:pt>
                <c:pt idx="2724">
                  <c:v>182.20000000000002</c:v>
                </c:pt>
                <c:pt idx="2725">
                  <c:v>182.3</c:v>
                </c:pt>
                <c:pt idx="2726">
                  <c:v>182.4</c:v>
                </c:pt>
                <c:pt idx="2727">
                  <c:v>182.5</c:v>
                </c:pt>
                <c:pt idx="2728">
                  <c:v>182.6</c:v>
                </c:pt>
                <c:pt idx="2729">
                  <c:v>182.7</c:v>
                </c:pt>
                <c:pt idx="2730">
                  <c:v>182.8</c:v>
                </c:pt>
                <c:pt idx="2731">
                  <c:v>182.9</c:v>
                </c:pt>
                <c:pt idx="2732">
                  <c:v>183</c:v>
                </c:pt>
                <c:pt idx="2733">
                  <c:v>183.1</c:v>
                </c:pt>
                <c:pt idx="2734">
                  <c:v>183.20000000000002</c:v>
                </c:pt>
                <c:pt idx="2735">
                  <c:v>183.3</c:v>
                </c:pt>
                <c:pt idx="2736">
                  <c:v>183.4</c:v>
                </c:pt>
                <c:pt idx="2737">
                  <c:v>183.5</c:v>
                </c:pt>
                <c:pt idx="2738">
                  <c:v>183.6</c:v>
                </c:pt>
                <c:pt idx="2739">
                  <c:v>183.7</c:v>
                </c:pt>
                <c:pt idx="2740">
                  <c:v>183.79999999999998</c:v>
                </c:pt>
                <c:pt idx="2741">
                  <c:v>183.9</c:v>
                </c:pt>
                <c:pt idx="2742">
                  <c:v>184</c:v>
                </c:pt>
                <c:pt idx="2743">
                  <c:v>184.1</c:v>
                </c:pt>
                <c:pt idx="2744">
                  <c:v>184.20000000000002</c:v>
                </c:pt>
                <c:pt idx="2745">
                  <c:v>184.3</c:v>
                </c:pt>
                <c:pt idx="2746">
                  <c:v>184.4</c:v>
                </c:pt>
                <c:pt idx="2747">
                  <c:v>184.5</c:v>
                </c:pt>
                <c:pt idx="2748">
                  <c:v>184.6</c:v>
                </c:pt>
                <c:pt idx="2749">
                  <c:v>184.7</c:v>
                </c:pt>
                <c:pt idx="2750">
                  <c:v>184.79999999999998</c:v>
                </c:pt>
                <c:pt idx="2751">
                  <c:v>184.9</c:v>
                </c:pt>
                <c:pt idx="2752">
                  <c:v>185</c:v>
                </c:pt>
                <c:pt idx="2753">
                  <c:v>185.1</c:v>
                </c:pt>
                <c:pt idx="2754">
                  <c:v>185.2</c:v>
                </c:pt>
                <c:pt idx="2755">
                  <c:v>185.3</c:v>
                </c:pt>
                <c:pt idx="2756">
                  <c:v>185.4</c:v>
                </c:pt>
                <c:pt idx="2757">
                  <c:v>185.5</c:v>
                </c:pt>
                <c:pt idx="2758">
                  <c:v>185.60000000000002</c:v>
                </c:pt>
                <c:pt idx="2759">
                  <c:v>185.7</c:v>
                </c:pt>
                <c:pt idx="2760">
                  <c:v>185.79999999999998</c:v>
                </c:pt>
                <c:pt idx="2761">
                  <c:v>185.9</c:v>
                </c:pt>
                <c:pt idx="2762">
                  <c:v>186</c:v>
                </c:pt>
                <c:pt idx="2763">
                  <c:v>186.1</c:v>
                </c:pt>
                <c:pt idx="2764">
                  <c:v>186.2</c:v>
                </c:pt>
                <c:pt idx="2765">
                  <c:v>186.3</c:v>
                </c:pt>
                <c:pt idx="2766">
                  <c:v>186.4</c:v>
                </c:pt>
                <c:pt idx="2767">
                  <c:v>186.5</c:v>
                </c:pt>
                <c:pt idx="2768">
                  <c:v>186.60000000000002</c:v>
                </c:pt>
                <c:pt idx="2769">
                  <c:v>186.70000000000002</c:v>
                </c:pt>
                <c:pt idx="2770">
                  <c:v>186.79999999999998</c:v>
                </c:pt>
                <c:pt idx="2771">
                  <c:v>186.9</c:v>
                </c:pt>
                <c:pt idx="2772">
                  <c:v>187</c:v>
                </c:pt>
                <c:pt idx="2773">
                  <c:v>187.1</c:v>
                </c:pt>
                <c:pt idx="2774">
                  <c:v>187.2</c:v>
                </c:pt>
                <c:pt idx="2775">
                  <c:v>187.3</c:v>
                </c:pt>
                <c:pt idx="2776">
                  <c:v>187.4</c:v>
                </c:pt>
                <c:pt idx="2777">
                  <c:v>187.5</c:v>
                </c:pt>
                <c:pt idx="2778">
                  <c:v>187.6</c:v>
                </c:pt>
                <c:pt idx="2779">
                  <c:v>187.70000000000002</c:v>
                </c:pt>
                <c:pt idx="2780">
                  <c:v>187.8</c:v>
                </c:pt>
                <c:pt idx="2781">
                  <c:v>187.9</c:v>
                </c:pt>
                <c:pt idx="2782">
                  <c:v>188</c:v>
                </c:pt>
                <c:pt idx="2783">
                  <c:v>188.1</c:v>
                </c:pt>
                <c:pt idx="2784">
                  <c:v>188.2</c:v>
                </c:pt>
                <c:pt idx="2785">
                  <c:v>188.29999999999998</c:v>
                </c:pt>
                <c:pt idx="2786">
                  <c:v>188.4</c:v>
                </c:pt>
                <c:pt idx="2787">
                  <c:v>188.5</c:v>
                </c:pt>
                <c:pt idx="2788">
                  <c:v>188.6</c:v>
                </c:pt>
                <c:pt idx="2789">
                  <c:v>188.70000000000002</c:v>
                </c:pt>
                <c:pt idx="2790">
                  <c:v>188.8</c:v>
                </c:pt>
                <c:pt idx="2791">
                  <c:v>188.9</c:v>
                </c:pt>
                <c:pt idx="2792">
                  <c:v>189</c:v>
                </c:pt>
                <c:pt idx="2793">
                  <c:v>189.1</c:v>
                </c:pt>
                <c:pt idx="2794">
                  <c:v>189.2</c:v>
                </c:pt>
                <c:pt idx="2795">
                  <c:v>189.29999999999998</c:v>
                </c:pt>
                <c:pt idx="2796">
                  <c:v>189.4</c:v>
                </c:pt>
                <c:pt idx="2797">
                  <c:v>189.5</c:v>
                </c:pt>
                <c:pt idx="2798">
                  <c:v>189.6</c:v>
                </c:pt>
                <c:pt idx="2799">
                  <c:v>189.70000000000002</c:v>
                </c:pt>
                <c:pt idx="2800">
                  <c:v>189.8</c:v>
                </c:pt>
                <c:pt idx="2801">
                  <c:v>189.9</c:v>
                </c:pt>
                <c:pt idx="2802">
                  <c:v>190</c:v>
                </c:pt>
                <c:pt idx="2803">
                  <c:v>190.10000000000002</c:v>
                </c:pt>
                <c:pt idx="2804">
                  <c:v>190.2</c:v>
                </c:pt>
                <c:pt idx="2805">
                  <c:v>190.29999999999998</c:v>
                </c:pt>
                <c:pt idx="2806">
                  <c:v>190.4</c:v>
                </c:pt>
                <c:pt idx="2807">
                  <c:v>190.5</c:v>
                </c:pt>
                <c:pt idx="2808">
                  <c:v>190.6</c:v>
                </c:pt>
                <c:pt idx="2809">
                  <c:v>190.7</c:v>
                </c:pt>
                <c:pt idx="2810">
                  <c:v>190.8</c:v>
                </c:pt>
                <c:pt idx="2811">
                  <c:v>190.9</c:v>
                </c:pt>
                <c:pt idx="2812">
                  <c:v>191</c:v>
                </c:pt>
                <c:pt idx="2813">
                  <c:v>191.10000000000002</c:v>
                </c:pt>
                <c:pt idx="2814">
                  <c:v>191.20000000000002</c:v>
                </c:pt>
                <c:pt idx="2815">
                  <c:v>191.29999999999998</c:v>
                </c:pt>
                <c:pt idx="2816">
                  <c:v>191.4</c:v>
                </c:pt>
                <c:pt idx="2817">
                  <c:v>191.5</c:v>
                </c:pt>
                <c:pt idx="2818">
                  <c:v>191.6</c:v>
                </c:pt>
                <c:pt idx="2819">
                  <c:v>191.7</c:v>
                </c:pt>
                <c:pt idx="2820">
                  <c:v>191.8</c:v>
                </c:pt>
                <c:pt idx="2821">
                  <c:v>191.9</c:v>
                </c:pt>
                <c:pt idx="2822">
                  <c:v>192</c:v>
                </c:pt>
                <c:pt idx="2823">
                  <c:v>192.1</c:v>
                </c:pt>
                <c:pt idx="2824">
                  <c:v>192.20000000000002</c:v>
                </c:pt>
                <c:pt idx="2825">
                  <c:v>192.3</c:v>
                </c:pt>
                <c:pt idx="2826">
                  <c:v>192.4</c:v>
                </c:pt>
                <c:pt idx="2827">
                  <c:v>192.5</c:v>
                </c:pt>
                <c:pt idx="2828">
                  <c:v>192.6</c:v>
                </c:pt>
                <c:pt idx="2829">
                  <c:v>192.7</c:v>
                </c:pt>
                <c:pt idx="2830">
                  <c:v>192.8</c:v>
                </c:pt>
                <c:pt idx="2831">
                  <c:v>192.9</c:v>
                </c:pt>
                <c:pt idx="2832">
                  <c:v>193</c:v>
                </c:pt>
                <c:pt idx="2833">
                  <c:v>193.1</c:v>
                </c:pt>
                <c:pt idx="2834">
                  <c:v>193.20000000000002</c:v>
                </c:pt>
                <c:pt idx="2835">
                  <c:v>193.3</c:v>
                </c:pt>
                <c:pt idx="2836">
                  <c:v>193.4</c:v>
                </c:pt>
                <c:pt idx="2837">
                  <c:v>193.5</c:v>
                </c:pt>
                <c:pt idx="2838">
                  <c:v>193.6</c:v>
                </c:pt>
                <c:pt idx="2839">
                  <c:v>193.7</c:v>
                </c:pt>
                <c:pt idx="2840">
                  <c:v>193.79999999999998</c:v>
                </c:pt>
                <c:pt idx="2841">
                  <c:v>193.9</c:v>
                </c:pt>
                <c:pt idx="2842">
                  <c:v>194</c:v>
                </c:pt>
                <c:pt idx="2843">
                  <c:v>194.1</c:v>
                </c:pt>
                <c:pt idx="2844">
                  <c:v>194.20000000000002</c:v>
                </c:pt>
                <c:pt idx="2845">
                  <c:v>194.3</c:v>
                </c:pt>
                <c:pt idx="2846">
                  <c:v>194.4</c:v>
                </c:pt>
                <c:pt idx="2847">
                  <c:v>194.5</c:v>
                </c:pt>
                <c:pt idx="2848">
                  <c:v>194.6</c:v>
                </c:pt>
                <c:pt idx="2849">
                  <c:v>194.7</c:v>
                </c:pt>
                <c:pt idx="2850">
                  <c:v>194.79999999999998</c:v>
                </c:pt>
                <c:pt idx="2851">
                  <c:v>194.9</c:v>
                </c:pt>
                <c:pt idx="2852">
                  <c:v>195</c:v>
                </c:pt>
                <c:pt idx="2853">
                  <c:v>195.1</c:v>
                </c:pt>
                <c:pt idx="2854">
                  <c:v>195.2</c:v>
                </c:pt>
                <c:pt idx="2855">
                  <c:v>195.3</c:v>
                </c:pt>
                <c:pt idx="2856">
                  <c:v>195.4</c:v>
                </c:pt>
                <c:pt idx="2857">
                  <c:v>195.5</c:v>
                </c:pt>
                <c:pt idx="2858">
                  <c:v>195.60000000000002</c:v>
                </c:pt>
                <c:pt idx="2859">
                  <c:v>195.70000000000002</c:v>
                </c:pt>
                <c:pt idx="2860">
                  <c:v>195.79999999999998</c:v>
                </c:pt>
                <c:pt idx="2861">
                  <c:v>195.9</c:v>
                </c:pt>
                <c:pt idx="2862">
                  <c:v>196</c:v>
                </c:pt>
                <c:pt idx="2863">
                  <c:v>196.1</c:v>
                </c:pt>
                <c:pt idx="2864">
                  <c:v>196.2</c:v>
                </c:pt>
                <c:pt idx="2865">
                  <c:v>196.3</c:v>
                </c:pt>
                <c:pt idx="2866">
                  <c:v>196.4</c:v>
                </c:pt>
                <c:pt idx="2867">
                  <c:v>196.5</c:v>
                </c:pt>
                <c:pt idx="2868">
                  <c:v>196.6</c:v>
                </c:pt>
                <c:pt idx="2869">
                  <c:v>196.70000000000002</c:v>
                </c:pt>
                <c:pt idx="2870">
                  <c:v>196.8</c:v>
                </c:pt>
                <c:pt idx="2871">
                  <c:v>196.9</c:v>
                </c:pt>
                <c:pt idx="2872">
                  <c:v>197</c:v>
                </c:pt>
                <c:pt idx="2873">
                  <c:v>197.1</c:v>
                </c:pt>
                <c:pt idx="2874">
                  <c:v>197.2</c:v>
                </c:pt>
                <c:pt idx="2875">
                  <c:v>197.3</c:v>
                </c:pt>
                <c:pt idx="2876">
                  <c:v>197.4</c:v>
                </c:pt>
                <c:pt idx="2877">
                  <c:v>197.5</c:v>
                </c:pt>
                <c:pt idx="2878">
                  <c:v>197.6</c:v>
                </c:pt>
                <c:pt idx="2879">
                  <c:v>197.70000000000002</c:v>
                </c:pt>
                <c:pt idx="2880">
                  <c:v>197.8</c:v>
                </c:pt>
                <c:pt idx="2881">
                  <c:v>197.9</c:v>
                </c:pt>
                <c:pt idx="2882">
                  <c:v>198</c:v>
                </c:pt>
                <c:pt idx="2883">
                  <c:v>198.1</c:v>
                </c:pt>
                <c:pt idx="2884">
                  <c:v>198.2</c:v>
                </c:pt>
                <c:pt idx="2885">
                  <c:v>198.29999999999998</c:v>
                </c:pt>
                <c:pt idx="2886">
                  <c:v>198.4</c:v>
                </c:pt>
                <c:pt idx="2887">
                  <c:v>198.5</c:v>
                </c:pt>
                <c:pt idx="2888">
                  <c:v>198.6</c:v>
                </c:pt>
                <c:pt idx="2889">
                  <c:v>198.70000000000002</c:v>
                </c:pt>
                <c:pt idx="2890">
                  <c:v>198.8</c:v>
                </c:pt>
                <c:pt idx="2891">
                  <c:v>198.9</c:v>
                </c:pt>
                <c:pt idx="2892">
                  <c:v>199</c:v>
                </c:pt>
                <c:pt idx="2893">
                  <c:v>199.1</c:v>
                </c:pt>
                <c:pt idx="2894">
                  <c:v>199.2</c:v>
                </c:pt>
                <c:pt idx="2895">
                  <c:v>199.29999999999998</c:v>
                </c:pt>
                <c:pt idx="2896">
                  <c:v>199.4</c:v>
                </c:pt>
                <c:pt idx="2897">
                  <c:v>199.5</c:v>
                </c:pt>
                <c:pt idx="2898">
                  <c:v>199.6</c:v>
                </c:pt>
                <c:pt idx="2899">
                  <c:v>199.7</c:v>
                </c:pt>
                <c:pt idx="2900">
                  <c:v>199.8</c:v>
                </c:pt>
                <c:pt idx="2901">
                  <c:v>199.9</c:v>
                </c:pt>
                <c:pt idx="2902">
                  <c:v>200</c:v>
                </c:pt>
                <c:pt idx="2903">
                  <c:v>200.10000000000002</c:v>
                </c:pt>
                <c:pt idx="2904">
                  <c:v>200.2</c:v>
                </c:pt>
                <c:pt idx="2905">
                  <c:v>200.29999999999998</c:v>
                </c:pt>
                <c:pt idx="2906">
                  <c:v>200.4</c:v>
                </c:pt>
                <c:pt idx="2907">
                  <c:v>200.5</c:v>
                </c:pt>
                <c:pt idx="2908">
                  <c:v>200.6</c:v>
                </c:pt>
                <c:pt idx="2909">
                  <c:v>200.7</c:v>
                </c:pt>
                <c:pt idx="2910">
                  <c:v>200.8</c:v>
                </c:pt>
                <c:pt idx="2911">
                  <c:v>200.9</c:v>
                </c:pt>
                <c:pt idx="2912">
                  <c:v>201</c:v>
                </c:pt>
                <c:pt idx="2913">
                  <c:v>201.10000000000002</c:v>
                </c:pt>
                <c:pt idx="2914">
                  <c:v>201.20000000000002</c:v>
                </c:pt>
                <c:pt idx="2915">
                  <c:v>201.29999999999998</c:v>
                </c:pt>
                <c:pt idx="2916">
                  <c:v>201.4</c:v>
                </c:pt>
                <c:pt idx="2917">
                  <c:v>201.5</c:v>
                </c:pt>
                <c:pt idx="2918">
                  <c:v>201.6</c:v>
                </c:pt>
                <c:pt idx="2919">
                  <c:v>201.7</c:v>
                </c:pt>
                <c:pt idx="2920">
                  <c:v>201.8</c:v>
                </c:pt>
                <c:pt idx="2921">
                  <c:v>201.9</c:v>
                </c:pt>
                <c:pt idx="2922">
                  <c:v>202</c:v>
                </c:pt>
                <c:pt idx="2923">
                  <c:v>202.1</c:v>
                </c:pt>
                <c:pt idx="2924">
                  <c:v>202.20000000000002</c:v>
                </c:pt>
                <c:pt idx="2925">
                  <c:v>202.3</c:v>
                </c:pt>
                <c:pt idx="2926">
                  <c:v>202.4</c:v>
                </c:pt>
                <c:pt idx="2927">
                  <c:v>202.5</c:v>
                </c:pt>
                <c:pt idx="2928">
                  <c:v>202.6</c:v>
                </c:pt>
                <c:pt idx="2929">
                  <c:v>202.7</c:v>
                </c:pt>
                <c:pt idx="2930">
                  <c:v>202.79999999999998</c:v>
                </c:pt>
                <c:pt idx="2931">
                  <c:v>202.9</c:v>
                </c:pt>
                <c:pt idx="2932">
                  <c:v>203</c:v>
                </c:pt>
                <c:pt idx="2933">
                  <c:v>203.1</c:v>
                </c:pt>
                <c:pt idx="2934">
                  <c:v>203.20000000000002</c:v>
                </c:pt>
                <c:pt idx="2935">
                  <c:v>203.3</c:v>
                </c:pt>
                <c:pt idx="2936">
                  <c:v>203.4</c:v>
                </c:pt>
                <c:pt idx="2937">
                  <c:v>203.5</c:v>
                </c:pt>
                <c:pt idx="2938">
                  <c:v>203.6</c:v>
                </c:pt>
                <c:pt idx="2939">
                  <c:v>203.7</c:v>
                </c:pt>
                <c:pt idx="2940">
                  <c:v>203.79999999999998</c:v>
                </c:pt>
                <c:pt idx="2941">
                  <c:v>203.9</c:v>
                </c:pt>
                <c:pt idx="2942">
                  <c:v>204</c:v>
                </c:pt>
                <c:pt idx="2943">
                  <c:v>204.1</c:v>
                </c:pt>
                <c:pt idx="2944">
                  <c:v>204.20000000000002</c:v>
                </c:pt>
                <c:pt idx="2945">
                  <c:v>204.3</c:v>
                </c:pt>
                <c:pt idx="2946">
                  <c:v>204.4</c:v>
                </c:pt>
                <c:pt idx="2947">
                  <c:v>204.5</c:v>
                </c:pt>
                <c:pt idx="2948">
                  <c:v>204.60000000000002</c:v>
                </c:pt>
                <c:pt idx="2949">
                  <c:v>204.7</c:v>
                </c:pt>
                <c:pt idx="2950">
                  <c:v>204.79999999999998</c:v>
                </c:pt>
                <c:pt idx="2951">
                  <c:v>204.9</c:v>
                </c:pt>
                <c:pt idx="2952">
                  <c:v>205</c:v>
                </c:pt>
                <c:pt idx="2953">
                  <c:v>205.1</c:v>
                </c:pt>
                <c:pt idx="2954">
                  <c:v>205.2</c:v>
                </c:pt>
                <c:pt idx="2955">
                  <c:v>205.3</c:v>
                </c:pt>
                <c:pt idx="2956">
                  <c:v>205.4</c:v>
                </c:pt>
                <c:pt idx="2957">
                  <c:v>205.5</c:v>
                </c:pt>
                <c:pt idx="2958">
                  <c:v>205.60000000000002</c:v>
                </c:pt>
                <c:pt idx="2959">
                  <c:v>205.70000000000002</c:v>
                </c:pt>
                <c:pt idx="2960">
                  <c:v>205.79999999999998</c:v>
                </c:pt>
                <c:pt idx="2961">
                  <c:v>205.9</c:v>
                </c:pt>
                <c:pt idx="2962">
                  <c:v>206</c:v>
                </c:pt>
                <c:pt idx="2963">
                  <c:v>206.1</c:v>
                </c:pt>
                <c:pt idx="2964">
                  <c:v>206.2</c:v>
                </c:pt>
                <c:pt idx="2965">
                  <c:v>206.3</c:v>
                </c:pt>
                <c:pt idx="2966">
                  <c:v>206.4</c:v>
                </c:pt>
                <c:pt idx="2967">
                  <c:v>206.5</c:v>
                </c:pt>
                <c:pt idx="2968">
                  <c:v>206.6</c:v>
                </c:pt>
                <c:pt idx="2969">
                  <c:v>206.70000000000002</c:v>
                </c:pt>
                <c:pt idx="2970">
                  <c:v>206.8</c:v>
                </c:pt>
                <c:pt idx="2971">
                  <c:v>206.9</c:v>
                </c:pt>
                <c:pt idx="2972">
                  <c:v>207</c:v>
                </c:pt>
                <c:pt idx="2973">
                  <c:v>207.1</c:v>
                </c:pt>
                <c:pt idx="2974">
                  <c:v>207.2</c:v>
                </c:pt>
                <c:pt idx="2975">
                  <c:v>207.3</c:v>
                </c:pt>
                <c:pt idx="2976">
                  <c:v>207.4</c:v>
                </c:pt>
                <c:pt idx="2977">
                  <c:v>207.5</c:v>
                </c:pt>
                <c:pt idx="2978">
                  <c:v>207.6</c:v>
                </c:pt>
                <c:pt idx="2979">
                  <c:v>207.70000000000002</c:v>
                </c:pt>
                <c:pt idx="2980">
                  <c:v>207.8</c:v>
                </c:pt>
                <c:pt idx="2981">
                  <c:v>207.9</c:v>
                </c:pt>
                <c:pt idx="2982">
                  <c:v>208</c:v>
                </c:pt>
                <c:pt idx="2983">
                  <c:v>208.1</c:v>
                </c:pt>
                <c:pt idx="2984">
                  <c:v>208.2</c:v>
                </c:pt>
                <c:pt idx="2985">
                  <c:v>208.29999999999998</c:v>
                </c:pt>
                <c:pt idx="2986">
                  <c:v>208.4</c:v>
                </c:pt>
                <c:pt idx="2987">
                  <c:v>208.5</c:v>
                </c:pt>
                <c:pt idx="2988">
                  <c:v>208.6</c:v>
                </c:pt>
                <c:pt idx="2989">
                  <c:v>208.70000000000002</c:v>
                </c:pt>
                <c:pt idx="2990">
                  <c:v>208.8</c:v>
                </c:pt>
                <c:pt idx="2991">
                  <c:v>208.9</c:v>
                </c:pt>
                <c:pt idx="2992">
                  <c:v>209</c:v>
                </c:pt>
                <c:pt idx="2993">
                  <c:v>209.1</c:v>
                </c:pt>
                <c:pt idx="2994">
                  <c:v>209.2</c:v>
                </c:pt>
                <c:pt idx="2995">
                  <c:v>209.29999999999998</c:v>
                </c:pt>
                <c:pt idx="2996">
                  <c:v>209.4</c:v>
                </c:pt>
                <c:pt idx="2997">
                  <c:v>209.5</c:v>
                </c:pt>
                <c:pt idx="2998">
                  <c:v>209.6</c:v>
                </c:pt>
                <c:pt idx="2999">
                  <c:v>209.7</c:v>
                </c:pt>
                <c:pt idx="3000">
                  <c:v>209.8</c:v>
                </c:pt>
                <c:pt idx="3001">
                  <c:v>209.9</c:v>
                </c:pt>
                <c:pt idx="3002">
                  <c:v>210</c:v>
                </c:pt>
                <c:pt idx="3003">
                  <c:v>210.10000000000002</c:v>
                </c:pt>
                <c:pt idx="3004">
                  <c:v>210.2</c:v>
                </c:pt>
                <c:pt idx="3005">
                  <c:v>210.29999999999998</c:v>
                </c:pt>
                <c:pt idx="3006">
                  <c:v>210.4</c:v>
                </c:pt>
                <c:pt idx="3007">
                  <c:v>210.5</c:v>
                </c:pt>
                <c:pt idx="3008">
                  <c:v>210.6</c:v>
                </c:pt>
                <c:pt idx="3009">
                  <c:v>210.7</c:v>
                </c:pt>
                <c:pt idx="3010">
                  <c:v>210.8</c:v>
                </c:pt>
                <c:pt idx="3011">
                  <c:v>210.9</c:v>
                </c:pt>
                <c:pt idx="3012">
                  <c:v>211</c:v>
                </c:pt>
                <c:pt idx="3013">
                  <c:v>211.1</c:v>
                </c:pt>
                <c:pt idx="3014">
                  <c:v>211.20000000000002</c:v>
                </c:pt>
                <c:pt idx="3015">
                  <c:v>211.3</c:v>
                </c:pt>
                <c:pt idx="3016">
                  <c:v>211.4</c:v>
                </c:pt>
                <c:pt idx="3017">
                  <c:v>211.5</c:v>
                </c:pt>
                <c:pt idx="3018">
                  <c:v>211.6</c:v>
                </c:pt>
                <c:pt idx="3019">
                  <c:v>211.7</c:v>
                </c:pt>
                <c:pt idx="3020">
                  <c:v>211.8</c:v>
                </c:pt>
                <c:pt idx="3021">
                  <c:v>211.9</c:v>
                </c:pt>
                <c:pt idx="3022">
                  <c:v>212</c:v>
                </c:pt>
                <c:pt idx="3023">
                  <c:v>212.1</c:v>
                </c:pt>
                <c:pt idx="3024">
                  <c:v>212.20000000000002</c:v>
                </c:pt>
                <c:pt idx="3025">
                  <c:v>212.3</c:v>
                </c:pt>
                <c:pt idx="3026">
                  <c:v>212.4</c:v>
                </c:pt>
                <c:pt idx="3027">
                  <c:v>212.5</c:v>
                </c:pt>
                <c:pt idx="3028">
                  <c:v>212.6</c:v>
                </c:pt>
                <c:pt idx="3029">
                  <c:v>212.7</c:v>
                </c:pt>
                <c:pt idx="3030">
                  <c:v>212.79999999999998</c:v>
                </c:pt>
                <c:pt idx="3031">
                  <c:v>212.9</c:v>
                </c:pt>
                <c:pt idx="3032">
                  <c:v>213</c:v>
                </c:pt>
                <c:pt idx="3033">
                  <c:v>213.1</c:v>
                </c:pt>
                <c:pt idx="3034">
                  <c:v>213.20000000000002</c:v>
                </c:pt>
                <c:pt idx="3035">
                  <c:v>213.3</c:v>
                </c:pt>
                <c:pt idx="3036">
                  <c:v>213.4</c:v>
                </c:pt>
                <c:pt idx="3037">
                  <c:v>213.5</c:v>
                </c:pt>
                <c:pt idx="3038">
                  <c:v>213.6</c:v>
                </c:pt>
                <c:pt idx="3039">
                  <c:v>213.7</c:v>
                </c:pt>
                <c:pt idx="3040">
                  <c:v>213.79999999999998</c:v>
                </c:pt>
                <c:pt idx="3041">
                  <c:v>213.9</c:v>
                </c:pt>
                <c:pt idx="3042">
                  <c:v>214</c:v>
                </c:pt>
                <c:pt idx="3043">
                  <c:v>214.1</c:v>
                </c:pt>
                <c:pt idx="3044">
                  <c:v>214.2</c:v>
                </c:pt>
                <c:pt idx="3045">
                  <c:v>214.3</c:v>
                </c:pt>
                <c:pt idx="3046">
                  <c:v>214.4</c:v>
                </c:pt>
                <c:pt idx="3047">
                  <c:v>214.5</c:v>
                </c:pt>
                <c:pt idx="3048">
                  <c:v>214.60000000000002</c:v>
                </c:pt>
                <c:pt idx="3049">
                  <c:v>214.7</c:v>
                </c:pt>
                <c:pt idx="3050">
                  <c:v>214.79999999999998</c:v>
                </c:pt>
                <c:pt idx="3051">
                  <c:v>214.9</c:v>
                </c:pt>
                <c:pt idx="3052">
                  <c:v>215</c:v>
                </c:pt>
                <c:pt idx="3053">
                  <c:v>215.1</c:v>
                </c:pt>
                <c:pt idx="3054">
                  <c:v>215.2</c:v>
                </c:pt>
                <c:pt idx="3055">
                  <c:v>215.3</c:v>
                </c:pt>
                <c:pt idx="3056">
                  <c:v>215.4</c:v>
                </c:pt>
                <c:pt idx="3057">
                  <c:v>215.5</c:v>
                </c:pt>
                <c:pt idx="3058">
                  <c:v>215.60000000000002</c:v>
                </c:pt>
                <c:pt idx="3059">
                  <c:v>215.70000000000002</c:v>
                </c:pt>
                <c:pt idx="3060">
                  <c:v>215.79999999999998</c:v>
                </c:pt>
                <c:pt idx="3061">
                  <c:v>215.9</c:v>
                </c:pt>
                <c:pt idx="3062">
                  <c:v>216</c:v>
                </c:pt>
                <c:pt idx="3063">
                  <c:v>216.1</c:v>
                </c:pt>
                <c:pt idx="3064">
                  <c:v>216.2</c:v>
                </c:pt>
                <c:pt idx="3065">
                  <c:v>216.3</c:v>
                </c:pt>
                <c:pt idx="3066">
                  <c:v>216.4</c:v>
                </c:pt>
                <c:pt idx="3067">
                  <c:v>216.5</c:v>
                </c:pt>
                <c:pt idx="3068">
                  <c:v>216.6</c:v>
                </c:pt>
                <c:pt idx="3069">
                  <c:v>216.70000000000002</c:v>
                </c:pt>
                <c:pt idx="3070">
                  <c:v>216.8</c:v>
                </c:pt>
                <c:pt idx="3071">
                  <c:v>216.9</c:v>
                </c:pt>
                <c:pt idx="3072">
                  <c:v>217</c:v>
                </c:pt>
                <c:pt idx="3073">
                  <c:v>217.1</c:v>
                </c:pt>
                <c:pt idx="3074">
                  <c:v>217.2</c:v>
                </c:pt>
                <c:pt idx="3075">
                  <c:v>217.29999999999998</c:v>
                </c:pt>
                <c:pt idx="3076">
                  <c:v>217.4</c:v>
                </c:pt>
                <c:pt idx="3077">
                  <c:v>217.5</c:v>
                </c:pt>
                <c:pt idx="3078">
                  <c:v>217.6</c:v>
                </c:pt>
                <c:pt idx="3079">
                  <c:v>217.70000000000002</c:v>
                </c:pt>
                <c:pt idx="3080">
                  <c:v>217.8</c:v>
                </c:pt>
                <c:pt idx="3081">
                  <c:v>217.9</c:v>
                </c:pt>
                <c:pt idx="3082">
                  <c:v>218</c:v>
                </c:pt>
                <c:pt idx="3083">
                  <c:v>218.1</c:v>
                </c:pt>
                <c:pt idx="3084">
                  <c:v>218.2</c:v>
                </c:pt>
                <c:pt idx="3085">
                  <c:v>218.29999999999998</c:v>
                </c:pt>
                <c:pt idx="3086">
                  <c:v>218.4</c:v>
                </c:pt>
                <c:pt idx="3087">
                  <c:v>218.5</c:v>
                </c:pt>
                <c:pt idx="3088">
                  <c:v>218.6</c:v>
                </c:pt>
                <c:pt idx="3089">
                  <c:v>218.70000000000002</c:v>
                </c:pt>
                <c:pt idx="3090">
                  <c:v>218.8</c:v>
                </c:pt>
                <c:pt idx="3091">
                  <c:v>218.9</c:v>
                </c:pt>
                <c:pt idx="3092">
                  <c:v>219</c:v>
                </c:pt>
                <c:pt idx="3093">
                  <c:v>219.10000000000002</c:v>
                </c:pt>
                <c:pt idx="3094">
                  <c:v>219.2</c:v>
                </c:pt>
                <c:pt idx="3095">
                  <c:v>219.29999999999998</c:v>
                </c:pt>
                <c:pt idx="3096">
                  <c:v>219.4</c:v>
                </c:pt>
                <c:pt idx="3097">
                  <c:v>219.5</c:v>
                </c:pt>
                <c:pt idx="3098">
                  <c:v>219.6</c:v>
                </c:pt>
                <c:pt idx="3099">
                  <c:v>219.7</c:v>
                </c:pt>
                <c:pt idx="3100">
                  <c:v>219.8</c:v>
                </c:pt>
                <c:pt idx="3101">
                  <c:v>219.9</c:v>
                </c:pt>
                <c:pt idx="3102">
                  <c:v>220</c:v>
                </c:pt>
                <c:pt idx="3103">
                  <c:v>220.10000000000002</c:v>
                </c:pt>
                <c:pt idx="3104">
                  <c:v>220.20000000000002</c:v>
                </c:pt>
                <c:pt idx="3105">
                  <c:v>220.29999999999998</c:v>
                </c:pt>
                <c:pt idx="3106">
                  <c:v>220.4</c:v>
                </c:pt>
                <c:pt idx="3107">
                  <c:v>220.5</c:v>
                </c:pt>
                <c:pt idx="3108">
                  <c:v>220.6</c:v>
                </c:pt>
                <c:pt idx="3109">
                  <c:v>220.7</c:v>
                </c:pt>
                <c:pt idx="3110">
                  <c:v>220.8</c:v>
                </c:pt>
                <c:pt idx="3111">
                  <c:v>220.9</c:v>
                </c:pt>
                <c:pt idx="3112">
                  <c:v>221</c:v>
                </c:pt>
                <c:pt idx="3113">
                  <c:v>221.1</c:v>
                </c:pt>
                <c:pt idx="3114">
                  <c:v>221.20000000000002</c:v>
                </c:pt>
                <c:pt idx="3115">
                  <c:v>221.3</c:v>
                </c:pt>
                <c:pt idx="3116">
                  <c:v>221.4</c:v>
                </c:pt>
                <c:pt idx="3117">
                  <c:v>221.5</c:v>
                </c:pt>
                <c:pt idx="3118">
                  <c:v>221.6</c:v>
                </c:pt>
                <c:pt idx="3119">
                  <c:v>221.7</c:v>
                </c:pt>
                <c:pt idx="3120">
                  <c:v>221.8</c:v>
                </c:pt>
                <c:pt idx="3121">
                  <c:v>221.9</c:v>
                </c:pt>
                <c:pt idx="3122">
                  <c:v>222</c:v>
                </c:pt>
                <c:pt idx="3123">
                  <c:v>222.1</c:v>
                </c:pt>
                <c:pt idx="3124">
                  <c:v>222.20000000000002</c:v>
                </c:pt>
                <c:pt idx="3125">
                  <c:v>222.3</c:v>
                </c:pt>
                <c:pt idx="3126">
                  <c:v>222.4</c:v>
                </c:pt>
                <c:pt idx="3127">
                  <c:v>222.5</c:v>
                </c:pt>
                <c:pt idx="3128">
                  <c:v>222.6</c:v>
                </c:pt>
                <c:pt idx="3129">
                  <c:v>222.7</c:v>
                </c:pt>
                <c:pt idx="3130">
                  <c:v>222.79999999999998</c:v>
                </c:pt>
                <c:pt idx="3131">
                  <c:v>222.9</c:v>
                </c:pt>
                <c:pt idx="3132">
                  <c:v>223</c:v>
                </c:pt>
                <c:pt idx="3133">
                  <c:v>223.1</c:v>
                </c:pt>
                <c:pt idx="3134">
                  <c:v>223.20000000000002</c:v>
                </c:pt>
                <c:pt idx="3135">
                  <c:v>223.3</c:v>
                </c:pt>
                <c:pt idx="3136">
                  <c:v>223.4</c:v>
                </c:pt>
                <c:pt idx="3137">
                  <c:v>223.5</c:v>
                </c:pt>
                <c:pt idx="3138">
                  <c:v>223.6</c:v>
                </c:pt>
                <c:pt idx="3139">
                  <c:v>223.7</c:v>
                </c:pt>
                <c:pt idx="3140">
                  <c:v>223.79999999999998</c:v>
                </c:pt>
                <c:pt idx="3141">
                  <c:v>223.9</c:v>
                </c:pt>
                <c:pt idx="3142">
                  <c:v>224</c:v>
                </c:pt>
                <c:pt idx="3143">
                  <c:v>224.1</c:v>
                </c:pt>
                <c:pt idx="3144">
                  <c:v>224.2</c:v>
                </c:pt>
                <c:pt idx="3145">
                  <c:v>224.3</c:v>
                </c:pt>
                <c:pt idx="3146">
                  <c:v>224.4</c:v>
                </c:pt>
                <c:pt idx="3147">
                  <c:v>224.5</c:v>
                </c:pt>
                <c:pt idx="3148">
                  <c:v>224.60000000000002</c:v>
                </c:pt>
                <c:pt idx="3149">
                  <c:v>224.7</c:v>
                </c:pt>
                <c:pt idx="3150">
                  <c:v>224.79999999999998</c:v>
                </c:pt>
                <c:pt idx="3151">
                  <c:v>224.9</c:v>
                </c:pt>
                <c:pt idx="3152">
                  <c:v>225</c:v>
                </c:pt>
                <c:pt idx="3153">
                  <c:v>225.1</c:v>
                </c:pt>
                <c:pt idx="3154">
                  <c:v>225.2</c:v>
                </c:pt>
                <c:pt idx="3155">
                  <c:v>225.3</c:v>
                </c:pt>
                <c:pt idx="3156">
                  <c:v>225.4</c:v>
                </c:pt>
                <c:pt idx="3157">
                  <c:v>225.5</c:v>
                </c:pt>
                <c:pt idx="3158">
                  <c:v>225.6</c:v>
                </c:pt>
                <c:pt idx="3159">
                  <c:v>225.70000000000002</c:v>
                </c:pt>
                <c:pt idx="3160">
                  <c:v>225.8</c:v>
                </c:pt>
                <c:pt idx="3161">
                  <c:v>225.9</c:v>
                </c:pt>
                <c:pt idx="3162">
                  <c:v>226</c:v>
                </c:pt>
                <c:pt idx="3163">
                  <c:v>226.1</c:v>
                </c:pt>
                <c:pt idx="3164">
                  <c:v>226.2</c:v>
                </c:pt>
                <c:pt idx="3165">
                  <c:v>226.3</c:v>
                </c:pt>
                <c:pt idx="3166">
                  <c:v>226.4</c:v>
                </c:pt>
                <c:pt idx="3167">
                  <c:v>226.5</c:v>
                </c:pt>
                <c:pt idx="3168">
                  <c:v>226.6</c:v>
                </c:pt>
                <c:pt idx="3169">
                  <c:v>226.70000000000002</c:v>
                </c:pt>
                <c:pt idx="3170">
                  <c:v>226.8</c:v>
                </c:pt>
                <c:pt idx="3171">
                  <c:v>226.9</c:v>
                </c:pt>
                <c:pt idx="3172">
                  <c:v>227</c:v>
                </c:pt>
                <c:pt idx="3173">
                  <c:v>227.1</c:v>
                </c:pt>
                <c:pt idx="3174">
                  <c:v>227.2</c:v>
                </c:pt>
                <c:pt idx="3175">
                  <c:v>227.29999999999998</c:v>
                </c:pt>
                <c:pt idx="3176">
                  <c:v>227.4</c:v>
                </c:pt>
                <c:pt idx="3177">
                  <c:v>227.5</c:v>
                </c:pt>
                <c:pt idx="3178">
                  <c:v>227.6</c:v>
                </c:pt>
                <c:pt idx="3179">
                  <c:v>227.70000000000002</c:v>
                </c:pt>
                <c:pt idx="3180">
                  <c:v>227.8</c:v>
                </c:pt>
                <c:pt idx="3181">
                  <c:v>227.9</c:v>
                </c:pt>
                <c:pt idx="3182">
                  <c:v>228</c:v>
                </c:pt>
                <c:pt idx="3183">
                  <c:v>228.1</c:v>
                </c:pt>
                <c:pt idx="3184">
                  <c:v>228.2</c:v>
                </c:pt>
                <c:pt idx="3185">
                  <c:v>228.29999999999998</c:v>
                </c:pt>
                <c:pt idx="3186">
                  <c:v>228.4</c:v>
                </c:pt>
                <c:pt idx="3187">
                  <c:v>228.5</c:v>
                </c:pt>
                <c:pt idx="3188">
                  <c:v>228.6</c:v>
                </c:pt>
                <c:pt idx="3189">
                  <c:v>228.7</c:v>
                </c:pt>
                <c:pt idx="3190">
                  <c:v>228.8</c:v>
                </c:pt>
                <c:pt idx="3191">
                  <c:v>228.9</c:v>
                </c:pt>
                <c:pt idx="3192">
                  <c:v>229</c:v>
                </c:pt>
                <c:pt idx="3193">
                  <c:v>229.10000000000002</c:v>
                </c:pt>
                <c:pt idx="3194">
                  <c:v>229.2</c:v>
                </c:pt>
                <c:pt idx="3195">
                  <c:v>229.29999999999998</c:v>
                </c:pt>
                <c:pt idx="3196">
                  <c:v>229.4</c:v>
                </c:pt>
                <c:pt idx="3197">
                  <c:v>229.5</c:v>
                </c:pt>
                <c:pt idx="3198">
                  <c:v>229.6</c:v>
                </c:pt>
                <c:pt idx="3199">
                  <c:v>229.7</c:v>
                </c:pt>
                <c:pt idx="3200">
                  <c:v>229.8</c:v>
                </c:pt>
                <c:pt idx="3201">
                  <c:v>229.9</c:v>
                </c:pt>
                <c:pt idx="3202">
                  <c:v>230</c:v>
                </c:pt>
                <c:pt idx="3203">
                  <c:v>230.10000000000002</c:v>
                </c:pt>
                <c:pt idx="3204">
                  <c:v>230.20000000000002</c:v>
                </c:pt>
                <c:pt idx="3205">
                  <c:v>230.29999999999998</c:v>
                </c:pt>
                <c:pt idx="3206">
                  <c:v>230.4</c:v>
                </c:pt>
                <c:pt idx="3207">
                  <c:v>230.5</c:v>
                </c:pt>
                <c:pt idx="3208">
                  <c:v>230.6</c:v>
                </c:pt>
                <c:pt idx="3209">
                  <c:v>230.7</c:v>
                </c:pt>
                <c:pt idx="3210">
                  <c:v>230.8</c:v>
                </c:pt>
                <c:pt idx="3211">
                  <c:v>230.9</c:v>
                </c:pt>
                <c:pt idx="3212">
                  <c:v>231</c:v>
                </c:pt>
                <c:pt idx="3213">
                  <c:v>231.1</c:v>
                </c:pt>
                <c:pt idx="3214">
                  <c:v>231.20000000000002</c:v>
                </c:pt>
                <c:pt idx="3215">
                  <c:v>231.3</c:v>
                </c:pt>
                <c:pt idx="3216">
                  <c:v>231.4</c:v>
                </c:pt>
                <c:pt idx="3217">
                  <c:v>231.5</c:v>
                </c:pt>
                <c:pt idx="3218">
                  <c:v>231.6</c:v>
                </c:pt>
                <c:pt idx="3219">
                  <c:v>231.7</c:v>
                </c:pt>
                <c:pt idx="3220">
                  <c:v>231.79999999999998</c:v>
                </c:pt>
                <c:pt idx="3221">
                  <c:v>231.9</c:v>
                </c:pt>
                <c:pt idx="3222">
                  <c:v>232</c:v>
                </c:pt>
                <c:pt idx="3223">
                  <c:v>232.1</c:v>
                </c:pt>
                <c:pt idx="3224">
                  <c:v>232.20000000000002</c:v>
                </c:pt>
                <c:pt idx="3225">
                  <c:v>232.3</c:v>
                </c:pt>
                <c:pt idx="3226">
                  <c:v>232.4</c:v>
                </c:pt>
                <c:pt idx="3227">
                  <c:v>232.5</c:v>
                </c:pt>
                <c:pt idx="3228">
                  <c:v>232.6</c:v>
                </c:pt>
                <c:pt idx="3229">
                  <c:v>232.7</c:v>
                </c:pt>
                <c:pt idx="3230">
                  <c:v>232.79999999999998</c:v>
                </c:pt>
                <c:pt idx="3231">
                  <c:v>232.9</c:v>
                </c:pt>
                <c:pt idx="3232">
                  <c:v>233</c:v>
                </c:pt>
                <c:pt idx="3233">
                  <c:v>233.1</c:v>
                </c:pt>
                <c:pt idx="3234">
                  <c:v>233.20000000000002</c:v>
                </c:pt>
                <c:pt idx="3235">
                  <c:v>233.3</c:v>
                </c:pt>
                <c:pt idx="3236">
                  <c:v>233.4</c:v>
                </c:pt>
                <c:pt idx="3237">
                  <c:v>233.5</c:v>
                </c:pt>
                <c:pt idx="3238">
                  <c:v>233.60000000000002</c:v>
                </c:pt>
                <c:pt idx="3239">
                  <c:v>233.7</c:v>
                </c:pt>
                <c:pt idx="3240">
                  <c:v>233.79999999999998</c:v>
                </c:pt>
                <c:pt idx="3241">
                  <c:v>233.9</c:v>
                </c:pt>
                <c:pt idx="3242">
                  <c:v>234</c:v>
                </c:pt>
                <c:pt idx="3243">
                  <c:v>234.1</c:v>
                </c:pt>
                <c:pt idx="3244">
                  <c:v>234.2</c:v>
                </c:pt>
                <c:pt idx="3245">
                  <c:v>234.3</c:v>
                </c:pt>
                <c:pt idx="3246">
                  <c:v>234.4</c:v>
                </c:pt>
                <c:pt idx="3247">
                  <c:v>234.5</c:v>
                </c:pt>
                <c:pt idx="3248">
                  <c:v>234.60000000000002</c:v>
                </c:pt>
                <c:pt idx="3249">
                  <c:v>234.70000000000002</c:v>
                </c:pt>
                <c:pt idx="3250">
                  <c:v>234.79999999999998</c:v>
                </c:pt>
                <c:pt idx="3251">
                  <c:v>234.9</c:v>
                </c:pt>
                <c:pt idx="3252">
                  <c:v>235</c:v>
                </c:pt>
                <c:pt idx="3253">
                  <c:v>235.1</c:v>
                </c:pt>
                <c:pt idx="3254">
                  <c:v>235.2</c:v>
                </c:pt>
                <c:pt idx="3255">
                  <c:v>235.3</c:v>
                </c:pt>
                <c:pt idx="3256">
                  <c:v>235.4</c:v>
                </c:pt>
                <c:pt idx="3257">
                  <c:v>235.5</c:v>
                </c:pt>
                <c:pt idx="3258">
                  <c:v>235.6</c:v>
                </c:pt>
                <c:pt idx="3259">
                  <c:v>235.70000000000002</c:v>
                </c:pt>
                <c:pt idx="3260">
                  <c:v>235.8</c:v>
                </c:pt>
                <c:pt idx="3261">
                  <c:v>235.9</c:v>
                </c:pt>
                <c:pt idx="3262">
                  <c:v>236</c:v>
                </c:pt>
                <c:pt idx="3263">
                  <c:v>236.1</c:v>
                </c:pt>
                <c:pt idx="3264">
                  <c:v>236.2</c:v>
                </c:pt>
                <c:pt idx="3265">
                  <c:v>236.3</c:v>
                </c:pt>
                <c:pt idx="3266">
                  <c:v>236.4</c:v>
                </c:pt>
                <c:pt idx="3267">
                  <c:v>236.5</c:v>
                </c:pt>
                <c:pt idx="3268">
                  <c:v>236.6</c:v>
                </c:pt>
                <c:pt idx="3269">
                  <c:v>236.70000000000002</c:v>
                </c:pt>
                <c:pt idx="3270">
                  <c:v>236.8</c:v>
                </c:pt>
                <c:pt idx="3271">
                  <c:v>236.9</c:v>
                </c:pt>
                <c:pt idx="3272">
                  <c:v>237</c:v>
                </c:pt>
                <c:pt idx="3273">
                  <c:v>237.1</c:v>
                </c:pt>
                <c:pt idx="3274">
                  <c:v>237.2</c:v>
                </c:pt>
                <c:pt idx="3275">
                  <c:v>237.29999999999998</c:v>
                </c:pt>
                <c:pt idx="3276">
                  <c:v>237.4</c:v>
                </c:pt>
                <c:pt idx="3277">
                  <c:v>237.5</c:v>
                </c:pt>
                <c:pt idx="3278">
                  <c:v>237.6</c:v>
                </c:pt>
                <c:pt idx="3279">
                  <c:v>237.70000000000002</c:v>
                </c:pt>
                <c:pt idx="3280">
                  <c:v>237.8</c:v>
                </c:pt>
                <c:pt idx="3281">
                  <c:v>237.9</c:v>
                </c:pt>
                <c:pt idx="3282">
                  <c:v>238</c:v>
                </c:pt>
                <c:pt idx="3283">
                  <c:v>238.1</c:v>
                </c:pt>
                <c:pt idx="3284">
                  <c:v>238.2</c:v>
                </c:pt>
                <c:pt idx="3285">
                  <c:v>238.29999999999998</c:v>
                </c:pt>
                <c:pt idx="3286">
                  <c:v>238.4</c:v>
                </c:pt>
                <c:pt idx="3287">
                  <c:v>238.5</c:v>
                </c:pt>
                <c:pt idx="3288">
                  <c:v>238.6</c:v>
                </c:pt>
                <c:pt idx="3289">
                  <c:v>238.7</c:v>
                </c:pt>
                <c:pt idx="3290">
                  <c:v>238.8</c:v>
                </c:pt>
                <c:pt idx="3291">
                  <c:v>238.9</c:v>
                </c:pt>
                <c:pt idx="3292">
                  <c:v>239</c:v>
                </c:pt>
                <c:pt idx="3293">
                  <c:v>239.10000000000002</c:v>
                </c:pt>
                <c:pt idx="3294">
                  <c:v>239.2</c:v>
                </c:pt>
                <c:pt idx="3295">
                  <c:v>239.29999999999998</c:v>
                </c:pt>
                <c:pt idx="3296">
                  <c:v>239.4</c:v>
                </c:pt>
                <c:pt idx="3297">
                  <c:v>239.5</c:v>
                </c:pt>
                <c:pt idx="3298">
                  <c:v>239.6</c:v>
                </c:pt>
                <c:pt idx="3299">
                  <c:v>239.7</c:v>
                </c:pt>
                <c:pt idx="3300">
                  <c:v>239.8</c:v>
                </c:pt>
                <c:pt idx="3301">
                  <c:v>239.9</c:v>
                </c:pt>
                <c:pt idx="3302">
                  <c:v>240</c:v>
                </c:pt>
                <c:pt idx="3303">
                  <c:v>240.1</c:v>
                </c:pt>
                <c:pt idx="3304">
                  <c:v>240.20000000000002</c:v>
                </c:pt>
                <c:pt idx="3305">
                  <c:v>240.3</c:v>
                </c:pt>
                <c:pt idx="3306">
                  <c:v>240.4</c:v>
                </c:pt>
                <c:pt idx="3307">
                  <c:v>240.5</c:v>
                </c:pt>
                <c:pt idx="3308">
                  <c:v>240.6</c:v>
                </c:pt>
                <c:pt idx="3309">
                  <c:v>240.7</c:v>
                </c:pt>
                <c:pt idx="3310">
                  <c:v>240.8</c:v>
                </c:pt>
                <c:pt idx="3311">
                  <c:v>240.9</c:v>
                </c:pt>
                <c:pt idx="3312">
                  <c:v>241</c:v>
                </c:pt>
                <c:pt idx="3313">
                  <c:v>241.1</c:v>
                </c:pt>
                <c:pt idx="3314">
                  <c:v>241.20000000000002</c:v>
                </c:pt>
                <c:pt idx="3315">
                  <c:v>241.3</c:v>
                </c:pt>
                <c:pt idx="3316">
                  <c:v>241.4</c:v>
                </c:pt>
                <c:pt idx="3317">
                  <c:v>241.5</c:v>
                </c:pt>
                <c:pt idx="3318">
                  <c:v>241.6</c:v>
                </c:pt>
                <c:pt idx="3319">
                  <c:v>241.7</c:v>
                </c:pt>
                <c:pt idx="3320">
                  <c:v>241.79999999999998</c:v>
                </c:pt>
                <c:pt idx="3321">
                  <c:v>241.9</c:v>
                </c:pt>
                <c:pt idx="3322">
                  <c:v>242</c:v>
                </c:pt>
                <c:pt idx="3323">
                  <c:v>242.1</c:v>
                </c:pt>
                <c:pt idx="3324">
                  <c:v>242.20000000000002</c:v>
                </c:pt>
                <c:pt idx="3325">
                  <c:v>242.3</c:v>
                </c:pt>
                <c:pt idx="3326">
                  <c:v>242.4</c:v>
                </c:pt>
                <c:pt idx="3327">
                  <c:v>242.5</c:v>
                </c:pt>
                <c:pt idx="3328">
                  <c:v>242.6</c:v>
                </c:pt>
                <c:pt idx="3329">
                  <c:v>242.7</c:v>
                </c:pt>
                <c:pt idx="3330">
                  <c:v>242.79999999999998</c:v>
                </c:pt>
                <c:pt idx="3331">
                  <c:v>242.9</c:v>
                </c:pt>
                <c:pt idx="3332">
                  <c:v>243</c:v>
                </c:pt>
                <c:pt idx="3333">
                  <c:v>243.1</c:v>
                </c:pt>
                <c:pt idx="3334">
                  <c:v>243.2</c:v>
                </c:pt>
                <c:pt idx="3335">
                  <c:v>243.3</c:v>
                </c:pt>
                <c:pt idx="3336">
                  <c:v>243.4</c:v>
                </c:pt>
                <c:pt idx="3337">
                  <c:v>243.5</c:v>
                </c:pt>
                <c:pt idx="3338">
                  <c:v>243.60000000000002</c:v>
                </c:pt>
                <c:pt idx="3339">
                  <c:v>243.7</c:v>
                </c:pt>
                <c:pt idx="3340">
                  <c:v>243.79999999999998</c:v>
                </c:pt>
                <c:pt idx="3341">
                  <c:v>243.9</c:v>
                </c:pt>
                <c:pt idx="3342">
                  <c:v>244</c:v>
                </c:pt>
                <c:pt idx="3343">
                  <c:v>244.1</c:v>
                </c:pt>
                <c:pt idx="3344">
                  <c:v>244.20000000000002</c:v>
                </c:pt>
                <c:pt idx="3345">
                  <c:v>244.29999999999998</c:v>
                </c:pt>
                <c:pt idx="3346">
                  <c:v>244.4</c:v>
                </c:pt>
                <c:pt idx="3347">
                  <c:v>244.49999999999997</c:v>
                </c:pt>
                <c:pt idx="3348">
                  <c:v>244.6</c:v>
                </c:pt>
                <c:pt idx="3349">
                  <c:v>244.7</c:v>
                </c:pt>
                <c:pt idx="3350">
                  <c:v>244.79999999999998</c:v>
                </c:pt>
                <c:pt idx="3351">
                  <c:v>244.9</c:v>
                </c:pt>
                <c:pt idx="3352">
                  <c:v>245</c:v>
                </c:pt>
                <c:pt idx="3353">
                  <c:v>245.1</c:v>
                </c:pt>
                <c:pt idx="3354">
                  <c:v>245.2</c:v>
                </c:pt>
                <c:pt idx="3355">
                  <c:v>245.3</c:v>
                </c:pt>
                <c:pt idx="3356">
                  <c:v>245.4</c:v>
                </c:pt>
                <c:pt idx="3357">
                  <c:v>245.5</c:v>
                </c:pt>
                <c:pt idx="3358">
                  <c:v>245.6</c:v>
                </c:pt>
                <c:pt idx="3359">
                  <c:v>245.70000000000002</c:v>
                </c:pt>
                <c:pt idx="3360">
                  <c:v>245.8</c:v>
                </c:pt>
                <c:pt idx="3361">
                  <c:v>245.9</c:v>
                </c:pt>
                <c:pt idx="3362">
                  <c:v>246.00000000000003</c:v>
                </c:pt>
                <c:pt idx="3363">
                  <c:v>246.10000000000002</c:v>
                </c:pt>
                <c:pt idx="3364">
                  <c:v>246.20000000000002</c:v>
                </c:pt>
                <c:pt idx="3365">
                  <c:v>246.3</c:v>
                </c:pt>
                <c:pt idx="3366">
                  <c:v>246.40000000000003</c:v>
                </c:pt>
                <c:pt idx="3367">
                  <c:v>246.49999999999997</c:v>
                </c:pt>
                <c:pt idx="3368">
                  <c:v>246.59999999999997</c:v>
                </c:pt>
                <c:pt idx="3369">
                  <c:v>246.7</c:v>
                </c:pt>
                <c:pt idx="3370">
                  <c:v>246.79999999999998</c:v>
                </c:pt>
                <c:pt idx="3371">
                  <c:v>246.9</c:v>
                </c:pt>
                <c:pt idx="3372">
                  <c:v>247</c:v>
                </c:pt>
                <c:pt idx="3373">
                  <c:v>247.1</c:v>
                </c:pt>
                <c:pt idx="3374">
                  <c:v>247.2</c:v>
                </c:pt>
                <c:pt idx="3375">
                  <c:v>247.29999999999998</c:v>
                </c:pt>
                <c:pt idx="3376">
                  <c:v>247.4</c:v>
                </c:pt>
                <c:pt idx="3377">
                  <c:v>247.5</c:v>
                </c:pt>
                <c:pt idx="3378">
                  <c:v>247.6</c:v>
                </c:pt>
                <c:pt idx="3379">
                  <c:v>247.70000000000002</c:v>
                </c:pt>
                <c:pt idx="3380">
                  <c:v>247.8</c:v>
                </c:pt>
                <c:pt idx="3381">
                  <c:v>247.9</c:v>
                </c:pt>
                <c:pt idx="3382">
                  <c:v>248</c:v>
                </c:pt>
                <c:pt idx="3383">
                  <c:v>248.10000000000002</c:v>
                </c:pt>
                <c:pt idx="3384">
                  <c:v>248.20000000000002</c:v>
                </c:pt>
                <c:pt idx="3385">
                  <c:v>248.3</c:v>
                </c:pt>
                <c:pt idx="3386">
                  <c:v>248.40000000000003</c:v>
                </c:pt>
                <c:pt idx="3387">
                  <c:v>248.50000000000003</c:v>
                </c:pt>
                <c:pt idx="3388">
                  <c:v>248.60000000000002</c:v>
                </c:pt>
                <c:pt idx="3389">
                  <c:v>248.69999999999996</c:v>
                </c:pt>
                <c:pt idx="3390">
                  <c:v>248.79999999999998</c:v>
                </c:pt>
                <c:pt idx="3391">
                  <c:v>248.9</c:v>
                </c:pt>
                <c:pt idx="3392">
                  <c:v>248.99999999999997</c:v>
                </c:pt>
                <c:pt idx="3393">
                  <c:v>249.1</c:v>
                </c:pt>
                <c:pt idx="3394">
                  <c:v>249.2</c:v>
                </c:pt>
                <c:pt idx="3395">
                  <c:v>249.29999999999998</c:v>
                </c:pt>
                <c:pt idx="3396">
                  <c:v>249.4</c:v>
                </c:pt>
                <c:pt idx="3397">
                  <c:v>249.5</c:v>
                </c:pt>
                <c:pt idx="3398">
                  <c:v>249.6</c:v>
                </c:pt>
                <c:pt idx="3399">
                  <c:v>249.7</c:v>
                </c:pt>
                <c:pt idx="3400">
                  <c:v>249.8</c:v>
                </c:pt>
                <c:pt idx="3401">
                  <c:v>249.9</c:v>
                </c:pt>
                <c:pt idx="3402">
                  <c:v>250</c:v>
                </c:pt>
                <c:pt idx="3403">
                  <c:v>250.1</c:v>
                </c:pt>
                <c:pt idx="3404">
                  <c:v>250.20000000000002</c:v>
                </c:pt>
                <c:pt idx="3405">
                  <c:v>250.3</c:v>
                </c:pt>
                <c:pt idx="3406">
                  <c:v>250.4</c:v>
                </c:pt>
                <c:pt idx="3407">
                  <c:v>250.50000000000003</c:v>
                </c:pt>
                <c:pt idx="3408">
                  <c:v>250.60000000000002</c:v>
                </c:pt>
                <c:pt idx="3409">
                  <c:v>250.70000000000002</c:v>
                </c:pt>
                <c:pt idx="3410">
                  <c:v>250.8</c:v>
                </c:pt>
                <c:pt idx="3411">
                  <c:v>250.90000000000003</c:v>
                </c:pt>
                <c:pt idx="3412">
                  <c:v>250.99999999999997</c:v>
                </c:pt>
                <c:pt idx="3413">
                  <c:v>251.09999999999997</c:v>
                </c:pt>
                <c:pt idx="3414">
                  <c:v>251.2</c:v>
                </c:pt>
                <c:pt idx="3415">
                  <c:v>251.29999999999998</c:v>
                </c:pt>
                <c:pt idx="3416">
                  <c:v>251.4</c:v>
                </c:pt>
                <c:pt idx="3417">
                  <c:v>251.5</c:v>
                </c:pt>
                <c:pt idx="3418">
                  <c:v>251.6</c:v>
                </c:pt>
                <c:pt idx="3419">
                  <c:v>251.7</c:v>
                </c:pt>
                <c:pt idx="3420">
                  <c:v>251.79999999999998</c:v>
                </c:pt>
                <c:pt idx="3421">
                  <c:v>251.9</c:v>
                </c:pt>
                <c:pt idx="3422">
                  <c:v>252</c:v>
                </c:pt>
                <c:pt idx="3423">
                  <c:v>252.1</c:v>
                </c:pt>
                <c:pt idx="3424">
                  <c:v>252.20000000000002</c:v>
                </c:pt>
                <c:pt idx="3425">
                  <c:v>252.3</c:v>
                </c:pt>
                <c:pt idx="3426">
                  <c:v>252.4</c:v>
                </c:pt>
                <c:pt idx="3427">
                  <c:v>252.5</c:v>
                </c:pt>
                <c:pt idx="3428">
                  <c:v>252.60000000000002</c:v>
                </c:pt>
                <c:pt idx="3429">
                  <c:v>252.70000000000002</c:v>
                </c:pt>
                <c:pt idx="3430">
                  <c:v>252.8</c:v>
                </c:pt>
                <c:pt idx="3431">
                  <c:v>252.90000000000003</c:v>
                </c:pt>
                <c:pt idx="3432">
                  <c:v>253.00000000000003</c:v>
                </c:pt>
                <c:pt idx="3433">
                  <c:v>253.10000000000002</c:v>
                </c:pt>
                <c:pt idx="3434">
                  <c:v>253.2</c:v>
                </c:pt>
                <c:pt idx="3435">
                  <c:v>253.29999999999998</c:v>
                </c:pt>
                <c:pt idx="3436">
                  <c:v>253.4</c:v>
                </c:pt>
                <c:pt idx="3437">
                  <c:v>253.49999999999997</c:v>
                </c:pt>
                <c:pt idx="3438">
                  <c:v>253.6</c:v>
                </c:pt>
                <c:pt idx="3439">
                  <c:v>253.7</c:v>
                </c:pt>
                <c:pt idx="3440">
                  <c:v>253.79999999999998</c:v>
                </c:pt>
                <c:pt idx="3441">
                  <c:v>253.9</c:v>
                </c:pt>
                <c:pt idx="3442">
                  <c:v>254</c:v>
                </c:pt>
                <c:pt idx="3443">
                  <c:v>254.1</c:v>
                </c:pt>
                <c:pt idx="3444">
                  <c:v>254.2</c:v>
                </c:pt>
                <c:pt idx="3445">
                  <c:v>254.3</c:v>
                </c:pt>
                <c:pt idx="3446">
                  <c:v>254.4</c:v>
                </c:pt>
                <c:pt idx="3447">
                  <c:v>254.5</c:v>
                </c:pt>
                <c:pt idx="3448">
                  <c:v>254.60000000000002</c:v>
                </c:pt>
                <c:pt idx="3449">
                  <c:v>254.70000000000002</c:v>
                </c:pt>
                <c:pt idx="3450">
                  <c:v>254.8</c:v>
                </c:pt>
                <c:pt idx="3451">
                  <c:v>254.9</c:v>
                </c:pt>
                <c:pt idx="3452">
                  <c:v>255.00000000000003</c:v>
                </c:pt>
                <c:pt idx="3453">
                  <c:v>255.10000000000002</c:v>
                </c:pt>
                <c:pt idx="3454">
                  <c:v>255.20000000000002</c:v>
                </c:pt>
                <c:pt idx="3455">
                  <c:v>255.30000000000004</c:v>
                </c:pt>
                <c:pt idx="3456">
                  <c:v>255.4</c:v>
                </c:pt>
                <c:pt idx="3457">
                  <c:v>255.49999999999997</c:v>
                </c:pt>
                <c:pt idx="3458">
                  <c:v>255.59999999999997</c:v>
                </c:pt>
                <c:pt idx="3459">
                  <c:v>255.7</c:v>
                </c:pt>
                <c:pt idx="3460">
                  <c:v>255.79999999999998</c:v>
                </c:pt>
                <c:pt idx="3461">
                  <c:v>255.9</c:v>
                </c:pt>
                <c:pt idx="3462">
                  <c:v>256</c:v>
                </c:pt>
                <c:pt idx="3463">
                  <c:v>256.09999999999968</c:v>
                </c:pt>
                <c:pt idx="3464">
                  <c:v>256.2</c:v>
                </c:pt>
                <c:pt idx="3465">
                  <c:v>256.3</c:v>
                </c:pt>
                <c:pt idx="3466">
                  <c:v>256.39999999999969</c:v>
                </c:pt>
                <c:pt idx="3467">
                  <c:v>256.5</c:v>
                </c:pt>
                <c:pt idx="3468">
                  <c:v>256.60000000000002</c:v>
                </c:pt>
                <c:pt idx="3469">
                  <c:v>256.7</c:v>
                </c:pt>
                <c:pt idx="3470">
                  <c:v>256.8</c:v>
                </c:pt>
                <c:pt idx="3471">
                  <c:v>256.90000000000003</c:v>
                </c:pt>
                <c:pt idx="3472">
                  <c:v>257</c:v>
                </c:pt>
                <c:pt idx="3473">
                  <c:v>257.10000000000002</c:v>
                </c:pt>
                <c:pt idx="3474">
                  <c:v>257.20000000000005</c:v>
                </c:pt>
                <c:pt idx="3475">
                  <c:v>257.3</c:v>
                </c:pt>
                <c:pt idx="3476">
                  <c:v>257.40000000000003</c:v>
                </c:pt>
                <c:pt idx="3477">
                  <c:v>257.5</c:v>
                </c:pt>
                <c:pt idx="3478">
                  <c:v>257.59999999999968</c:v>
                </c:pt>
                <c:pt idx="3479">
                  <c:v>257.7</c:v>
                </c:pt>
                <c:pt idx="3480">
                  <c:v>257.79999999999961</c:v>
                </c:pt>
                <c:pt idx="3481">
                  <c:v>257.89999999999969</c:v>
                </c:pt>
                <c:pt idx="3482">
                  <c:v>258</c:v>
                </c:pt>
                <c:pt idx="3483">
                  <c:v>258.09999999999968</c:v>
                </c:pt>
                <c:pt idx="3484">
                  <c:v>258.2</c:v>
                </c:pt>
                <c:pt idx="3485">
                  <c:v>258.3</c:v>
                </c:pt>
                <c:pt idx="3486">
                  <c:v>258.39999999999969</c:v>
                </c:pt>
                <c:pt idx="3487">
                  <c:v>258.5</c:v>
                </c:pt>
                <c:pt idx="3488">
                  <c:v>258.60000000000002</c:v>
                </c:pt>
                <c:pt idx="3489">
                  <c:v>258.7</c:v>
                </c:pt>
                <c:pt idx="3490">
                  <c:v>258.8</c:v>
                </c:pt>
                <c:pt idx="3491">
                  <c:v>258.89999999999969</c:v>
                </c:pt>
                <c:pt idx="3492">
                  <c:v>259</c:v>
                </c:pt>
                <c:pt idx="3493">
                  <c:v>259.10000000000002</c:v>
                </c:pt>
                <c:pt idx="3494">
                  <c:v>259.2</c:v>
                </c:pt>
                <c:pt idx="3495">
                  <c:v>259.3</c:v>
                </c:pt>
                <c:pt idx="3496">
                  <c:v>259.40000000000003</c:v>
                </c:pt>
                <c:pt idx="3497">
                  <c:v>259.5</c:v>
                </c:pt>
                <c:pt idx="3498">
                  <c:v>259.60000000000002</c:v>
                </c:pt>
                <c:pt idx="3499">
                  <c:v>259.70000000000005</c:v>
                </c:pt>
                <c:pt idx="3500">
                  <c:v>259.8</c:v>
                </c:pt>
                <c:pt idx="3501">
                  <c:v>259.89999999999969</c:v>
                </c:pt>
                <c:pt idx="3502">
                  <c:v>260</c:v>
                </c:pt>
                <c:pt idx="3503">
                  <c:v>260.09999999999968</c:v>
                </c:pt>
                <c:pt idx="3504">
                  <c:v>260.2</c:v>
                </c:pt>
                <c:pt idx="3505">
                  <c:v>260.3</c:v>
                </c:pt>
                <c:pt idx="3506">
                  <c:v>260.39999999999969</c:v>
                </c:pt>
                <c:pt idx="3507">
                  <c:v>260.5</c:v>
                </c:pt>
                <c:pt idx="3508">
                  <c:v>260.59999999999968</c:v>
                </c:pt>
                <c:pt idx="3509">
                  <c:v>260.7</c:v>
                </c:pt>
                <c:pt idx="3510">
                  <c:v>260.8</c:v>
                </c:pt>
                <c:pt idx="3511">
                  <c:v>260.89999999999969</c:v>
                </c:pt>
                <c:pt idx="3512">
                  <c:v>261</c:v>
                </c:pt>
                <c:pt idx="3513">
                  <c:v>261.10000000000002</c:v>
                </c:pt>
                <c:pt idx="3514">
                  <c:v>261.2</c:v>
                </c:pt>
                <c:pt idx="3515">
                  <c:v>261.3</c:v>
                </c:pt>
                <c:pt idx="3516">
                  <c:v>261.40000000000003</c:v>
                </c:pt>
                <c:pt idx="3517">
                  <c:v>261.5</c:v>
                </c:pt>
                <c:pt idx="3518">
                  <c:v>261.60000000000002</c:v>
                </c:pt>
                <c:pt idx="3519">
                  <c:v>261.70000000000005</c:v>
                </c:pt>
                <c:pt idx="3520">
                  <c:v>261.8</c:v>
                </c:pt>
                <c:pt idx="3521">
                  <c:v>261.90000000000003</c:v>
                </c:pt>
                <c:pt idx="3522">
                  <c:v>262</c:v>
                </c:pt>
                <c:pt idx="3523">
                  <c:v>262.09999999999968</c:v>
                </c:pt>
                <c:pt idx="3524">
                  <c:v>262.2</c:v>
                </c:pt>
                <c:pt idx="3525">
                  <c:v>262.29999999999961</c:v>
                </c:pt>
                <c:pt idx="3526">
                  <c:v>262.39999999999969</c:v>
                </c:pt>
                <c:pt idx="3527">
                  <c:v>262.5</c:v>
                </c:pt>
                <c:pt idx="3528">
                  <c:v>262.59999999999968</c:v>
                </c:pt>
                <c:pt idx="3529">
                  <c:v>262.7</c:v>
                </c:pt>
                <c:pt idx="3530">
                  <c:v>262.8</c:v>
                </c:pt>
                <c:pt idx="3531">
                  <c:v>262.89999999999969</c:v>
                </c:pt>
                <c:pt idx="3532">
                  <c:v>263</c:v>
                </c:pt>
                <c:pt idx="3533">
                  <c:v>263.10000000000002</c:v>
                </c:pt>
                <c:pt idx="3534">
                  <c:v>263.2</c:v>
                </c:pt>
                <c:pt idx="3535">
                  <c:v>263.3</c:v>
                </c:pt>
                <c:pt idx="3536">
                  <c:v>263.39999999999969</c:v>
                </c:pt>
                <c:pt idx="3537">
                  <c:v>263.5</c:v>
                </c:pt>
                <c:pt idx="3538">
                  <c:v>263.60000000000002</c:v>
                </c:pt>
                <c:pt idx="3539">
                  <c:v>263.7</c:v>
                </c:pt>
                <c:pt idx="3540">
                  <c:v>263.8</c:v>
                </c:pt>
                <c:pt idx="3541">
                  <c:v>263.90000000000003</c:v>
                </c:pt>
                <c:pt idx="3542">
                  <c:v>264</c:v>
                </c:pt>
                <c:pt idx="3543">
                  <c:v>264.10000000000002</c:v>
                </c:pt>
                <c:pt idx="3544">
                  <c:v>264.20000000000005</c:v>
                </c:pt>
                <c:pt idx="3545">
                  <c:v>264.29999999999961</c:v>
                </c:pt>
                <c:pt idx="3546">
                  <c:v>264.39999999999969</c:v>
                </c:pt>
                <c:pt idx="3547">
                  <c:v>264.5</c:v>
                </c:pt>
                <c:pt idx="3548">
                  <c:v>264.59999999999968</c:v>
                </c:pt>
                <c:pt idx="3549">
                  <c:v>264.7</c:v>
                </c:pt>
                <c:pt idx="3550">
                  <c:v>264.8</c:v>
                </c:pt>
                <c:pt idx="3551">
                  <c:v>264.89999999999969</c:v>
                </c:pt>
                <c:pt idx="3552">
                  <c:v>265</c:v>
                </c:pt>
                <c:pt idx="3553">
                  <c:v>265.09999999999968</c:v>
                </c:pt>
                <c:pt idx="3554">
                  <c:v>265.2</c:v>
                </c:pt>
                <c:pt idx="3555">
                  <c:v>265.3</c:v>
                </c:pt>
                <c:pt idx="3556">
                  <c:v>265.39999999999969</c:v>
                </c:pt>
                <c:pt idx="3557">
                  <c:v>265.5</c:v>
                </c:pt>
                <c:pt idx="3558">
                  <c:v>265.60000000000002</c:v>
                </c:pt>
                <c:pt idx="3559">
                  <c:v>265.7</c:v>
                </c:pt>
                <c:pt idx="3560">
                  <c:v>265.8</c:v>
                </c:pt>
                <c:pt idx="3561">
                  <c:v>265.90000000000003</c:v>
                </c:pt>
                <c:pt idx="3562">
                  <c:v>266</c:v>
                </c:pt>
                <c:pt idx="3563">
                  <c:v>266.10000000000002</c:v>
                </c:pt>
                <c:pt idx="3564">
                  <c:v>266.20000000000005</c:v>
                </c:pt>
                <c:pt idx="3565">
                  <c:v>266.3</c:v>
                </c:pt>
                <c:pt idx="3566">
                  <c:v>266.40000000000003</c:v>
                </c:pt>
                <c:pt idx="3567">
                  <c:v>266.5</c:v>
                </c:pt>
                <c:pt idx="3568">
                  <c:v>266.59999999999968</c:v>
                </c:pt>
                <c:pt idx="3569">
                  <c:v>266.7</c:v>
                </c:pt>
                <c:pt idx="3570">
                  <c:v>266.79999999999961</c:v>
                </c:pt>
                <c:pt idx="3571">
                  <c:v>266.89999999999969</c:v>
                </c:pt>
                <c:pt idx="3572">
                  <c:v>267</c:v>
                </c:pt>
                <c:pt idx="3573">
                  <c:v>267.09999999999968</c:v>
                </c:pt>
                <c:pt idx="3574">
                  <c:v>267.2</c:v>
                </c:pt>
                <c:pt idx="3575">
                  <c:v>267.3</c:v>
                </c:pt>
                <c:pt idx="3576">
                  <c:v>267.39999999999969</c:v>
                </c:pt>
                <c:pt idx="3577">
                  <c:v>267.5</c:v>
                </c:pt>
                <c:pt idx="3578">
                  <c:v>267.60000000000002</c:v>
                </c:pt>
                <c:pt idx="3579">
                  <c:v>267.7</c:v>
                </c:pt>
                <c:pt idx="3580">
                  <c:v>267.8</c:v>
                </c:pt>
                <c:pt idx="3581">
                  <c:v>267.90000000000003</c:v>
                </c:pt>
                <c:pt idx="3582">
                  <c:v>268</c:v>
                </c:pt>
                <c:pt idx="3583">
                  <c:v>268.10000000000002</c:v>
                </c:pt>
                <c:pt idx="3584">
                  <c:v>268.2</c:v>
                </c:pt>
                <c:pt idx="3585">
                  <c:v>268.3</c:v>
                </c:pt>
                <c:pt idx="3586">
                  <c:v>268.40000000000003</c:v>
                </c:pt>
                <c:pt idx="3587">
                  <c:v>268.5</c:v>
                </c:pt>
                <c:pt idx="3588">
                  <c:v>268.60000000000002</c:v>
                </c:pt>
                <c:pt idx="3589">
                  <c:v>268.70000000000005</c:v>
                </c:pt>
                <c:pt idx="3590">
                  <c:v>268.79999999999961</c:v>
                </c:pt>
                <c:pt idx="3591">
                  <c:v>268.89999999999969</c:v>
                </c:pt>
                <c:pt idx="3592">
                  <c:v>269</c:v>
                </c:pt>
                <c:pt idx="3593">
                  <c:v>269.09999999999968</c:v>
                </c:pt>
                <c:pt idx="3594">
                  <c:v>269.2</c:v>
                </c:pt>
                <c:pt idx="3595">
                  <c:v>269.3</c:v>
                </c:pt>
                <c:pt idx="3596">
                  <c:v>269.39999999999969</c:v>
                </c:pt>
                <c:pt idx="3597">
                  <c:v>269.5</c:v>
                </c:pt>
                <c:pt idx="3598">
                  <c:v>269.59999999999968</c:v>
                </c:pt>
                <c:pt idx="3599">
                  <c:v>269.7</c:v>
                </c:pt>
                <c:pt idx="3600">
                  <c:v>269.8</c:v>
                </c:pt>
                <c:pt idx="3601">
                  <c:v>269.89999999999969</c:v>
                </c:pt>
                <c:pt idx="3602">
                  <c:v>270</c:v>
                </c:pt>
                <c:pt idx="3603">
                  <c:v>270.10000000000002</c:v>
                </c:pt>
                <c:pt idx="3604">
                  <c:v>270.2</c:v>
                </c:pt>
                <c:pt idx="3605">
                  <c:v>270.3</c:v>
                </c:pt>
                <c:pt idx="3606">
                  <c:v>270.40000000000003</c:v>
                </c:pt>
                <c:pt idx="3607">
                  <c:v>270.5</c:v>
                </c:pt>
                <c:pt idx="3608">
                  <c:v>270.60000000000002</c:v>
                </c:pt>
                <c:pt idx="3609">
                  <c:v>270.70000000000005</c:v>
                </c:pt>
                <c:pt idx="3610">
                  <c:v>270.8</c:v>
                </c:pt>
                <c:pt idx="3611">
                  <c:v>270.90000000000003</c:v>
                </c:pt>
                <c:pt idx="3612">
                  <c:v>271</c:v>
                </c:pt>
                <c:pt idx="3613">
                  <c:v>271.09999999999968</c:v>
                </c:pt>
                <c:pt idx="3614">
                  <c:v>271.2</c:v>
                </c:pt>
                <c:pt idx="3615">
                  <c:v>271.29999999999961</c:v>
                </c:pt>
                <c:pt idx="3616">
                  <c:v>271.39999999999969</c:v>
                </c:pt>
                <c:pt idx="3617">
                  <c:v>271.5</c:v>
                </c:pt>
                <c:pt idx="3618">
                  <c:v>271.59999999999968</c:v>
                </c:pt>
                <c:pt idx="3619">
                  <c:v>271.7</c:v>
                </c:pt>
                <c:pt idx="3620">
                  <c:v>271.8</c:v>
                </c:pt>
                <c:pt idx="3621">
                  <c:v>271.89999999999969</c:v>
                </c:pt>
                <c:pt idx="3622">
                  <c:v>272</c:v>
                </c:pt>
                <c:pt idx="3623">
                  <c:v>272.10000000000002</c:v>
                </c:pt>
                <c:pt idx="3624">
                  <c:v>272.2</c:v>
                </c:pt>
                <c:pt idx="3625">
                  <c:v>272.3</c:v>
                </c:pt>
                <c:pt idx="3626">
                  <c:v>272.40000000000003</c:v>
                </c:pt>
                <c:pt idx="3627">
                  <c:v>272.5</c:v>
                </c:pt>
                <c:pt idx="3628">
                  <c:v>272.60000000000002</c:v>
                </c:pt>
                <c:pt idx="3629">
                  <c:v>272.7</c:v>
                </c:pt>
                <c:pt idx="3630">
                  <c:v>272.8</c:v>
                </c:pt>
                <c:pt idx="3631">
                  <c:v>272.90000000000003</c:v>
                </c:pt>
                <c:pt idx="3632">
                  <c:v>273</c:v>
                </c:pt>
                <c:pt idx="3633">
                  <c:v>273.10000000000002</c:v>
                </c:pt>
                <c:pt idx="3634">
                  <c:v>273.20000000000005</c:v>
                </c:pt>
                <c:pt idx="3635">
                  <c:v>273.29999999999961</c:v>
                </c:pt>
                <c:pt idx="3636">
                  <c:v>273.39999999999969</c:v>
                </c:pt>
                <c:pt idx="3637">
                  <c:v>273.5</c:v>
                </c:pt>
                <c:pt idx="3638">
                  <c:v>273.59999999999968</c:v>
                </c:pt>
                <c:pt idx="3639">
                  <c:v>273.7</c:v>
                </c:pt>
                <c:pt idx="3640">
                  <c:v>273.8</c:v>
                </c:pt>
                <c:pt idx="3641">
                  <c:v>273.89999999999969</c:v>
                </c:pt>
                <c:pt idx="3642">
                  <c:v>274</c:v>
                </c:pt>
                <c:pt idx="3643">
                  <c:v>274.10000000000002</c:v>
                </c:pt>
                <c:pt idx="3644">
                  <c:v>274.2</c:v>
                </c:pt>
                <c:pt idx="3645">
                  <c:v>274.3</c:v>
                </c:pt>
                <c:pt idx="3646">
                  <c:v>274.39999999999969</c:v>
                </c:pt>
                <c:pt idx="3647">
                  <c:v>274.5</c:v>
                </c:pt>
                <c:pt idx="3648">
                  <c:v>274.60000000000002</c:v>
                </c:pt>
                <c:pt idx="3649">
                  <c:v>274.7</c:v>
                </c:pt>
                <c:pt idx="3650">
                  <c:v>274.8</c:v>
                </c:pt>
                <c:pt idx="3651">
                  <c:v>274.90000000000003</c:v>
                </c:pt>
                <c:pt idx="3652">
                  <c:v>275</c:v>
                </c:pt>
                <c:pt idx="3653">
                  <c:v>275.10000000000002</c:v>
                </c:pt>
                <c:pt idx="3654">
                  <c:v>275.20000000000005</c:v>
                </c:pt>
                <c:pt idx="3655">
                  <c:v>275.3</c:v>
                </c:pt>
                <c:pt idx="3656">
                  <c:v>275.40000000000003</c:v>
                </c:pt>
                <c:pt idx="3657">
                  <c:v>275.5</c:v>
                </c:pt>
                <c:pt idx="3658">
                  <c:v>275.59999999999968</c:v>
                </c:pt>
                <c:pt idx="3659">
                  <c:v>275.7</c:v>
                </c:pt>
                <c:pt idx="3660">
                  <c:v>275.79999999999961</c:v>
                </c:pt>
                <c:pt idx="3661">
                  <c:v>275.89999999999969</c:v>
                </c:pt>
                <c:pt idx="3662">
                  <c:v>276</c:v>
                </c:pt>
                <c:pt idx="3663">
                  <c:v>276.09999999999968</c:v>
                </c:pt>
                <c:pt idx="3664">
                  <c:v>276.2</c:v>
                </c:pt>
                <c:pt idx="3665">
                  <c:v>276.3</c:v>
                </c:pt>
                <c:pt idx="3666">
                  <c:v>276.39999999999969</c:v>
                </c:pt>
                <c:pt idx="3667">
                  <c:v>276.5</c:v>
                </c:pt>
                <c:pt idx="3668">
                  <c:v>276.60000000000002</c:v>
                </c:pt>
                <c:pt idx="3669">
                  <c:v>276.7</c:v>
                </c:pt>
                <c:pt idx="3670">
                  <c:v>276.8</c:v>
                </c:pt>
                <c:pt idx="3671">
                  <c:v>276.90000000000003</c:v>
                </c:pt>
                <c:pt idx="3672">
                  <c:v>277</c:v>
                </c:pt>
                <c:pt idx="3673">
                  <c:v>277.10000000000002</c:v>
                </c:pt>
                <c:pt idx="3674">
                  <c:v>277.2</c:v>
                </c:pt>
                <c:pt idx="3675">
                  <c:v>277.3</c:v>
                </c:pt>
                <c:pt idx="3676">
                  <c:v>277.40000000000003</c:v>
                </c:pt>
                <c:pt idx="3677">
                  <c:v>277.5</c:v>
                </c:pt>
                <c:pt idx="3678">
                  <c:v>277.60000000000002</c:v>
                </c:pt>
                <c:pt idx="3679">
                  <c:v>277.7</c:v>
                </c:pt>
                <c:pt idx="3680">
                  <c:v>277.79999999999961</c:v>
                </c:pt>
                <c:pt idx="3681">
                  <c:v>277.89999999999969</c:v>
                </c:pt>
                <c:pt idx="3682">
                  <c:v>278</c:v>
                </c:pt>
                <c:pt idx="3683">
                  <c:v>278.09999999999968</c:v>
                </c:pt>
                <c:pt idx="3684">
                  <c:v>278.2</c:v>
                </c:pt>
                <c:pt idx="3685">
                  <c:v>278.3</c:v>
                </c:pt>
                <c:pt idx="3686">
                  <c:v>278.39999999999969</c:v>
                </c:pt>
                <c:pt idx="3687">
                  <c:v>278.5</c:v>
                </c:pt>
                <c:pt idx="3688">
                  <c:v>278.60000000000002</c:v>
                </c:pt>
                <c:pt idx="3689">
                  <c:v>278.7</c:v>
                </c:pt>
                <c:pt idx="3690">
                  <c:v>278.8</c:v>
                </c:pt>
                <c:pt idx="3691">
                  <c:v>278.89999999999969</c:v>
                </c:pt>
                <c:pt idx="3692">
                  <c:v>279</c:v>
                </c:pt>
                <c:pt idx="3693">
                  <c:v>279.10000000000002</c:v>
                </c:pt>
                <c:pt idx="3694">
                  <c:v>279.2</c:v>
                </c:pt>
                <c:pt idx="3695">
                  <c:v>279.3</c:v>
                </c:pt>
                <c:pt idx="3696">
                  <c:v>279.40000000000003</c:v>
                </c:pt>
                <c:pt idx="3697">
                  <c:v>279.5</c:v>
                </c:pt>
                <c:pt idx="3698">
                  <c:v>279.60000000000002</c:v>
                </c:pt>
                <c:pt idx="3699">
                  <c:v>279.70000000000005</c:v>
                </c:pt>
                <c:pt idx="3700">
                  <c:v>279.8</c:v>
                </c:pt>
                <c:pt idx="3701">
                  <c:v>279.89999999999969</c:v>
                </c:pt>
                <c:pt idx="3702">
                  <c:v>280</c:v>
                </c:pt>
                <c:pt idx="3703">
                  <c:v>280.09999999999968</c:v>
                </c:pt>
                <c:pt idx="3704">
                  <c:v>280.2</c:v>
                </c:pt>
                <c:pt idx="3705">
                  <c:v>280.29999999999961</c:v>
                </c:pt>
                <c:pt idx="3706">
                  <c:v>280.39999999999969</c:v>
                </c:pt>
                <c:pt idx="3707">
                  <c:v>280.5</c:v>
                </c:pt>
                <c:pt idx="3708">
                  <c:v>280.59999999999968</c:v>
                </c:pt>
                <c:pt idx="3709">
                  <c:v>280.7</c:v>
                </c:pt>
                <c:pt idx="3710">
                  <c:v>280.8</c:v>
                </c:pt>
                <c:pt idx="3711">
                  <c:v>280.89999999999969</c:v>
                </c:pt>
                <c:pt idx="3712">
                  <c:v>281</c:v>
                </c:pt>
                <c:pt idx="3713">
                  <c:v>281.10000000000002</c:v>
                </c:pt>
                <c:pt idx="3714">
                  <c:v>281.2</c:v>
                </c:pt>
                <c:pt idx="3715">
                  <c:v>281.3</c:v>
                </c:pt>
                <c:pt idx="3716">
                  <c:v>281.40000000000003</c:v>
                </c:pt>
                <c:pt idx="3717">
                  <c:v>281.5</c:v>
                </c:pt>
                <c:pt idx="3718">
                  <c:v>281.60000000000002</c:v>
                </c:pt>
                <c:pt idx="3719">
                  <c:v>281.7</c:v>
                </c:pt>
                <c:pt idx="3720">
                  <c:v>281.8</c:v>
                </c:pt>
                <c:pt idx="3721">
                  <c:v>281.90000000000003</c:v>
                </c:pt>
                <c:pt idx="3722">
                  <c:v>282</c:v>
                </c:pt>
                <c:pt idx="3723">
                  <c:v>282.10000000000002</c:v>
                </c:pt>
                <c:pt idx="3724">
                  <c:v>282.2</c:v>
                </c:pt>
                <c:pt idx="3725">
                  <c:v>282.29999999999961</c:v>
                </c:pt>
                <c:pt idx="3726">
                  <c:v>282.39999999999969</c:v>
                </c:pt>
                <c:pt idx="3727">
                  <c:v>282.5</c:v>
                </c:pt>
                <c:pt idx="3728">
                  <c:v>282.59999999999968</c:v>
                </c:pt>
                <c:pt idx="3729">
                  <c:v>282.7</c:v>
                </c:pt>
                <c:pt idx="3730">
                  <c:v>282.8</c:v>
                </c:pt>
                <c:pt idx="3731">
                  <c:v>282.89999999999969</c:v>
                </c:pt>
                <c:pt idx="3732">
                  <c:v>283</c:v>
                </c:pt>
                <c:pt idx="3733">
                  <c:v>283.10000000000002</c:v>
                </c:pt>
                <c:pt idx="3734">
                  <c:v>283.2</c:v>
                </c:pt>
                <c:pt idx="3735">
                  <c:v>283.3</c:v>
                </c:pt>
                <c:pt idx="3736">
                  <c:v>283.39999999999969</c:v>
                </c:pt>
                <c:pt idx="3737">
                  <c:v>283.5</c:v>
                </c:pt>
                <c:pt idx="3738">
                  <c:v>283.60000000000002</c:v>
                </c:pt>
                <c:pt idx="3739">
                  <c:v>283.7</c:v>
                </c:pt>
                <c:pt idx="3740">
                  <c:v>283.8</c:v>
                </c:pt>
                <c:pt idx="3741">
                  <c:v>283.90000000000003</c:v>
                </c:pt>
                <c:pt idx="3742">
                  <c:v>284</c:v>
                </c:pt>
                <c:pt idx="3743">
                  <c:v>284.10000000000002</c:v>
                </c:pt>
                <c:pt idx="3744">
                  <c:v>284.20000000000005</c:v>
                </c:pt>
                <c:pt idx="3745">
                  <c:v>284.3</c:v>
                </c:pt>
                <c:pt idx="3746">
                  <c:v>284.39999999999969</c:v>
                </c:pt>
                <c:pt idx="3747">
                  <c:v>284.5</c:v>
                </c:pt>
                <c:pt idx="3748">
                  <c:v>284.59999999999968</c:v>
                </c:pt>
                <c:pt idx="3749">
                  <c:v>284.7</c:v>
                </c:pt>
                <c:pt idx="3750">
                  <c:v>284.8</c:v>
                </c:pt>
                <c:pt idx="3751">
                  <c:v>284.89999999999969</c:v>
                </c:pt>
                <c:pt idx="3752">
                  <c:v>285</c:v>
                </c:pt>
                <c:pt idx="3753">
                  <c:v>285.09999999999968</c:v>
                </c:pt>
                <c:pt idx="3754">
                  <c:v>285.2</c:v>
                </c:pt>
                <c:pt idx="3755">
                  <c:v>285.3</c:v>
                </c:pt>
                <c:pt idx="3756">
                  <c:v>285.39999999999969</c:v>
                </c:pt>
                <c:pt idx="3757">
                  <c:v>285.5</c:v>
                </c:pt>
                <c:pt idx="3758">
                  <c:v>285.60000000000002</c:v>
                </c:pt>
                <c:pt idx="3759">
                  <c:v>285.7</c:v>
                </c:pt>
                <c:pt idx="3760">
                  <c:v>285.8</c:v>
                </c:pt>
                <c:pt idx="3761">
                  <c:v>285.90000000000003</c:v>
                </c:pt>
                <c:pt idx="3762">
                  <c:v>286</c:v>
                </c:pt>
                <c:pt idx="3763">
                  <c:v>286.10000000000002</c:v>
                </c:pt>
                <c:pt idx="3764">
                  <c:v>286.20000000000005</c:v>
                </c:pt>
                <c:pt idx="3765">
                  <c:v>286.3</c:v>
                </c:pt>
                <c:pt idx="3766">
                  <c:v>286.40000000000003</c:v>
                </c:pt>
                <c:pt idx="3767">
                  <c:v>286.5</c:v>
                </c:pt>
                <c:pt idx="3768">
                  <c:v>286.59999999999968</c:v>
                </c:pt>
                <c:pt idx="3769">
                  <c:v>286.7</c:v>
                </c:pt>
                <c:pt idx="3770">
                  <c:v>286.79999999999961</c:v>
                </c:pt>
                <c:pt idx="3771">
                  <c:v>286.89999999999969</c:v>
                </c:pt>
                <c:pt idx="3772">
                  <c:v>287</c:v>
                </c:pt>
                <c:pt idx="3773">
                  <c:v>287.09999999999968</c:v>
                </c:pt>
                <c:pt idx="3774">
                  <c:v>287.2</c:v>
                </c:pt>
                <c:pt idx="3775">
                  <c:v>287.3</c:v>
                </c:pt>
                <c:pt idx="3776">
                  <c:v>287.39999999999969</c:v>
                </c:pt>
                <c:pt idx="3777">
                  <c:v>287.5</c:v>
                </c:pt>
                <c:pt idx="3778">
                  <c:v>287.60000000000002</c:v>
                </c:pt>
                <c:pt idx="3779">
                  <c:v>287.7</c:v>
                </c:pt>
                <c:pt idx="3780">
                  <c:v>287.8</c:v>
                </c:pt>
                <c:pt idx="3781">
                  <c:v>287.89999999999969</c:v>
                </c:pt>
                <c:pt idx="3782">
                  <c:v>288</c:v>
                </c:pt>
                <c:pt idx="3783">
                  <c:v>288.10000000000002</c:v>
                </c:pt>
                <c:pt idx="3784">
                  <c:v>288.2</c:v>
                </c:pt>
                <c:pt idx="3785">
                  <c:v>288.3</c:v>
                </c:pt>
                <c:pt idx="3786">
                  <c:v>288.40000000000003</c:v>
                </c:pt>
                <c:pt idx="3787">
                  <c:v>288.5</c:v>
                </c:pt>
                <c:pt idx="3788">
                  <c:v>288.60000000000002</c:v>
                </c:pt>
                <c:pt idx="3789">
                  <c:v>288.70000000000005</c:v>
                </c:pt>
                <c:pt idx="3790">
                  <c:v>288.8</c:v>
                </c:pt>
                <c:pt idx="3791">
                  <c:v>288.89999999999969</c:v>
                </c:pt>
                <c:pt idx="3792">
                  <c:v>289</c:v>
                </c:pt>
                <c:pt idx="3793">
                  <c:v>289.09999999999968</c:v>
                </c:pt>
                <c:pt idx="3794">
                  <c:v>289.2</c:v>
                </c:pt>
                <c:pt idx="3795">
                  <c:v>289.3</c:v>
                </c:pt>
                <c:pt idx="3796">
                  <c:v>289.39999999999969</c:v>
                </c:pt>
                <c:pt idx="3797">
                  <c:v>289.5</c:v>
                </c:pt>
                <c:pt idx="3798">
                  <c:v>289.59999999999968</c:v>
                </c:pt>
                <c:pt idx="3799">
                  <c:v>289.7</c:v>
                </c:pt>
                <c:pt idx="3800">
                  <c:v>289.8</c:v>
                </c:pt>
                <c:pt idx="3801">
                  <c:v>289.89999999999969</c:v>
                </c:pt>
                <c:pt idx="3802">
                  <c:v>290</c:v>
                </c:pt>
                <c:pt idx="3803">
                  <c:v>290.10000000000002</c:v>
                </c:pt>
                <c:pt idx="3804">
                  <c:v>290.2</c:v>
                </c:pt>
                <c:pt idx="3805">
                  <c:v>290.3</c:v>
                </c:pt>
                <c:pt idx="3806">
                  <c:v>290.40000000000003</c:v>
                </c:pt>
                <c:pt idx="3807">
                  <c:v>290.5</c:v>
                </c:pt>
                <c:pt idx="3808">
                  <c:v>290.60000000000002</c:v>
                </c:pt>
                <c:pt idx="3809">
                  <c:v>290.70000000000005</c:v>
                </c:pt>
                <c:pt idx="3810">
                  <c:v>290.8</c:v>
                </c:pt>
                <c:pt idx="3811">
                  <c:v>290.90000000000003</c:v>
                </c:pt>
                <c:pt idx="3812">
                  <c:v>291</c:v>
                </c:pt>
                <c:pt idx="3813">
                  <c:v>291.09999999999968</c:v>
                </c:pt>
                <c:pt idx="3814">
                  <c:v>291.2</c:v>
                </c:pt>
                <c:pt idx="3815">
                  <c:v>291.29999999999961</c:v>
                </c:pt>
                <c:pt idx="3816">
                  <c:v>291.39999999999969</c:v>
                </c:pt>
                <c:pt idx="3817">
                  <c:v>291.5</c:v>
                </c:pt>
                <c:pt idx="3818">
                  <c:v>291.59999999999968</c:v>
                </c:pt>
                <c:pt idx="3819">
                  <c:v>291.7</c:v>
                </c:pt>
                <c:pt idx="3820">
                  <c:v>291.8</c:v>
                </c:pt>
                <c:pt idx="3821">
                  <c:v>291.89999999999969</c:v>
                </c:pt>
                <c:pt idx="3822">
                  <c:v>292</c:v>
                </c:pt>
                <c:pt idx="3823">
                  <c:v>292.10000000000002</c:v>
                </c:pt>
                <c:pt idx="3824">
                  <c:v>292.2</c:v>
                </c:pt>
                <c:pt idx="3825">
                  <c:v>292.3</c:v>
                </c:pt>
                <c:pt idx="3826">
                  <c:v>292.40000000000003</c:v>
                </c:pt>
                <c:pt idx="3827">
                  <c:v>292.5</c:v>
                </c:pt>
                <c:pt idx="3828">
                  <c:v>292.60000000000002</c:v>
                </c:pt>
                <c:pt idx="3829">
                  <c:v>292.7</c:v>
                </c:pt>
                <c:pt idx="3830">
                  <c:v>292.8</c:v>
                </c:pt>
                <c:pt idx="3831">
                  <c:v>292.90000000000003</c:v>
                </c:pt>
                <c:pt idx="3832">
                  <c:v>293</c:v>
                </c:pt>
                <c:pt idx="3833">
                  <c:v>293.10000000000002</c:v>
                </c:pt>
                <c:pt idx="3834">
                  <c:v>293.20000000000005</c:v>
                </c:pt>
                <c:pt idx="3835">
                  <c:v>293.29999999999961</c:v>
                </c:pt>
                <c:pt idx="3836">
                  <c:v>293.39999999999969</c:v>
                </c:pt>
                <c:pt idx="3837">
                  <c:v>293.5</c:v>
                </c:pt>
                <c:pt idx="3838">
                  <c:v>293.59999999999968</c:v>
                </c:pt>
                <c:pt idx="3839">
                  <c:v>293.7</c:v>
                </c:pt>
                <c:pt idx="3840">
                  <c:v>293.8</c:v>
                </c:pt>
                <c:pt idx="3841">
                  <c:v>293.89999999999969</c:v>
                </c:pt>
                <c:pt idx="3842">
                  <c:v>294</c:v>
                </c:pt>
                <c:pt idx="3843">
                  <c:v>294.09999999999968</c:v>
                </c:pt>
                <c:pt idx="3844">
                  <c:v>294.2</c:v>
                </c:pt>
                <c:pt idx="3845">
                  <c:v>294.3</c:v>
                </c:pt>
                <c:pt idx="3846">
                  <c:v>294.39999999999969</c:v>
                </c:pt>
                <c:pt idx="3847">
                  <c:v>294.5</c:v>
                </c:pt>
                <c:pt idx="3848">
                  <c:v>294.60000000000002</c:v>
                </c:pt>
                <c:pt idx="3849">
                  <c:v>294.7</c:v>
                </c:pt>
                <c:pt idx="3850">
                  <c:v>294.8</c:v>
                </c:pt>
                <c:pt idx="3851">
                  <c:v>294.90000000000003</c:v>
                </c:pt>
                <c:pt idx="3852">
                  <c:v>295</c:v>
                </c:pt>
                <c:pt idx="3853">
                  <c:v>295.10000000000002</c:v>
                </c:pt>
                <c:pt idx="3854">
                  <c:v>295.20000000000005</c:v>
                </c:pt>
                <c:pt idx="3855">
                  <c:v>295.3</c:v>
                </c:pt>
                <c:pt idx="3856">
                  <c:v>295.40000000000003</c:v>
                </c:pt>
                <c:pt idx="3857">
                  <c:v>295.5</c:v>
                </c:pt>
                <c:pt idx="3858">
                  <c:v>295.59999999999968</c:v>
                </c:pt>
                <c:pt idx="3859">
                  <c:v>295.7</c:v>
                </c:pt>
                <c:pt idx="3860">
                  <c:v>295.79999999999961</c:v>
                </c:pt>
                <c:pt idx="3861">
                  <c:v>295.89999999999969</c:v>
                </c:pt>
                <c:pt idx="3862">
                  <c:v>296</c:v>
                </c:pt>
                <c:pt idx="3863">
                  <c:v>296.09999999999968</c:v>
                </c:pt>
                <c:pt idx="3864">
                  <c:v>296.2</c:v>
                </c:pt>
                <c:pt idx="3865">
                  <c:v>296.3</c:v>
                </c:pt>
                <c:pt idx="3866">
                  <c:v>296.39999999999969</c:v>
                </c:pt>
                <c:pt idx="3867">
                  <c:v>296.5</c:v>
                </c:pt>
                <c:pt idx="3868">
                  <c:v>296.60000000000002</c:v>
                </c:pt>
                <c:pt idx="3869">
                  <c:v>296.7</c:v>
                </c:pt>
                <c:pt idx="3870">
                  <c:v>296.8</c:v>
                </c:pt>
                <c:pt idx="3871">
                  <c:v>296.90000000000003</c:v>
                </c:pt>
                <c:pt idx="3872">
                  <c:v>297</c:v>
                </c:pt>
                <c:pt idx="3873">
                  <c:v>297.10000000000002</c:v>
                </c:pt>
                <c:pt idx="3874">
                  <c:v>297.2</c:v>
                </c:pt>
                <c:pt idx="3875">
                  <c:v>297.3</c:v>
                </c:pt>
                <c:pt idx="3876">
                  <c:v>297.40000000000003</c:v>
                </c:pt>
                <c:pt idx="3877">
                  <c:v>297.5</c:v>
                </c:pt>
                <c:pt idx="3878">
                  <c:v>297.60000000000002</c:v>
                </c:pt>
                <c:pt idx="3879">
                  <c:v>297.70000000000005</c:v>
                </c:pt>
                <c:pt idx="3880">
                  <c:v>297.79999999999961</c:v>
                </c:pt>
                <c:pt idx="3881">
                  <c:v>297.89999999999969</c:v>
                </c:pt>
                <c:pt idx="3882">
                  <c:v>298</c:v>
                </c:pt>
                <c:pt idx="3883">
                  <c:v>298.09999999999968</c:v>
                </c:pt>
                <c:pt idx="3884">
                  <c:v>298.2</c:v>
                </c:pt>
                <c:pt idx="3885">
                  <c:v>298.3</c:v>
                </c:pt>
                <c:pt idx="3886">
                  <c:v>298.39999999999969</c:v>
                </c:pt>
                <c:pt idx="3887">
                  <c:v>298.5</c:v>
                </c:pt>
                <c:pt idx="3888">
                  <c:v>298.59999999999968</c:v>
                </c:pt>
                <c:pt idx="3889">
                  <c:v>298.7</c:v>
                </c:pt>
                <c:pt idx="3890">
                  <c:v>298.8</c:v>
                </c:pt>
                <c:pt idx="3891">
                  <c:v>298.89999999999969</c:v>
                </c:pt>
                <c:pt idx="3892">
                  <c:v>299</c:v>
                </c:pt>
                <c:pt idx="3893">
                  <c:v>299.10000000000002</c:v>
                </c:pt>
                <c:pt idx="3894">
                  <c:v>299.2</c:v>
                </c:pt>
                <c:pt idx="3895">
                  <c:v>299.3</c:v>
                </c:pt>
                <c:pt idx="3896">
                  <c:v>299.40000000000003</c:v>
                </c:pt>
                <c:pt idx="3897">
                  <c:v>299.5</c:v>
                </c:pt>
                <c:pt idx="3898">
                  <c:v>299.60000000000002</c:v>
                </c:pt>
                <c:pt idx="3899">
                  <c:v>299.70000000000005</c:v>
                </c:pt>
                <c:pt idx="3900">
                  <c:v>299.8</c:v>
                </c:pt>
                <c:pt idx="3901">
                  <c:v>299.90000000000003</c:v>
                </c:pt>
                <c:pt idx="3902">
                  <c:v>300</c:v>
                </c:pt>
                <c:pt idx="3903">
                  <c:v>300.09999999999968</c:v>
                </c:pt>
                <c:pt idx="3904">
                  <c:v>300.2</c:v>
                </c:pt>
                <c:pt idx="3905">
                  <c:v>300.29999999999961</c:v>
                </c:pt>
                <c:pt idx="3906">
                  <c:v>300.39999999999969</c:v>
                </c:pt>
                <c:pt idx="3907">
                  <c:v>300.5</c:v>
                </c:pt>
                <c:pt idx="3908">
                  <c:v>300.59999999999968</c:v>
                </c:pt>
                <c:pt idx="3909">
                  <c:v>300.7</c:v>
                </c:pt>
                <c:pt idx="3910">
                  <c:v>300.8</c:v>
                </c:pt>
                <c:pt idx="3911">
                  <c:v>300.89999999999969</c:v>
                </c:pt>
                <c:pt idx="3912">
                  <c:v>301</c:v>
                </c:pt>
                <c:pt idx="3913">
                  <c:v>301.10000000000002</c:v>
                </c:pt>
                <c:pt idx="3914">
                  <c:v>301.2</c:v>
                </c:pt>
                <c:pt idx="3915">
                  <c:v>301.3</c:v>
                </c:pt>
                <c:pt idx="3916">
                  <c:v>301.40000000000003</c:v>
                </c:pt>
                <c:pt idx="3917">
                  <c:v>301.5</c:v>
                </c:pt>
                <c:pt idx="3918">
                  <c:v>301.60000000000002</c:v>
                </c:pt>
                <c:pt idx="3919">
                  <c:v>301.7</c:v>
                </c:pt>
                <c:pt idx="3920">
                  <c:v>301.8</c:v>
                </c:pt>
                <c:pt idx="3921">
                  <c:v>301.90000000000003</c:v>
                </c:pt>
                <c:pt idx="3922">
                  <c:v>302</c:v>
                </c:pt>
                <c:pt idx="3923">
                  <c:v>302.10000000000002</c:v>
                </c:pt>
                <c:pt idx="3924">
                  <c:v>302.2</c:v>
                </c:pt>
                <c:pt idx="3925">
                  <c:v>302.29999999999961</c:v>
                </c:pt>
                <c:pt idx="3926">
                  <c:v>302.39999999999969</c:v>
                </c:pt>
                <c:pt idx="3927">
                  <c:v>302.5</c:v>
                </c:pt>
                <c:pt idx="3928">
                  <c:v>302.59999999999968</c:v>
                </c:pt>
                <c:pt idx="3929">
                  <c:v>302.7</c:v>
                </c:pt>
                <c:pt idx="3930">
                  <c:v>302.8</c:v>
                </c:pt>
                <c:pt idx="3931">
                  <c:v>302.89999999999969</c:v>
                </c:pt>
                <c:pt idx="3932">
                  <c:v>303</c:v>
                </c:pt>
                <c:pt idx="3933">
                  <c:v>303.10000000000002</c:v>
                </c:pt>
                <c:pt idx="3934">
                  <c:v>303.2</c:v>
                </c:pt>
                <c:pt idx="3935">
                  <c:v>303.3</c:v>
                </c:pt>
                <c:pt idx="3936">
                  <c:v>303.39999999999969</c:v>
                </c:pt>
                <c:pt idx="3937">
                  <c:v>303.5</c:v>
                </c:pt>
                <c:pt idx="3938">
                  <c:v>303.60000000000002</c:v>
                </c:pt>
                <c:pt idx="3939">
                  <c:v>303.7</c:v>
                </c:pt>
                <c:pt idx="3940">
                  <c:v>303.8</c:v>
                </c:pt>
                <c:pt idx="3941">
                  <c:v>303.90000000000003</c:v>
                </c:pt>
                <c:pt idx="3942">
                  <c:v>304</c:v>
                </c:pt>
                <c:pt idx="3943">
                  <c:v>304.10000000000002</c:v>
                </c:pt>
                <c:pt idx="3944">
                  <c:v>304.20000000000005</c:v>
                </c:pt>
                <c:pt idx="3945">
                  <c:v>304.3</c:v>
                </c:pt>
                <c:pt idx="3946">
                  <c:v>304.40000000000003</c:v>
                </c:pt>
                <c:pt idx="3947">
                  <c:v>304.5</c:v>
                </c:pt>
                <c:pt idx="3948">
                  <c:v>304.59999999999968</c:v>
                </c:pt>
                <c:pt idx="3949">
                  <c:v>304.7</c:v>
                </c:pt>
                <c:pt idx="3950">
                  <c:v>304.79999999999961</c:v>
                </c:pt>
                <c:pt idx="3951">
                  <c:v>304.89999999999969</c:v>
                </c:pt>
                <c:pt idx="3952">
                  <c:v>305</c:v>
                </c:pt>
                <c:pt idx="3953">
                  <c:v>305.09999999999968</c:v>
                </c:pt>
                <c:pt idx="3954">
                  <c:v>305.2</c:v>
                </c:pt>
                <c:pt idx="3955">
                  <c:v>305.3</c:v>
                </c:pt>
                <c:pt idx="3956">
                  <c:v>305.39999999999969</c:v>
                </c:pt>
                <c:pt idx="3957">
                  <c:v>305.5</c:v>
                </c:pt>
                <c:pt idx="3958">
                  <c:v>305.60000000000002</c:v>
                </c:pt>
                <c:pt idx="3959">
                  <c:v>305.7</c:v>
                </c:pt>
                <c:pt idx="3960">
                  <c:v>305.8</c:v>
                </c:pt>
                <c:pt idx="3961">
                  <c:v>305.90000000000003</c:v>
                </c:pt>
                <c:pt idx="3962">
                  <c:v>306</c:v>
                </c:pt>
                <c:pt idx="3963">
                  <c:v>306.10000000000002</c:v>
                </c:pt>
                <c:pt idx="3964">
                  <c:v>306.2</c:v>
                </c:pt>
                <c:pt idx="3965">
                  <c:v>306.3</c:v>
                </c:pt>
                <c:pt idx="3966">
                  <c:v>306.40000000000003</c:v>
                </c:pt>
                <c:pt idx="3967">
                  <c:v>306.5</c:v>
                </c:pt>
                <c:pt idx="3968">
                  <c:v>306.60000000000002</c:v>
                </c:pt>
                <c:pt idx="3969">
                  <c:v>306.7</c:v>
                </c:pt>
                <c:pt idx="3970">
                  <c:v>306.79999999999961</c:v>
                </c:pt>
                <c:pt idx="3971">
                  <c:v>306.89999999999969</c:v>
                </c:pt>
                <c:pt idx="3972">
                  <c:v>307</c:v>
                </c:pt>
                <c:pt idx="3973">
                  <c:v>307.09999999999968</c:v>
                </c:pt>
                <c:pt idx="3974">
                  <c:v>307.2</c:v>
                </c:pt>
                <c:pt idx="3975">
                  <c:v>307.3</c:v>
                </c:pt>
                <c:pt idx="3976">
                  <c:v>307.39999999999969</c:v>
                </c:pt>
                <c:pt idx="3977">
                  <c:v>307.5</c:v>
                </c:pt>
                <c:pt idx="3978">
                  <c:v>307.60000000000002</c:v>
                </c:pt>
                <c:pt idx="3979">
                  <c:v>307.7</c:v>
                </c:pt>
                <c:pt idx="3980">
                  <c:v>307.8</c:v>
                </c:pt>
                <c:pt idx="3981">
                  <c:v>307.89999999999969</c:v>
                </c:pt>
                <c:pt idx="3982">
                  <c:v>308</c:v>
                </c:pt>
                <c:pt idx="3983">
                  <c:v>308.10000000000002</c:v>
                </c:pt>
                <c:pt idx="3984">
                  <c:v>308.2</c:v>
                </c:pt>
                <c:pt idx="3985">
                  <c:v>308.3</c:v>
                </c:pt>
                <c:pt idx="3986">
                  <c:v>308.40000000000003</c:v>
                </c:pt>
                <c:pt idx="3987">
                  <c:v>308.5</c:v>
                </c:pt>
                <c:pt idx="3988">
                  <c:v>308.60000000000002</c:v>
                </c:pt>
                <c:pt idx="3989">
                  <c:v>308.70000000000005</c:v>
                </c:pt>
                <c:pt idx="3990">
                  <c:v>308.8</c:v>
                </c:pt>
                <c:pt idx="3991">
                  <c:v>308.89999999999969</c:v>
                </c:pt>
                <c:pt idx="3992">
                  <c:v>309</c:v>
                </c:pt>
                <c:pt idx="3993">
                  <c:v>309.09999999999968</c:v>
                </c:pt>
                <c:pt idx="3994">
                  <c:v>309.2</c:v>
                </c:pt>
                <c:pt idx="3995">
                  <c:v>309.29999999999961</c:v>
                </c:pt>
                <c:pt idx="3996">
                  <c:v>309.39999999999969</c:v>
                </c:pt>
                <c:pt idx="3997">
                  <c:v>309.5</c:v>
                </c:pt>
                <c:pt idx="3998">
                  <c:v>309.59999999999968</c:v>
                </c:pt>
                <c:pt idx="3999">
                  <c:v>309.7</c:v>
                </c:pt>
                <c:pt idx="4000">
                  <c:v>309.8</c:v>
                </c:pt>
                <c:pt idx="4001">
                  <c:v>309.89999999999969</c:v>
                </c:pt>
                <c:pt idx="4002">
                  <c:v>310</c:v>
                </c:pt>
                <c:pt idx="4003">
                  <c:v>310.10000000000002</c:v>
                </c:pt>
                <c:pt idx="4004">
                  <c:v>310.2</c:v>
                </c:pt>
                <c:pt idx="4005">
                  <c:v>310.3</c:v>
                </c:pt>
                <c:pt idx="4006">
                  <c:v>310.40000000000003</c:v>
                </c:pt>
                <c:pt idx="4007">
                  <c:v>310.5</c:v>
                </c:pt>
                <c:pt idx="4008">
                  <c:v>310.60000000000002</c:v>
                </c:pt>
                <c:pt idx="4009">
                  <c:v>310.7</c:v>
                </c:pt>
                <c:pt idx="4010">
                  <c:v>310.8</c:v>
                </c:pt>
                <c:pt idx="4011">
                  <c:v>310.90000000000003</c:v>
                </c:pt>
                <c:pt idx="4012">
                  <c:v>311</c:v>
                </c:pt>
                <c:pt idx="4013">
                  <c:v>311.10000000000002</c:v>
                </c:pt>
                <c:pt idx="4014">
                  <c:v>311.2</c:v>
                </c:pt>
                <c:pt idx="4015">
                  <c:v>311.29999999999961</c:v>
                </c:pt>
                <c:pt idx="4016">
                  <c:v>311.39999999999969</c:v>
                </c:pt>
                <c:pt idx="4017">
                  <c:v>311.5</c:v>
                </c:pt>
                <c:pt idx="4018">
                  <c:v>311.59999999999968</c:v>
                </c:pt>
                <c:pt idx="4019">
                  <c:v>311.7</c:v>
                </c:pt>
                <c:pt idx="4020">
                  <c:v>311.8</c:v>
                </c:pt>
                <c:pt idx="4021">
                  <c:v>311.89999999999969</c:v>
                </c:pt>
                <c:pt idx="4022">
                  <c:v>312</c:v>
                </c:pt>
                <c:pt idx="4023">
                  <c:v>312.10000000000002</c:v>
                </c:pt>
                <c:pt idx="4024">
                  <c:v>312.2</c:v>
                </c:pt>
                <c:pt idx="4025">
                  <c:v>312.3</c:v>
                </c:pt>
                <c:pt idx="4026">
                  <c:v>312.39999999999969</c:v>
                </c:pt>
                <c:pt idx="4027">
                  <c:v>312.5</c:v>
                </c:pt>
                <c:pt idx="4028">
                  <c:v>312.60000000000002</c:v>
                </c:pt>
                <c:pt idx="4029">
                  <c:v>312.7</c:v>
                </c:pt>
                <c:pt idx="4030">
                  <c:v>312.8</c:v>
                </c:pt>
                <c:pt idx="4031">
                  <c:v>312.90000000000003</c:v>
                </c:pt>
                <c:pt idx="4032">
                  <c:v>313</c:v>
                </c:pt>
                <c:pt idx="4033">
                  <c:v>313.10000000000002</c:v>
                </c:pt>
                <c:pt idx="4034">
                  <c:v>313.20000000000005</c:v>
                </c:pt>
                <c:pt idx="4035">
                  <c:v>313.3</c:v>
                </c:pt>
                <c:pt idx="4036">
                  <c:v>313.39999999999969</c:v>
                </c:pt>
                <c:pt idx="4037">
                  <c:v>313.5</c:v>
                </c:pt>
                <c:pt idx="4038">
                  <c:v>313.59999999999968</c:v>
                </c:pt>
                <c:pt idx="4039">
                  <c:v>313.7</c:v>
                </c:pt>
                <c:pt idx="4040">
                  <c:v>313.8</c:v>
                </c:pt>
                <c:pt idx="4041">
                  <c:v>313.89999999999969</c:v>
                </c:pt>
                <c:pt idx="4042">
                  <c:v>314</c:v>
                </c:pt>
                <c:pt idx="4043">
                  <c:v>314.09999999999968</c:v>
                </c:pt>
                <c:pt idx="4044">
                  <c:v>314.2</c:v>
                </c:pt>
                <c:pt idx="4045">
                  <c:v>314.3</c:v>
                </c:pt>
                <c:pt idx="4046">
                  <c:v>314.39999999999969</c:v>
                </c:pt>
                <c:pt idx="4047">
                  <c:v>314.5</c:v>
                </c:pt>
                <c:pt idx="4048">
                  <c:v>314.60000000000002</c:v>
                </c:pt>
                <c:pt idx="4049">
                  <c:v>314.7</c:v>
                </c:pt>
                <c:pt idx="4050">
                  <c:v>314.8</c:v>
                </c:pt>
                <c:pt idx="4051">
                  <c:v>314.90000000000003</c:v>
                </c:pt>
                <c:pt idx="4052">
                  <c:v>315</c:v>
                </c:pt>
                <c:pt idx="4053">
                  <c:v>315.10000000000002</c:v>
                </c:pt>
                <c:pt idx="4054">
                  <c:v>315.20000000000005</c:v>
                </c:pt>
                <c:pt idx="4055">
                  <c:v>315.3</c:v>
                </c:pt>
                <c:pt idx="4056">
                  <c:v>315.40000000000003</c:v>
                </c:pt>
                <c:pt idx="4057">
                  <c:v>315.5</c:v>
                </c:pt>
                <c:pt idx="4058">
                  <c:v>315.59999999999968</c:v>
                </c:pt>
                <c:pt idx="4059">
                  <c:v>315.7</c:v>
                </c:pt>
                <c:pt idx="4060">
                  <c:v>315.79999999999961</c:v>
                </c:pt>
                <c:pt idx="4061">
                  <c:v>315.89999999999969</c:v>
                </c:pt>
                <c:pt idx="4062">
                  <c:v>316</c:v>
                </c:pt>
                <c:pt idx="4063">
                  <c:v>316.09999999999968</c:v>
                </c:pt>
                <c:pt idx="4064">
                  <c:v>316.2</c:v>
                </c:pt>
                <c:pt idx="4065">
                  <c:v>316.3</c:v>
                </c:pt>
                <c:pt idx="4066">
                  <c:v>316.39999999999969</c:v>
                </c:pt>
                <c:pt idx="4067">
                  <c:v>316.5</c:v>
                </c:pt>
                <c:pt idx="4068">
                  <c:v>316.60000000000002</c:v>
                </c:pt>
                <c:pt idx="4069">
                  <c:v>316.7</c:v>
                </c:pt>
                <c:pt idx="4070">
                  <c:v>316.8</c:v>
                </c:pt>
                <c:pt idx="4071">
                  <c:v>316.89999999999969</c:v>
                </c:pt>
                <c:pt idx="4072">
                  <c:v>317</c:v>
                </c:pt>
                <c:pt idx="4073">
                  <c:v>317.10000000000002</c:v>
                </c:pt>
                <c:pt idx="4074">
                  <c:v>317.2</c:v>
                </c:pt>
                <c:pt idx="4075">
                  <c:v>317.3</c:v>
                </c:pt>
                <c:pt idx="4076">
                  <c:v>317.40000000000003</c:v>
                </c:pt>
                <c:pt idx="4077">
                  <c:v>317.5</c:v>
                </c:pt>
                <c:pt idx="4078">
                  <c:v>317.60000000000002</c:v>
                </c:pt>
                <c:pt idx="4079">
                  <c:v>317.70000000000005</c:v>
                </c:pt>
                <c:pt idx="4080">
                  <c:v>317.8</c:v>
                </c:pt>
                <c:pt idx="4081">
                  <c:v>317.89999999999969</c:v>
                </c:pt>
                <c:pt idx="4082">
                  <c:v>318</c:v>
                </c:pt>
                <c:pt idx="4083">
                  <c:v>318.09999999999968</c:v>
                </c:pt>
                <c:pt idx="4084">
                  <c:v>318.2</c:v>
                </c:pt>
                <c:pt idx="4085">
                  <c:v>318.3</c:v>
                </c:pt>
                <c:pt idx="4086">
                  <c:v>318.39999999999969</c:v>
                </c:pt>
                <c:pt idx="4087">
                  <c:v>318.5</c:v>
                </c:pt>
                <c:pt idx="4088">
                  <c:v>318.59999999999968</c:v>
                </c:pt>
                <c:pt idx="4089">
                  <c:v>318.7</c:v>
                </c:pt>
                <c:pt idx="4090">
                  <c:v>318.8</c:v>
                </c:pt>
                <c:pt idx="4091">
                  <c:v>318.89999999999969</c:v>
                </c:pt>
                <c:pt idx="4092">
                  <c:v>319</c:v>
                </c:pt>
                <c:pt idx="4093">
                  <c:v>319.10000000000002</c:v>
                </c:pt>
                <c:pt idx="4094">
                  <c:v>319.2</c:v>
                </c:pt>
                <c:pt idx="4095">
                  <c:v>319.3</c:v>
                </c:pt>
                <c:pt idx="4096">
                  <c:v>319.40000000000003</c:v>
                </c:pt>
                <c:pt idx="4097">
                  <c:v>319.5</c:v>
                </c:pt>
                <c:pt idx="4098">
                  <c:v>319.60000000000002</c:v>
                </c:pt>
                <c:pt idx="4099">
                  <c:v>319.70000000000005</c:v>
                </c:pt>
                <c:pt idx="4100">
                  <c:v>319.8</c:v>
                </c:pt>
                <c:pt idx="4101">
                  <c:v>319.90000000000003</c:v>
                </c:pt>
                <c:pt idx="4102">
                  <c:v>320</c:v>
                </c:pt>
                <c:pt idx="4103">
                  <c:v>320.09999999999968</c:v>
                </c:pt>
                <c:pt idx="4104">
                  <c:v>320.2</c:v>
                </c:pt>
                <c:pt idx="4105">
                  <c:v>320.29999999999961</c:v>
                </c:pt>
                <c:pt idx="4106">
                  <c:v>320.39999999999969</c:v>
                </c:pt>
                <c:pt idx="4107">
                  <c:v>320.5</c:v>
                </c:pt>
                <c:pt idx="4108">
                  <c:v>320.59999999999968</c:v>
                </c:pt>
                <c:pt idx="4109">
                  <c:v>320.7</c:v>
                </c:pt>
                <c:pt idx="4110">
                  <c:v>320.8</c:v>
                </c:pt>
                <c:pt idx="4111">
                  <c:v>320.89999999999969</c:v>
                </c:pt>
                <c:pt idx="4112">
                  <c:v>321</c:v>
                </c:pt>
                <c:pt idx="4113">
                  <c:v>321.10000000000002</c:v>
                </c:pt>
                <c:pt idx="4114">
                  <c:v>321.2</c:v>
                </c:pt>
                <c:pt idx="4115">
                  <c:v>321.3</c:v>
                </c:pt>
                <c:pt idx="4116">
                  <c:v>321.40000000000003</c:v>
                </c:pt>
                <c:pt idx="4117">
                  <c:v>321.5</c:v>
                </c:pt>
                <c:pt idx="4118">
                  <c:v>321.60000000000002</c:v>
                </c:pt>
                <c:pt idx="4119">
                  <c:v>321.7</c:v>
                </c:pt>
                <c:pt idx="4120">
                  <c:v>321.8</c:v>
                </c:pt>
                <c:pt idx="4121">
                  <c:v>321.90000000000003</c:v>
                </c:pt>
                <c:pt idx="4122">
                  <c:v>322</c:v>
                </c:pt>
                <c:pt idx="4123">
                  <c:v>322.10000000000002</c:v>
                </c:pt>
                <c:pt idx="4124">
                  <c:v>322.20000000000005</c:v>
                </c:pt>
                <c:pt idx="4125">
                  <c:v>322.29999999999961</c:v>
                </c:pt>
                <c:pt idx="4126">
                  <c:v>322.39999999999969</c:v>
                </c:pt>
                <c:pt idx="4127">
                  <c:v>322.5</c:v>
                </c:pt>
                <c:pt idx="4128">
                  <c:v>322.59999999999968</c:v>
                </c:pt>
                <c:pt idx="4129">
                  <c:v>322.7</c:v>
                </c:pt>
                <c:pt idx="4130">
                  <c:v>322.8</c:v>
                </c:pt>
                <c:pt idx="4131">
                  <c:v>322.89999999999969</c:v>
                </c:pt>
                <c:pt idx="4132">
                  <c:v>323</c:v>
                </c:pt>
                <c:pt idx="4133">
                  <c:v>323.09999999999968</c:v>
                </c:pt>
                <c:pt idx="4134">
                  <c:v>323.2</c:v>
                </c:pt>
                <c:pt idx="4135">
                  <c:v>323.3</c:v>
                </c:pt>
                <c:pt idx="4136">
                  <c:v>323.39999999999969</c:v>
                </c:pt>
                <c:pt idx="4137">
                  <c:v>323.5</c:v>
                </c:pt>
                <c:pt idx="4138">
                  <c:v>323.60000000000002</c:v>
                </c:pt>
                <c:pt idx="4139">
                  <c:v>323.7</c:v>
                </c:pt>
                <c:pt idx="4140">
                  <c:v>323.8</c:v>
                </c:pt>
                <c:pt idx="4141">
                  <c:v>323.90000000000003</c:v>
                </c:pt>
                <c:pt idx="4142">
                  <c:v>324</c:v>
                </c:pt>
                <c:pt idx="4143">
                  <c:v>324.10000000000002</c:v>
                </c:pt>
                <c:pt idx="4144">
                  <c:v>324.20000000000005</c:v>
                </c:pt>
                <c:pt idx="4145">
                  <c:v>324.3</c:v>
                </c:pt>
                <c:pt idx="4146">
                  <c:v>324.40000000000003</c:v>
                </c:pt>
                <c:pt idx="4147">
                  <c:v>324.5</c:v>
                </c:pt>
                <c:pt idx="4148">
                  <c:v>324.59999999999968</c:v>
                </c:pt>
                <c:pt idx="4149">
                  <c:v>324.7</c:v>
                </c:pt>
                <c:pt idx="4150">
                  <c:v>324.79999999999961</c:v>
                </c:pt>
                <c:pt idx="4151">
                  <c:v>324.89999999999969</c:v>
                </c:pt>
                <c:pt idx="4152">
                  <c:v>325</c:v>
                </c:pt>
                <c:pt idx="4153">
                  <c:v>325.09999999999968</c:v>
                </c:pt>
                <c:pt idx="4154">
                  <c:v>325.2</c:v>
                </c:pt>
                <c:pt idx="4155">
                  <c:v>325.3</c:v>
                </c:pt>
                <c:pt idx="4156">
                  <c:v>325.39999999999969</c:v>
                </c:pt>
                <c:pt idx="4157">
                  <c:v>325.5</c:v>
                </c:pt>
                <c:pt idx="4158">
                  <c:v>325.60000000000002</c:v>
                </c:pt>
                <c:pt idx="4159">
                  <c:v>325.7</c:v>
                </c:pt>
                <c:pt idx="4160">
                  <c:v>325.8</c:v>
                </c:pt>
                <c:pt idx="4161">
                  <c:v>325.90000000000003</c:v>
                </c:pt>
                <c:pt idx="4162">
                  <c:v>326</c:v>
                </c:pt>
                <c:pt idx="4163">
                  <c:v>326.10000000000002</c:v>
                </c:pt>
                <c:pt idx="4164">
                  <c:v>326.2</c:v>
                </c:pt>
                <c:pt idx="4165">
                  <c:v>326.3</c:v>
                </c:pt>
                <c:pt idx="4166">
                  <c:v>326.40000000000003</c:v>
                </c:pt>
                <c:pt idx="4167">
                  <c:v>326.5</c:v>
                </c:pt>
                <c:pt idx="4168">
                  <c:v>326.60000000000002</c:v>
                </c:pt>
                <c:pt idx="4169">
                  <c:v>326.70000000000005</c:v>
                </c:pt>
                <c:pt idx="4170">
                  <c:v>326.79999999999961</c:v>
                </c:pt>
                <c:pt idx="4171">
                  <c:v>326.89999999999969</c:v>
                </c:pt>
                <c:pt idx="4172">
                  <c:v>327</c:v>
                </c:pt>
                <c:pt idx="4173">
                  <c:v>327.09999999999968</c:v>
                </c:pt>
                <c:pt idx="4174">
                  <c:v>327.2</c:v>
                </c:pt>
                <c:pt idx="4175">
                  <c:v>327.3</c:v>
                </c:pt>
                <c:pt idx="4176">
                  <c:v>327.39999999999969</c:v>
                </c:pt>
                <c:pt idx="4177">
                  <c:v>327.5</c:v>
                </c:pt>
                <c:pt idx="4178">
                  <c:v>327.59999999999968</c:v>
                </c:pt>
                <c:pt idx="4179">
                  <c:v>327.7</c:v>
                </c:pt>
                <c:pt idx="4180">
                  <c:v>327.8</c:v>
                </c:pt>
                <c:pt idx="4181">
                  <c:v>327.9</c:v>
                </c:pt>
                <c:pt idx="4182">
                  <c:v>328</c:v>
                </c:pt>
                <c:pt idx="4183">
                  <c:v>328.1</c:v>
                </c:pt>
                <c:pt idx="4184">
                  <c:v>328.2</c:v>
                </c:pt>
                <c:pt idx="4185">
                  <c:v>328.3</c:v>
                </c:pt>
                <c:pt idx="4186">
                  <c:v>328.40000000000003</c:v>
                </c:pt>
                <c:pt idx="4187">
                  <c:v>328.5</c:v>
                </c:pt>
                <c:pt idx="4188">
                  <c:v>328.6</c:v>
                </c:pt>
                <c:pt idx="4189">
                  <c:v>328.70000000000005</c:v>
                </c:pt>
                <c:pt idx="4190">
                  <c:v>328.8</c:v>
                </c:pt>
                <c:pt idx="4191">
                  <c:v>328.90000000000003</c:v>
                </c:pt>
                <c:pt idx="4192">
                  <c:v>329</c:v>
                </c:pt>
                <c:pt idx="4193">
                  <c:v>329.09999999999968</c:v>
                </c:pt>
                <c:pt idx="4194">
                  <c:v>329.2</c:v>
                </c:pt>
                <c:pt idx="4195">
                  <c:v>329.29999999999961</c:v>
                </c:pt>
                <c:pt idx="4196">
                  <c:v>329.4</c:v>
                </c:pt>
                <c:pt idx="4197">
                  <c:v>329.5</c:v>
                </c:pt>
                <c:pt idx="4198">
                  <c:v>329.59999999999968</c:v>
                </c:pt>
                <c:pt idx="4199">
                  <c:v>329.7</c:v>
                </c:pt>
                <c:pt idx="4200">
                  <c:v>329.8</c:v>
                </c:pt>
                <c:pt idx="4201">
                  <c:v>329.9</c:v>
                </c:pt>
                <c:pt idx="4202">
                  <c:v>330</c:v>
                </c:pt>
                <c:pt idx="4203">
                  <c:v>330.1</c:v>
                </c:pt>
                <c:pt idx="4204">
                  <c:v>330.2</c:v>
                </c:pt>
                <c:pt idx="4205">
                  <c:v>330.3</c:v>
                </c:pt>
                <c:pt idx="4206">
                  <c:v>330.40000000000003</c:v>
                </c:pt>
                <c:pt idx="4207">
                  <c:v>330.5</c:v>
                </c:pt>
                <c:pt idx="4208">
                  <c:v>330.6</c:v>
                </c:pt>
                <c:pt idx="4209">
                  <c:v>330.7</c:v>
                </c:pt>
                <c:pt idx="4210">
                  <c:v>330.8</c:v>
                </c:pt>
                <c:pt idx="4211">
                  <c:v>330.90000000000003</c:v>
                </c:pt>
                <c:pt idx="4212">
                  <c:v>331</c:v>
                </c:pt>
                <c:pt idx="4213">
                  <c:v>331.1</c:v>
                </c:pt>
                <c:pt idx="4214">
                  <c:v>331.2</c:v>
                </c:pt>
                <c:pt idx="4215">
                  <c:v>331.29999999999961</c:v>
                </c:pt>
                <c:pt idx="4216">
                  <c:v>331.4</c:v>
                </c:pt>
                <c:pt idx="4217">
                  <c:v>331.5</c:v>
                </c:pt>
                <c:pt idx="4218">
                  <c:v>331.59999999999968</c:v>
                </c:pt>
                <c:pt idx="4219">
                  <c:v>331.7</c:v>
                </c:pt>
                <c:pt idx="4220">
                  <c:v>331.8</c:v>
                </c:pt>
                <c:pt idx="4221">
                  <c:v>331.9</c:v>
                </c:pt>
                <c:pt idx="4222">
                  <c:v>332</c:v>
                </c:pt>
                <c:pt idx="4223">
                  <c:v>332.1</c:v>
                </c:pt>
                <c:pt idx="4224">
                  <c:v>332.2</c:v>
                </c:pt>
                <c:pt idx="4225">
                  <c:v>332.3</c:v>
                </c:pt>
                <c:pt idx="4226">
                  <c:v>332.4</c:v>
                </c:pt>
                <c:pt idx="4227">
                  <c:v>332.5</c:v>
                </c:pt>
                <c:pt idx="4228">
                  <c:v>332.6</c:v>
                </c:pt>
                <c:pt idx="4229">
                  <c:v>332.7</c:v>
                </c:pt>
                <c:pt idx="4230">
                  <c:v>332.8</c:v>
                </c:pt>
                <c:pt idx="4231">
                  <c:v>332.90000000000003</c:v>
                </c:pt>
                <c:pt idx="4232">
                  <c:v>333</c:v>
                </c:pt>
                <c:pt idx="4233">
                  <c:v>333.1</c:v>
                </c:pt>
                <c:pt idx="4234">
                  <c:v>333.20000000000005</c:v>
                </c:pt>
                <c:pt idx="4235">
                  <c:v>333.3</c:v>
                </c:pt>
                <c:pt idx="4236">
                  <c:v>333.40000000000003</c:v>
                </c:pt>
                <c:pt idx="4237">
                  <c:v>333.5</c:v>
                </c:pt>
                <c:pt idx="4238">
                  <c:v>333.59999999999968</c:v>
                </c:pt>
                <c:pt idx="4239">
                  <c:v>333.7</c:v>
                </c:pt>
                <c:pt idx="4240">
                  <c:v>333.79999999999961</c:v>
                </c:pt>
                <c:pt idx="4241">
                  <c:v>333.9</c:v>
                </c:pt>
                <c:pt idx="4242">
                  <c:v>334</c:v>
                </c:pt>
                <c:pt idx="4243">
                  <c:v>334.09999999999968</c:v>
                </c:pt>
                <c:pt idx="4244">
                  <c:v>334.2</c:v>
                </c:pt>
                <c:pt idx="4245">
                  <c:v>334.3</c:v>
                </c:pt>
                <c:pt idx="4246">
                  <c:v>334.4</c:v>
                </c:pt>
                <c:pt idx="4247">
                  <c:v>334.5</c:v>
                </c:pt>
                <c:pt idx="4248">
                  <c:v>334.6</c:v>
                </c:pt>
                <c:pt idx="4249">
                  <c:v>334.7</c:v>
                </c:pt>
                <c:pt idx="4250">
                  <c:v>334.8</c:v>
                </c:pt>
                <c:pt idx="4251">
                  <c:v>334.90000000000003</c:v>
                </c:pt>
                <c:pt idx="4252">
                  <c:v>335</c:v>
                </c:pt>
                <c:pt idx="4253">
                  <c:v>335.1</c:v>
                </c:pt>
                <c:pt idx="4254">
                  <c:v>335.2</c:v>
                </c:pt>
                <c:pt idx="4255">
                  <c:v>335.3</c:v>
                </c:pt>
                <c:pt idx="4256">
                  <c:v>335.40000000000003</c:v>
                </c:pt>
                <c:pt idx="4257">
                  <c:v>335.5</c:v>
                </c:pt>
                <c:pt idx="4258">
                  <c:v>335.6</c:v>
                </c:pt>
                <c:pt idx="4259">
                  <c:v>335.7</c:v>
                </c:pt>
                <c:pt idx="4260">
                  <c:v>335.79999999999961</c:v>
                </c:pt>
                <c:pt idx="4261">
                  <c:v>335.9</c:v>
                </c:pt>
                <c:pt idx="4262">
                  <c:v>336</c:v>
                </c:pt>
                <c:pt idx="4263">
                  <c:v>336.09999999999968</c:v>
                </c:pt>
                <c:pt idx="4264">
                  <c:v>336.2</c:v>
                </c:pt>
                <c:pt idx="4265">
                  <c:v>336.3</c:v>
                </c:pt>
                <c:pt idx="4266">
                  <c:v>336.4</c:v>
                </c:pt>
                <c:pt idx="4267">
                  <c:v>336.5</c:v>
                </c:pt>
                <c:pt idx="4268">
                  <c:v>336.6</c:v>
                </c:pt>
                <c:pt idx="4269">
                  <c:v>336.7</c:v>
                </c:pt>
                <c:pt idx="4270">
                  <c:v>336.8</c:v>
                </c:pt>
                <c:pt idx="4271">
                  <c:v>336.9</c:v>
                </c:pt>
                <c:pt idx="4272">
                  <c:v>337</c:v>
                </c:pt>
                <c:pt idx="4273">
                  <c:v>337.1</c:v>
                </c:pt>
                <c:pt idx="4274">
                  <c:v>337.2</c:v>
                </c:pt>
                <c:pt idx="4275">
                  <c:v>337.3</c:v>
                </c:pt>
                <c:pt idx="4276">
                  <c:v>337.40000000000003</c:v>
                </c:pt>
                <c:pt idx="4277">
                  <c:v>337.5</c:v>
                </c:pt>
                <c:pt idx="4278">
                  <c:v>337.6</c:v>
                </c:pt>
                <c:pt idx="4279">
                  <c:v>337.70000000000005</c:v>
                </c:pt>
                <c:pt idx="4280">
                  <c:v>337.8</c:v>
                </c:pt>
                <c:pt idx="4281">
                  <c:v>337.9</c:v>
                </c:pt>
                <c:pt idx="4282">
                  <c:v>338</c:v>
                </c:pt>
                <c:pt idx="4283">
                  <c:v>338.09999999999968</c:v>
                </c:pt>
                <c:pt idx="4284">
                  <c:v>338.2</c:v>
                </c:pt>
                <c:pt idx="4285">
                  <c:v>338.3</c:v>
                </c:pt>
                <c:pt idx="4286">
                  <c:v>338.4</c:v>
                </c:pt>
                <c:pt idx="4287">
                  <c:v>338.5</c:v>
                </c:pt>
                <c:pt idx="4288">
                  <c:v>338.59999999999968</c:v>
                </c:pt>
                <c:pt idx="4289">
                  <c:v>338.7</c:v>
                </c:pt>
                <c:pt idx="4290">
                  <c:v>338.8</c:v>
                </c:pt>
                <c:pt idx="4291">
                  <c:v>338.9</c:v>
                </c:pt>
                <c:pt idx="4292">
                  <c:v>339</c:v>
                </c:pt>
                <c:pt idx="4293">
                  <c:v>339.1</c:v>
                </c:pt>
                <c:pt idx="4294">
                  <c:v>339.2</c:v>
                </c:pt>
                <c:pt idx="4295">
                  <c:v>339.3</c:v>
                </c:pt>
                <c:pt idx="4296">
                  <c:v>339.40000000000003</c:v>
                </c:pt>
                <c:pt idx="4297">
                  <c:v>339.5</c:v>
                </c:pt>
                <c:pt idx="4298">
                  <c:v>339.6</c:v>
                </c:pt>
                <c:pt idx="4299">
                  <c:v>339.70000000000005</c:v>
                </c:pt>
                <c:pt idx="4300">
                  <c:v>339.8</c:v>
                </c:pt>
                <c:pt idx="4301">
                  <c:v>339.90000000000003</c:v>
                </c:pt>
                <c:pt idx="4302">
                  <c:v>340</c:v>
                </c:pt>
                <c:pt idx="4303">
                  <c:v>340.1</c:v>
                </c:pt>
                <c:pt idx="4304">
                  <c:v>340.2</c:v>
                </c:pt>
                <c:pt idx="4305">
                  <c:v>340.29999999999961</c:v>
                </c:pt>
                <c:pt idx="4306">
                  <c:v>340.4</c:v>
                </c:pt>
                <c:pt idx="4307">
                  <c:v>340.5</c:v>
                </c:pt>
                <c:pt idx="4308">
                  <c:v>340.59999999999968</c:v>
                </c:pt>
                <c:pt idx="4309">
                  <c:v>340.7</c:v>
                </c:pt>
                <c:pt idx="4310">
                  <c:v>340.8</c:v>
                </c:pt>
                <c:pt idx="4311">
                  <c:v>340.9</c:v>
                </c:pt>
                <c:pt idx="4312">
                  <c:v>341</c:v>
                </c:pt>
                <c:pt idx="4313">
                  <c:v>341.1</c:v>
                </c:pt>
                <c:pt idx="4314">
                  <c:v>341.2</c:v>
                </c:pt>
                <c:pt idx="4315">
                  <c:v>341.3</c:v>
                </c:pt>
                <c:pt idx="4316">
                  <c:v>341.4</c:v>
                </c:pt>
                <c:pt idx="4317">
                  <c:v>341.5</c:v>
                </c:pt>
                <c:pt idx="4318">
                  <c:v>341.6</c:v>
                </c:pt>
                <c:pt idx="4319">
                  <c:v>341.7</c:v>
                </c:pt>
                <c:pt idx="4320">
                  <c:v>341.8</c:v>
                </c:pt>
                <c:pt idx="4321">
                  <c:v>341.90000000000003</c:v>
                </c:pt>
                <c:pt idx="4322">
                  <c:v>342</c:v>
                </c:pt>
                <c:pt idx="4323">
                  <c:v>342.1</c:v>
                </c:pt>
                <c:pt idx="4324">
                  <c:v>342.20000000000005</c:v>
                </c:pt>
                <c:pt idx="4325">
                  <c:v>342.3</c:v>
                </c:pt>
                <c:pt idx="4326">
                  <c:v>342.4</c:v>
                </c:pt>
                <c:pt idx="4327">
                  <c:v>342.5</c:v>
                </c:pt>
                <c:pt idx="4328">
                  <c:v>342.59999999999968</c:v>
                </c:pt>
                <c:pt idx="4329">
                  <c:v>342.7</c:v>
                </c:pt>
                <c:pt idx="4330">
                  <c:v>342.8</c:v>
                </c:pt>
                <c:pt idx="4331">
                  <c:v>342.9</c:v>
                </c:pt>
                <c:pt idx="4332">
                  <c:v>343</c:v>
                </c:pt>
                <c:pt idx="4333">
                  <c:v>343.09999999999968</c:v>
                </c:pt>
                <c:pt idx="4334">
                  <c:v>343.2</c:v>
                </c:pt>
                <c:pt idx="4335">
                  <c:v>343.3</c:v>
                </c:pt>
                <c:pt idx="4336">
                  <c:v>343.4</c:v>
                </c:pt>
                <c:pt idx="4337">
                  <c:v>343.5</c:v>
                </c:pt>
                <c:pt idx="4338">
                  <c:v>343.6</c:v>
                </c:pt>
                <c:pt idx="4339">
                  <c:v>343.7</c:v>
                </c:pt>
                <c:pt idx="4340">
                  <c:v>343.8</c:v>
                </c:pt>
                <c:pt idx="4341">
                  <c:v>343.90000000000003</c:v>
                </c:pt>
                <c:pt idx="4342">
                  <c:v>344</c:v>
                </c:pt>
                <c:pt idx="4343">
                  <c:v>344.1</c:v>
                </c:pt>
                <c:pt idx="4344">
                  <c:v>344.20000000000005</c:v>
                </c:pt>
                <c:pt idx="4345">
                  <c:v>344.3</c:v>
                </c:pt>
                <c:pt idx="4346">
                  <c:v>344.40000000000003</c:v>
                </c:pt>
                <c:pt idx="4347">
                  <c:v>344.5</c:v>
                </c:pt>
                <c:pt idx="4348">
                  <c:v>344.59999999999968</c:v>
                </c:pt>
                <c:pt idx="4349">
                  <c:v>344.7</c:v>
                </c:pt>
                <c:pt idx="4350">
                  <c:v>344.79999999999961</c:v>
                </c:pt>
                <c:pt idx="4351">
                  <c:v>344.9</c:v>
                </c:pt>
                <c:pt idx="4352">
                  <c:v>345</c:v>
                </c:pt>
                <c:pt idx="4353">
                  <c:v>345.09999999999968</c:v>
                </c:pt>
                <c:pt idx="4354">
                  <c:v>345.2</c:v>
                </c:pt>
                <c:pt idx="4355">
                  <c:v>345.3</c:v>
                </c:pt>
                <c:pt idx="4356">
                  <c:v>345.4</c:v>
                </c:pt>
                <c:pt idx="4357">
                  <c:v>345.5</c:v>
                </c:pt>
                <c:pt idx="4358">
                  <c:v>345.6</c:v>
                </c:pt>
                <c:pt idx="4359">
                  <c:v>345.7</c:v>
                </c:pt>
                <c:pt idx="4360">
                  <c:v>345.8</c:v>
                </c:pt>
                <c:pt idx="4361">
                  <c:v>345.9</c:v>
                </c:pt>
                <c:pt idx="4362">
                  <c:v>346</c:v>
                </c:pt>
                <c:pt idx="4363">
                  <c:v>346.1</c:v>
                </c:pt>
                <c:pt idx="4364">
                  <c:v>346.2</c:v>
                </c:pt>
                <c:pt idx="4365">
                  <c:v>346.3</c:v>
                </c:pt>
                <c:pt idx="4366">
                  <c:v>346.40000000000003</c:v>
                </c:pt>
                <c:pt idx="4367">
                  <c:v>346.5</c:v>
                </c:pt>
                <c:pt idx="4368">
                  <c:v>346.6</c:v>
                </c:pt>
                <c:pt idx="4369">
                  <c:v>346.70000000000005</c:v>
                </c:pt>
                <c:pt idx="4370">
                  <c:v>346.8</c:v>
                </c:pt>
                <c:pt idx="4371">
                  <c:v>346.9</c:v>
                </c:pt>
                <c:pt idx="4372">
                  <c:v>347</c:v>
                </c:pt>
                <c:pt idx="4373">
                  <c:v>347.09999999999968</c:v>
                </c:pt>
                <c:pt idx="4374">
                  <c:v>347.2</c:v>
                </c:pt>
                <c:pt idx="4375">
                  <c:v>347.3</c:v>
                </c:pt>
                <c:pt idx="4376">
                  <c:v>347.4</c:v>
                </c:pt>
                <c:pt idx="4377">
                  <c:v>347.5</c:v>
                </c:pt>
                <c:pt idx="4378">
                  <c:v>347.59999999999968</c:v>
                </c:pt>
                <c:pt idx="4379">
                  <c:v>347.7</c:v>
                </c:pt>
                <c:pt idx="4380">
                  <c:v>347.8</c:v>
                </c:pt>
                <c:pt idx="4381">
                  <c:v>347.9</c:v>
                </c:pt>
                <c:pt idx="4382">
                  <c:v>348</c:v>
                </c:pt>
                <c:pt idx="4383">
                  <c:v>348.1</c:v>
                </c:pt>
                <c:pt idx="4384">
                  <c:v>348.2</c:v>
                </c:pt>
                <c:pt idx="4385">
                  <c:v>348.3</c:v>
                </c:pt>
                <c:pt idx="4386">
                  <c:v>348.40000000000003</c:v>
                </c:pt>
                <c:pt idx="4387">
                  <c:v>348.5</c:v>
                </c:pt>
                <c:pt idx="4388">
                  <c:v>348.6</c:v>
                </c:pt>
                <c:pt idx="4389">
                  <c:v>348.70000000000005</c:v>
                </c:pt>
                <c:pt idx="4390">
                  <c:v>348.8</c:v>
                </c:pt>
                <c:pt idx="4391">
                  <c:v>348.90000000000003</c:v>
                </c:pt>
                <c:pt idx="4392">
                  <c:v>349</c:v>
                </c:pt>
                <c:pt idx="4393">
                  <c:v>349.09999999999968</c:v>
                </c:pt>
                <c:pt idx="4394">
                  <c:v>349.2</c:v>
                </c:pt>
                <c:pt idx="4395">
                  <c:v>349.29999999999961</c:v>
                </c:pt>
                <c:pt idx="4396">
                  <c:v>349.4</c:v>
                </c:pt>
                <c:pt idx="4397">
                  <c:v>349.5</c:v>
                </c:pt>
                <c:pt idx="4398">
                  <c:v>349.59999999999968</c:v>
                </c:pt>
                <c:pt idx="4399">
                  <c:v>349.7</c:v>
                </c:pt>
                <c:pt idx="4400">
                  <c:v>349.8</c:v>
                </c:pt>
                <c:pt idx="4401">
                  <c:v>349.9</c:v>
                </c:pt>
                <c:pt idx="4402">
                  <c:v>350</c:v>
                </c:pt>
                <c:pt idx="4403">
                  <c:v>350.1</c:v>
                </c:pt>
                <c:pt idx="4404">
                  <c:v>350.2</c:v>
                </c:pt>
                <c:pt idx="4405">
                  <c:v>350.3</c:v>
                </c:pt>
                <c:pt idx="4406">
                  <c:v>350.40000000000003</c:v>
                </c:pt>
                <c:pt idx="4407">
                  <c:v>350.5</c:v>
                </c:pt>
                <c:pt idx="4408">
                  <c:v>350.6</c:v>
                </c:pt>
                <c:pt idx="4409">
                  <c:v>350.7</c:v>
                </c:pt>
                <c:pt idx="4410">
                  <c:v>350.8</c:v>
                </c:pt>
                <c:pt idx="4411">
                  <c:v>350.90000000000003</c:v>
                </c:pt>
                <c:pt idx="4412">
                  <c:v>351</c:v>
                </c:pt>
                <c:pt idx="4413">
                  <c:v>351.1</c:v>
                </c:pt>
                <c:pt idx="4414">
                  <c:v>351.20000000000005</c:v>
                </c:pt>
                <c:pt idx="4415">
                  <c:v>351.29999999999961</c:v>
                </c:pt>
                <c:pt idx="4416">
                  <c:v>351.4</c:v>
                </c:pt>
                <c:pt idx="4417">
                  <c:v>351.5</c:v>
                </c:pt>
                <c:pt idx="4418">
                  <c:v>351.59999999999968</c:v>
                </c:pt>
                <c:pt idx="4419">
                  <c:v>351.7</c:v>
                </c:pt>
                <c:pt idx="4420">
                  <c:v>351.8</c:v>
                </c:pt>
                <c:pt idx="4421">
                  <c:v>351.9</c:v>
                </c:pt>
                <c:pt idx="4422">
                  <c:v>352</c:v>
                </c:pt>
                <c:pt idx="4423">
                  <c:v>352.09999999999968</c:v>
                </c:pt>
                <c:pt idx="4424">
                  <c:v>352.2</c:v>
                </c:pt>
                <c:pt idx="4425">
                  <c:v>352.3</c:v>
                </c:pt>
                <c:pt idx="4426">
                  <c:v>352.4</c:v>
                </c:pt>
                <c:pt idx="4427">
                  <c:v>352.5</c:v>
                </c:pt>
                <c:pt idx="4428">
                  <c:v>352.6</c:v>
                </c:pt>
                <c:pt idx="4429">
                  <c:v>352.7</c:v>
                </c:pt>
                <c:pt idx="4430">
                  <c:v>352.8</c:v>
                </c:pt>
                <c:pt idx="4431">
                  <c:v>352.90000000000003</c:v>
                </c:pt>
                <c:pt idx="4432">
                  <c:v>353</c:v>
                </c:pt>
                <c:pt idx="4433">
                  <c:v>353.1</c:v>
                </c:pt>
                <c:pt idx="4434">
                  <c:v>353.20000000000005</c:v>
                </c:pt>
                <c:pt idx="4435">
                  <c:v>353.3</c:v>
                </c:pt>
                <c:pt idx="4436">
                  <c:v>353.40000000000003</c:v>
                </c:pt>
                <c:pt idx="4437">
                  <c:v>353.5</c:v>
                </c:pt>
                <c:pt idx="4438">
                  <c:v>353.59999999999968</c:v>
                </c:pt>
                <c:pt idx="4439">
                  <c:v>353.7</c:v>
                </c:pt>
                <c:pt idx="4440">
                  <c:v>353.79999999999961</c:v>
                </c:pt>
                <c:pt idx="4441">
                  <c:v>353.9</c:v>
                </c:pt>
                <c:pt idx="4442">
                  <c:v>354</c:v>
                </c:pt>
                <c:pt idx="4443">
                  <c:v>354.09999999999968</c:v>
                </c:pt>
                <c:pt idx="4444">
                  <c:v>354.2</c:v>
                </c:pt>
                <c:pt idx="4445">
                  <c:v>354.3</c:v>
                </c:pt>
                <c:pt idx="4446">
                  <c:v>354.4</c:v>
                </c:pt>
                <c:pt idx="4447">
                  <c:v>354.5</c:v>
                </c:pt>
                <c:pt idx="4448">
                  <c:v>354.6</c:v>
                </c:pt>
                <c:pt idx="4449">
                  <c:v>354.7</c:v>
                </c:pt>
                <c:pt idx="4450">
                  <c:v>354.8</c:v>
                </c:pt>
                <c:pt idx="4451">
                  <c:v>354.90000000000003</c:v>
                </c:pt>
                <c:pt idx="4452">
                  <c:v>355</c:v>
                </c:pt>
                <c:pt idx="4453">
                  <c:v>355.1</c:v>
                </c:pt>
                <c:pt idx="4454">
                  <c:v>355.2</c:v>
                </c:pt>
                <c:pt idx="4455">
                  <c:v>355.3</c:v>
                </c:pt>
                <c:pt idx="4456">
                  <c:v>355.40000000000003</c:v>
                </c:pt>
                <c:pt idx="4457">
                  <c:v>355.5</c:v>
                </c:pt>
                <c:pt idx="4458">
                  <c:v>355.6</c:v>
                </c:pt>
                <c:pt idx="4459">
                  <c:v>355.70000000000005</c:v>
                </c:pt>
                <c:pt idx="4460">
                  <c:v>355.79999999999961</c:v>
                </c:pt>
                <c:pt idx="4461">
                  <c:v>355.9</c:v>
                </c:pt>
                <c:pt idx="4462">
                  <c:v>356</c:v>
                </c:pt>
                <c:pt idx="4463">
                  <c:v>356.09999999999968</c:v>
                </c:pt>
                <c:pt idx="4464">
                  <c:v>356.2</c:v>
                </c:pt>
                <c:pt idx="4465">
                  <c:v>356.3</c:v>
                </c:pt>
                <c:pt idx="4466">
                  <c:v>356.4</c:v>
                </c:pt>
                <c:pt idx="4467">
                  <c:v>356.5</c:v>
                </c:pt>
                <c:pt idx="4468">
                  <c:v>356.59999999999968</c:v>
                </c:pt>
                <c:pt idx="4469">
                  <c:v>356.7</c:v>
                </c:pt>
                <c:pt idx="4470">
                  <c:v>356.8</c:v>
                </c:pt>
                <c:pt idx="4471">
                  <c:v>356.9</c:v>
                </c:pt>
                <c:pt idx="4472">
                  <c:v>357</c:v>
                </c:pt>
                <c:pt idx="4473">
                  <c:v>357.1</c:v>
                </c:pt>
                <c:pt idx="4474">
                  <c:v>357.2</c:v>
                </c:pt>
                <c:pt idx="4475">
                  <c:v>357.3</c:v>
                </c:pt>
                <c:pt idx="4476">
                  <c:v>357.40000000000003</c:v>
                </c:pt>
                <c:pt idx="4477">
                  <c:v>357.5</c:v>
                </c:pt>
                <c:pt idx="4478">
                  <c:v>357.6</c:v>
                </c:pt>
                <c:pt idx="4479">
                  <c:v>357.70000000000005</c:v>
                </c:pt>
                <c:pt idx="4480">
                  <c:v>357.8</c:v>
                </c:pt>
                <c:pt idx="4481">
                  <c:v>357.90000000000003</c:v>
                </c:pt>
                <c:pt idx="4482">
                  <c:v>358</c:v>
                </c:pt>
                <c:pt idx="4483">
                  <c:v>358.09999999999968</c:v>
                </c:pt>
                <c:pt idx="4484">
                  <c:v>358.2</c:v>
                </c:pt>
                <c:pt idx="4485">
                  <c:v>358.29999999999961</c:v>
                </c:pt>
                <c:pt idx="4486">
                  <c:v>358.4</c:v>
                </c:pt>
                <c:pt idx="4487">
                  <c:v>358.5</c:v>
                </c:pt>
                <c:pt idx="4488">
                  <c:v>358.59999999999968</c:v>
                </c:pt>
                <c:pt idx="4489">
                  <c:v>358.7</c:v>
                </c:pt>
                <c:pt idx="4490">
                  <c:v>358.8</c:v>
                </c:pt>
                <c:pt idx="4491">
                  <c:v>358.9</c:v>
                </c:pt>
                <c:pt idx="4492">
                  <c:v>359</c:v>
                </c:pt>
                <c:pt idx="4493">
                  <c:v>359.1</c:v>
                </c:pt>
                <c:pt idx="4494">
                  <c:v>359.2</c:v>
                </c:pt>
                <c:pt idx="4495">
                  <c:v>359.3</c:v>
                </c:pt>
                <c:pt idx="4496">
                  <c:v>359.40000000000003</c:v>
                </c:pt>
                <c:pt idx="4497">
                  <c:v>359.5</c:v>
                </c:pt>
                <c:pt idx="4498">
                  <c:v>359.6</c:v>
                </c:pt>
                <c:pt idx="4499">
                  <c:v>359.7</c:v>
                </c:pt>
                <c:pt idx="4500">
                  <c:v>359.8</c:v>
                </c:pt>
                <c:pt idx="4501">
                  <c:v>359.90000000000003</c:v>
                </c:pt>
                <c:pt idx="4502">
                  <c:v>360</c:v>
                </c:pt>
                <c:pt idx="4503">
                  <c:v>360.1</c:v>
                </c:pt>
                <c:pt idx="4504">
                  <c:v>360.2</c:v>
                </c:pt>
                <c:pt idx="4505">
                  <c:v>360.29999999999961</c:v>
                </c:pt>
                <c:pt idx="4506">
                  <c:v>360.4</c:v>
                </c:pt>
                <c:pt idx="4507">
                  <c:v>360.5</c:v>
                </c:pt>
                <c:pt idx="4508">
                  <c:v>360.59999999999968</c:v>
                </c:pt>
                <c:pt idx="4509">
                  <c:v>360.7</c:v>
                </c:pt>
                <c:pt idx="4510">
                  <c:v>360.8</c:v>
                </c:pt>
                <c:pt idx="4511">
                  <c:v>360.9</c:v>
                </c:pt>
                <c:pt idx="4512">
                  <c:v>361</c:v>
                </c:pt>
                <c:pt idx="4513">
                  <c:v>361.1</c:v>
                </c:pt>
                <c:pt idx="4514">
                  <c:v>361.2</c:v>
                </c:pt>
                <c:pt idx="4515">
                  <c:v>361.3</c:v>
                </c:pt>
                <c:pt idx="4516">
                  <c:v>361.4</c:v>
                </c:pt>
                <c:pt idx="4517">
                  <c:v>361.5</c:v>
                </c:pt>
                <c:pt idx="4518">
                  <c:v>361.6</c:v>
                </c:pt>
                <c:pt idx="4519">
                  <c:v>361.7</c:v>
                </c:pt>
                <c:pt idx="4520">
                  <c:v>361.8</c:v>
                </c:pt>
                <c:pt idx="4521">
                  <c:v>361.90000000000003</c:v>
                </c:pt>
                <c:pt idx="4522">
                  <c:v>362</c:v>
                </c:pt>
                <c:pt idx="4523">
                  <c:v>362.1</c:v>
                </c:pt>
                <c:pt idx="4524">
                  <c:v>362.20000000000005</c:v>
                </c:pt>
                <c:pt idx="4525">
                  <c:v>362.3</c:v>
                </c:pt>
                <c:pt idx="4526">
                  <c:v>362.40000000000003</c:v>
                </c:pt>
                <c:pt idx="4527">
                  <c:v>362.5</c:v>
                </c:pt>
                <c:pt idx="4528">
                  <c:v>362.59999999999968</c:v>
                </c:pt>
                <c:pt idx="4529">
                  <c:v>362.7</c:v>
                </c:pt>
                <c:pt idx="4530">
                  <c:v>362.79999999999961</c:v>
                </c:pt>
                <c:pt idx="4531">
                  <c:v>362.9</c:v>
                </c:pt>
                <c:pt idx="4532">
                  <c:v>363</c:v>
                </c:pt>
                <c:pt idx="4533">
                  <c:v>363.09999999999968</c:v>
                </c:pt>
                <c:pt idx="4534">
                  <c:v>363.2</c:v>
                </c:pt>
                <c:pt idx="4535">
                  <c:v>363.3</c:v>
                </c:pt>
                <c:pt idx="4536">
                  <c:v>363.4</c:v>
                </c:pt>
                <c:pt idx="4537">
                  <c:v>363.5</c:v>
                </c:pt>
                <c:pt idx="4538">
                  <c:v>363.6</c:v>
                </c:pt>
                <c:pt idx="4539">
                  <c:v>363.7</c:v>
                </c:pt>
                <c:pt idx="4540">
                  <c:v>363.8</c:v>
                </c:pt>
                <c:pt idx="4541">
                  <c:v>363.90000000000003</c:v>
                </c:pt>
                <c:pt idx="4542">
                  <c:v>364</c:v>
                </c:pt>
                <c:pt idx="4543">
                  <c:v>364.1</c:v>
                </c:pt>
                <c:pt idx="4544">
                  <c:v>364.2</c:v>
                </c:pt>
                <c:pt idx="4545">
                  <c:v>364.3</c:v>
                </c:pt>
                <c:pt idx="4546">
                  <c:v>364.40000000000003</c:v>
                </c:pt>
                <c:pt idx="4547">
                  <c:v>364.5</c:v>
                </c:pt>
                <c:pt idx="4548">
                  <c:v>364.6</c:v>
                </c:pt>
                <c:pt idx="4549">
                  <c:v>364.7</c:v>
                </c:pt>
                <c:pt idx="4550">
                  <c:v>364.79999999999961</c:v>
                </c:pt>
                <c:pt idx="4551">
                  <c:v>364.9</c:v>
                </c:pt>
                <c:pt idx="4552">
                  <c:v>365</c:v>
                </c:pt>
                <c:pt idx="4553">
                  <c:v>365.09999999999968</c:v>
                </c:pt>
                <c:pt idx="4554">
                  <c:v>365.2</c:v>
                </c:pt>
                <c:pt idx="4555">
                  <c:v>365.3</c:v>
                </c:pt>
                <c:pt idx="4556">
                  <c:v>365.4</c:v>
                </c:pt>
                <c:pt idx="4557">
                  <c:v>365.5</c:v>
                </c:pt>
                <c:pt idx="4558">
                  <c:v>365.6</c:v>
                </c:pt>
                <c:pt idx="4559">
                  <c:v>365.7</c:v>
                </c:pt>
                <c:pt idx="4560">
                  <c:v>365.8</c:v>
                </c:pt>
                <c:pt idx="4561">
                  <c:v>365.9</c:v>
                </c:pt>
                <c:pt idx="4562">
                  <c:v>366</c:v>
                </c:pt>
                <c:pt idx="4563">
                  <c:v>366.1</c:v>
                </c:pt>
                <c:pt idx="4564">
                  <c:v>366.2</c:v>
                </c:pt>
                <c:pt idx="4565">
                  <c:v>366.3</c:v>
                </c:pt>
                <c:pt idx="4566">
                  <c:v>366.40000000000003</c:v>
                </c:pt>
                <c:pt idx="4567">
                  <c:v>366.5</c:v>
                </c:pt>
                <c:pt idx="4568">
                  <c:v>366.6</c:v>
                </c:pt>
                <c:pt idx="4569">
                  <c:v>366.70000000000005</c:v>
                </c:pt>
                <c:pt idx="4570">
                  <c:v>366.8</c:v>
                </c:pt>
                <c:pt idx="4571">
                  <c:v>366.9</c:v>
                </c:pt>
                <c:pt idx="4572">
                  <c:v>367</c:v>
                </c:pt>
                <c:pt idx="4573">
                  <c:v>367.09999999999968</c:v>
                </c:pt>
                <c:pt idx="4574">
                  <c:v>367.2</c:v>
                </c:pt>
                <c:pt idx="4575">
                  <c:v>367.3</c:v>
                </c:pt>
                <c:pt idx="4576">
                  <c:v>367.4</c:v>
                </c:pt>
                <c:pt idx="4577">
                  <c:v>367.5</c:v>
                </c:pt>
                <c:pt idx="4578">
                  <c:v>367.59999999999968</c:v>
                </c:pt>
                <c:pt idx="4579">
                  <c:v>367.7</c:v>
                </c:pt>
                <c:pt idx="4580">
                  <c:v>367.8</c:v>
                </c:pt>
                <c:pt idx="4581">
                  <c:v>367.9</c:v>
                </c:pt>
                <c:pt idx="4582">
                  <c:v>368</c:v>
                </c:pt>
                <c:pt idx="4583">
                  <c:v>368.1</c:v>
                </c:pt>
                <c:pt idx="4584">
                  <c:v>368.2</c:v>
                </c:pt>
                <c:pt idx="4585">
                  <c:v>368.3</c:v>
                </c:pt>
                <c:pt idx="4586">
                  <c:v>368.40000000000003</c:v>
                </c:pt>
                <c:pt idx="4587">
                  <c:v>368.5</c:v>
                </c:pt>
                <c:pt idx="4588">
                  <c:v>368.6</c:v>
                </c:pt>
                <c:pt idx="4589">
                  <c:v>368.70000000000005</c:v>
                </c:pt>
                <c:pt idx="4590">
                  <c:v>368.8</c:v>
                </c:pt>
                <c:pt idx="4591">
                  <c:v>368.90000000000003</c:v>
                </c:pt>
                <c:pt idx="4592">
                  <c:v>369</c:v>
                </c:pt>
                <c:pt idx="4593">
                  <c:v>369.1</c:v>
                </c:pt>
                <c:pt idx="4594">
                  <c:v>369.2</c:v>
                </c:pt>
                <c:pt idx="4595">
                  <c:v>369.29999999999961</c:v>
                </c:pt>
                <c:pt idx="4596">
                  <c:v>369.4</c:v>
                </c:pt>
                <c:pt idx="4597">
                  <c:v>369.5</c:v>
                </c:pt>
                <c:pt idx="4598">
                  <c:v>369.59999999999968</c:v>
                </c:pt>
                <c:pt idx="4599">
                  <c:v>369.7</c:v>
                </c:pt>
                <c:pt idx="4600">
                  <c:v>369.8</c:v>
                </c:pt>
                <c:pt idx="4601">
                  <c:v>369.9</c:v>
                </c:pt>
                <c:pt idx="4602">
                  <c:v>370</c:v>
                </c:pt>
                <c:pt idx="4603">
                  <c:v>370.1</c:v>
                </c:pt>
                <c:pt idx="4604">
                  <c:v>370.2</c:v>
                </c:pt>
                <c:pt idx="4605">
                  <c:v>370.3</c:v>
                </c:pt>
                <c:pt idx="4606">
                  <c:v>370.4</c:v>
                </c:pt>
                <c:pt idx="4607">
                  <c:v>370.5</c:v>
                </c:pt>
                <c:pt idx="4608">
                  <c:v>370.6</c:v>
                </c:pt>
                <c:pt idx="4609">
                  <c:v>370.7</c:v>
                </c:pt>
                <c:pt idx="4610">
                  <c:v>370.8</c:v>
                </c:pt>
                <c:pt idx="4611">
                  <c:v>370.90000000000003</c:v>
                </c:pt>
                <c:pt idx="4612">
                  <c:v>371</c:v>
                </c:pt>
                <c:pt idx="4613">
                  <c:v>371.1</c:v>
                </c:pt>
                <c:pt idx="4614">
                  <c:v>371.20000000000005</c:v>
                </c:pt>
                <c:pt idx="4615">
                  <c:v>371.3</c:v>
                </c:pt>
                <c:pt idx="4616">
                  <c:v>371.4</c:v>
                </c:pt>
                <c:pt idx="4617">
                  <c:v>371.5</c:v>
                </c:pt>
                <c:pt idx="4618">
                  <c:v>371.59999999999968</c:v>
                </c:pt>
                <c:pt idx="4619">
                  <c:v>371.7</c:v>
                </c:pt>
                <c:pt idx="4620">
                  <c:v>371.8</c:v>
                </c:pt>
                <c:pt idx="4621">
                  <c:v>371.9</c:v>
                </c:pt>
                <c:pt idx="4622">
                  <c:v>372</c:v>
                </c:pt>
                <c:pt idx="4623">
                  <c:v>372.09999999999968</c:v>
                </c:pt>
                <c:pt idx="4624">
                  <c:v>372.2</c:v>
                </c:pt>
                <c:pt idx="4625">
                  <c:v>372.3</c:v>
                </c:pt>
                <c:pt idx="4626">
                  <c:v>372.4</c:v>
                </c:pt>
                <c:pt idx="4627">
                  <c:v>372.5</c:v>
                </c:pt>
                <c:pt idx="4628">
                  <c:v>372.6</c:v>
                </c:pt>
                <c:pt idx="4629">
                  <c:v>372.7</c:v>
                </c:pt>
                <c:pt idx="4630">
                  <c:v>372.8</c:v>
                </c:pt>
                <c:pt idx="4631">
                  <c:v>372.90000000000003</c:v>
                </c:pt>
                <c:pt idx="4632">
                  <c:v>373</c:v>
                </c:pt>
                <c:pt idx="4633">
                  <c:v>373.1</c:v>
                </c:pt>
                <c:pt idx="4634">
                  <c:v>373.20000000000005</c:v>
                </c:pt>
                <c:pt idx="4635">
                  <c:v>373.3</c:v>
                </c:pt>
                <c:pt idx="4636">
                  <c:v>373.40000000000003</c:v>
                </c:pt>
                <c:pt idx="4637">
                  <c:v>373.5</c:v>
                </c:pt>
                <c:pt idx="4638">
                  <c:v>373.59999999999968</c:v>
                </c:pt>
                <c:pt idx="4639">
                  <c:v>373.7</c:v>
                </c:pt>
                <c:pt idx="4640">
                  <c:v>373.79999999999961</c:v>
                </c:pt>
                <c:pt idx="4641">
                  <c:v>373.9</c:v>
                </c:pt>
                <c:pt idx="4642">
                  <c:v>374</c:v>
                </c:pt>
                <c:pt idx="4643">
                  <c:v>374.09999999999968</c:v>
                </c:pt>
                <c:pt idx="4644">
                  <c:v>374.2</c:v>
                </c:pt>
                <c:pt idx="4645">
                  <c:v>374.3</c:v>
                </c:pt>
                <c:pt idx="4646">
                  <c:v>374.4</c:v>
                </c:pt>
                <c:pt idx="4647">
                  <c:v>374.5</c:v>
                </c:pt>
                <c:pt idx="4648">
                  <c:v>374.6</c:v>
                </c:pt>
                <c:pt idx="4649">
                  <c:v>374.7</c:v>
                </c:pt>
                <c:pt idx="4650">
                  <c:v>374.8</c:v>
                </c:pt>
                <c:pt idx="4651">
                  <c:v>374.9</c:v>
                </c:pt>
                <c:pt idx="4652">
                  <c:v>375</c:v>
                </c:pt>
                <c:pt idx="4653">
                  <c:v>375.1</c:v>
                </c:pt>
                <c:pt idx="4654">
                  <c:v>375.2</c:v>
                </c:pt>
                <c:pt idx="4655">
                  <c:v>375.3</c:v>
                </c:pt>
                <c:pt idx="4656">
                  <c:v>375.40000000000003</c:v>
                </c:pt>
                <c:pt idx="4657">
                  <c:v>375.5</c:v>
                </c:pt>
                <c:pt idx="4658">
                  <c:v>375.6</c:v>
                </c:pt>
                <c:pt idx="4659">
                  <c:v>375.70000000000005</c:v>
                </c:pt>
                <c:pt idx="4660">
                  <c:v>375.79999999999961</c:v>
                </c:pt>
                <c:pt idx="4661">
                  <c:v>375.9</c:v>
                </c:pt>
                <c:pt idx="4662">
                  <c:v>376</c:v>
                </c:pt>
                <c:pt idx="4663">
                  <c:v>376.09999999999968</c:v>
                </c:pt>
                <c:pt idx="4664">
                  <c:v>376.2</c:v>
                </c:pt>
                <c:pt idx="4665">
                  <c:v>376.3</c:v>
                </c:pt>
                <c:pt idx="4666">
                  <c:v>376.4</c:v>
                </c:pt>
                <c:pt idx="4667">
                  <c:v>376.5</c:v>
                </c:pt>
                <c:pt idx="4668">
                  <c:v>376.59999999999968</c:v>
                </c:pt>
                <c:pt idx="4669">
                  <c:v>376.7</c:v>
                </c:pt>
                <c:pt idx="4670">
                  <c:v>376.8</c:v>
                </c:pt>
                <c:pt idx="4671">
                  <c:v>376.9</c:v>
                </c:pt>
                <c:pt idx="4672">
                  <c:v>377</c:v>
                </c:pt>
                <c:pt idx="4673">
                  <c:v>377.1</c:v>
                </c:pt>
                <c:pt idx="4674">
                  <c:v>377.2</c:v>
                </c:pt>
                <c:pt idx="4675">
                  <c:v>377.3</c:v>
                </c:pt>
                <c:pt idx="4676">
                  <c:v>377.40000000000003</c:v>
                </c:pt>
                <c:pt idx="4677">
                  <c:v>377.5</c:v>
                </c:pt>
                <c:pt idx="4678">
                  <c:v>377.6</c:v>
                </c:pt>
                <c:pt idx="4679">
                  <c:v>377.70000000000005</c:v>
                </c:pt>
                <c:pt idx="4680">
                  <c:v>377.8</c:v>
                </c:pt>
                <c:pt idx="4681">
                  <c:v>377.90000000000003</c:v>
                </c:pt>
                <c:pt idx="4682">
                  <c:v>378</c:v>
                </c:pt>
                <c:pt idx="4683">
                  <c:v>378.09999999999968</c:v>
                </c:pt>
                <c:pt idx="4684">
                  <c:v>378.2</c:v>
                </c:pt>
                <c:pt idx="4685">
                  <c:v>378.29999999999961</c:v>
                </c:pt>
                <c:pt idx="4686">
                  <c:v>378.4</c:v>
                </c:pt>
                <c:pt idx="4687">
                  <c:v>378.5</c:v>
                </c:pt>
                <c:pt idx="4688">
                  <c:v>378.59999999999968</c:v>
                </c:pt>
                <c:pt idx="4689">
                  <c:v>378.7</c:v>
                </c:pt>
                <c:pt idx="4690">
                  <c:v>378.8</c:v>
                </c:pt>
                <c:pt idx="4691">
                  <c:v>378.9</c:v>
                </c:pt>
                <c:pt idx="4692">
                  <c:v>379</c:v>
                </c:pt>
                <c:pt idx="4693">
                  <c:v>379.1</c:v>
                </c:pt>
                <c:pt idx="4694">
                  <c:v>379.2</c:v>
                </c:pt>
                <c:pt idx="4695">
                  <c:v>379.3</c:v>
                </c:pt>
                <c:pt idx="4696">
                  <c:v>379.40000000000003</c:v>
                </c:pt>
                <c:pt idx="4697">
                  <c:v>379.5</c:v>
                </c:pt>
                <c:pt idx="4698">
                  <c:v>379.6</c:v>
                </c:pt>
                <c:pt idx="4699">
                  <c:v>379.7</c:v>
                </c:pt>
                <c:pt idx="4700">
                  <c:v>379.8</c:v>
                </c:pt>
                <c:pt idx="4701">
                  <c:v>379.90000000000003</c:v>
                </c:pt>
                <c:pt idx="4702">
                  <c:v>380</c:v>
                </c:pt>
                <c:pt idx="4703">
                  <c:v>380.1</c:v>
                </c:pt>
                <c:pt idx="4704">
                  <c:v>380.20000000000005</c:v>
                </c:pt>
                <c:pt idx="4705">
                  <c:v>380.29999999999961</c:v>
                </c:pt>
                <c:pt idx="4706">
                  <c:v>380.4</c:v>
                </c:pt>
                <c:pt idx="4707">
                  <c:v>380.5</c:v>
                </c:pt>
                <c:pt idx="4708">
                  <c:v>380.59999999999968</c:v>
                </c:pt>
                <c:pt idx="4709">
                  <c:v>380.7</c:v>
                </c:pt>
                <c:pt idx="4710">
                  <c:v>380.8</c:v>
                </c:pt>
                <c:pt idx="4711">
                  <c:v>380.9</c:v>
                </c:pt>
                <c:pt idx="4712">
                  <c:v>381</c:v>
                </c:pt>
                <c:pt idx="4713">
                  <c:v>381.09999999999968</c:v>
                </c:pt>
                <c:pt idx="4714">
                  <c:v>381.2</c:v>
                </c:pt>
                <c:pt idx="4715">
                  <c:v>381.3</c:v>
                </c:pt>
                <c:pt idx="4716">
                  <c:v>381.4</c:v>
                </c:pt>
                <c:pt idx="4717">
                  <c:v>381.5</c:v>
                </c:pt>
                <c:pt idx="4718">
                  <c:v>381.6</c:v>
                </c:pt>
                <c:pt idx="4719">
                  <c:v>381.7</c:v>
                </c:pt>
                <c:pt idx="4720">
                  <c:v>381.8</c:v>
                </c:pt>
                <c:pt idx="4721">
                  <c:v>381.90000000000003</c:v>
                </c:pt>
                <c:pt idx="4722">
                  <c:v>382</c:v>
                </c:pt>
                <c:pt idx="4723">
                  <c:v>382.1</c:v>
                </c:pt>
                <c:pt idx="4724">
                  <c:v>382.20000000000005</c:v>
                </c:pt>
                <c:pt idx="4725">
                  <c:v>382.3</c:v>
                </c:pt>
                <c:pt idx="4726">
                  <c:v>382.40000000000003</c:v>
                </c:pt>
                <c:pt idx="4727">
                  <c:v>382.5</c:v>
                </c:pt>
                <c:pt idx="4728">
                  <c:v>382.59999999999968</c:v>
                </c:pt>
                <c:pt idx="4729">
                  <c:v>382.7</c:v>
                </c:pt>
                <c:pt idx="4730">
                  <c:v>382.79999999999961</c:v>
                </c:pt>
                <c:pt idx="4731">
                  <c:v>382.9</c:v>
                </c:pt>
                <c:pt idx="4732">
                  <c:v>383</c:v>
                </c:pt>
                <c:pt idx="4733">
                  <c:v>383.09999999999968</c:v>
                </c:pt>
                <c:pt idx="4734">
                  <c:v>383.2</c:v>
                </c:pt>
                <c:pt idx="4735">
                  <c:v>383.3</c:v>
                </c:pt>
                <c:pt idx="4736">
                  <c:v>383.4</c:v>
                </c:pt>
                <c:pt idx="4737">
                  <c:v>383.5</c:v>
                </c:pt>
                <c:pt idx="4738">
                  <c:v>383.6</c:v>
                </c:pt>
                <c:pt idx="4739">
                  <c:v>383.7</c:v>
                </c:pt>
                <c:pt idx="4740">
                  <c:v>383.8</c:v>
                </c:pt>
                <c:pt idx="4741">
                  <c:v>383.90000000000003</c:v>
                </c:pt>
                <c:pt idx="4742">
                  <c:v>384</c:v>
                </c:pt>
                <c:pt idx="4743">
                  <c:v>384.1</c:v>
                </c:pt>
                <c:pt idx="4744">
                  <c:v>384.2</c:v>
                </c:pt>
                <c:pt idx="4745">
                  <c:v>384.3</c:v>
                </c:pt>
                <c:pt idx="4746">
                  <c:v>384.40000000000003</c:v>
                </c:pt>
                <c:pt idx="4747">
                  <c:v>384.5</c:v>
                </c:pt>
                <c:pt idx="4748">
                  <c:v>384.6</c:v>
                </c:pt>
                <c:pt idx="4749">
                  <c:v>384.70000000000005</c:v>
                </c:pt>
                <c:pt idx="4750">
                  <c:v>384.79999999999961</c:v>
                </c:pt>
                <c:pt idx="4751">
                  <c:v>384.9</c:v>
                </c:pt>
                <c:pt idx="4752">
                  <c:v>385</c:v>
                </c:pt>
                <c:pt idx="4753">
                  <c:v>385.09999999999968</c:v>
                </c:pt>
                <c:pt idx="4754">
                  <c:v>385.2</c:v>
                </c:pt>
                <c:pt idx="4755">
                  <c:v>385.3</c:v>
                </c:pt>
                <c:pt idx="4756">
                  <c:v>385.4</c:v>
                </c:pt>
                <c:pt idx="4757">
                  <c:v>385.5</c:v>
                </c:pt>
                <c:pt idx="4758">
                  <c:v>385.6</c:v>
                </c:pt>
                <c:pt idx="4759">
                  <c:v>385.7</c:v>
                </c:pt>
                <c:pt idx="4760">
                  <c:v>385.8</c:v>
                </c:pt>
                <c:pt idx="4761">
                  <c:v>385.9</c:v>
                </c:pt>
                <c:pt idx="4762">
                  <c:v>386</c:v>
                </c:pt>
                <c:pt idx="4763">
                  <c:v>386.1</c:v>
                </c:pt>
                <c:pt idx="4764">
                  <c:v>386.2</c:v>
                </c:pt>
                <c:pt idx="4765">
                  <c:v>386.3</c:v>
                </c:pt>
                <c:pt idx="4766">
                  <c:v>386.40000000000003</c:v>
                </c:pt>
                <c:pt idx="4767">
                  <c:v>386.5</c:v>
                </c:pt>
                <c:pt idx="4768">
                  <c:v>386.6</c:v>
                </c:pt>
                <c:pt idx="4769">
                  <c:v>386.70000000000005</c:v>
                </c:pt>
                <c:pt idx="4770">
                  <c:v>386.8</c:v>
                </c:pt>
                <c:pt idx="4771">
                  <c:v>386.90000000000003</c:v>
                </c:pt>
                <c:pt idx="4772">
                  <c:v>387</c:v>
                </c:pt>
                <c:pt idx="4773">
                  <c:v>387.09999999999968</c:v>
                </c:pt>
                <c:pt idx="4774">
                  <c:v>387.2</c:v>
                </c:pt>
                <c:pt idx="4775">
                  <c:v>387.29999999999961</c:v>
                </c:pt>
                <c:pt idx="4776">
                  <c:v>387.4</c:v>
                </c:pt>
                <c:pt idx="4777">
                  <c:v>387.5</c:v>
                </c:pt>
                <c:pt idx="4778">
                  <c:v>387.59999999999968</c:v>
                </c:pt>
                <c:pt idx="4779">
                  <c:v>387.7</c:v>
                </c:pt>
                <c:pt idx="4780">
                  <c:v>387.8</c:v>
                </c:pt>
                <c:pt idx="4781">
                  <c:v>387.9</c:v>
                </c:pt>
                <c:pt idx="4782">
                  <c:v>388</c:v>
                </c:pt>
                <c:pt idx="4783">
                  <c:v>388.1</c:v>
                </c:pt>
                <c:pt idx="4784">
                  <c:v>388.2</c:v>
                </c:pt>
                <c:pt idx="4785">
                  <c:v>388.3</c:v>
                </c:pt>
                <c:pt idx="4786">
                  <c:v>388.40000000000003</c:v>
                </c:pt>
                <c:pt idx="4787">
                  <c:v>388.5</c:v>
                </c:pt>
                <c:pt idx="4788">
                  <c:v>388.6</c:v>
                </c:pt>
                <c:pt idx="4789">
                  <c:v>388.7</c:v>
                </c:pt>
                <c:pt idx="4790">
                  <c:v>388.8</c:v>
                </c:pt>
                <c:pt idx="4791">
                  <c:v>388.90000000000003</c:v>
                </c:pt>
                <c:pt idx="4792">
                  <c:v>389</c:v>
                </c:pt>
                <c:pt idx="4793">
                  <c:v>389.1</c:v>
                </c:pt>
                <c:pt idx="4794">
                  <c:v>389.2</c:v>
                </c:pt>
                <c:pt idx="4795">
                  <c:v>389.29999999999961</c:v>
                </c:pt>
                <c:pt idx="4796">
                  <c:v>389.4</c:v>
                </c:pt>
                <c:pt idx="4797">
                  <c:v>389.5</c:v>
                </c:pt>
                <c:pt idx="4798">
                  <c:v>389.59999999999968</c:v>
                </c:pt>
                <c:pt idx="4799">
                  <c:v>389.7</c:v>
                </c:pt>
                <c:pt idx="4800">
                  <c:v>389.8</c:v>
                </c:pt>
                <c:pt idx="4801">
                  <c:v>389.9</c:v>
                </c:pt>
                <c:pt idx="4802">
                  <c:v>390</c:v>
                </c:pt>
                <c:pt idx="4803">
                  <c:v>390.1</c:v>
                </c:pt>
                <c:pt idx="4804">
                  <c:v>390.2</c:v>
                </c:pt>
                <c:pt idx="4805">
                  <c:v>390.3</c:v>
                </c:pt>
                <c:pt idx="4806">
                  <c:v>390.4</c:v>
                </c:pt>
                <c:pt idx="4807">
                  <c:v>390.5</c:v>
                </c:pt>
                <c:pt idx="4808">
                  <c:v>390.6</c:v>
                </c:pt>
                <c:pt idx="4809">
                  <c:v>390.7</c:v>
                </c:pt>
                <c:pt idx="4810">
                  <c:v>390.8</c:v>
                </c:pt>
                <c:pt idx="4811">
                  <c:v>390.90000000000003</c:v>
                </c:pt>
                <c:pt idx="4812">
                  <c:v>391</c:v>
                </c:pt>
                <c:pt idx="4813">
                  <c:v>391.1</c:v>
                </c:pt>
                <c:pt idx="4814">
                  <c:v>391.20000000000005</c:v>
                </c:pt>
                <c:pt idx="4815">
                  <c:v>391.3</c:v>
                </c:pt>
                <c:pt idx="4816">
                  <c:v>391.40000000000003</c:v>
                </c:pt>
                <c:pt idx="4817">
                  <c:v>391.5</c:v>
                </c:pt>
                <c:pt idx="4818">
                  <c:v>391.59999999999968</c:v>
                </c:pt>
                <c:pt idx="4819">
                  <c:v>391.7</c:v>
                </c:pt>
                <c:pt idx="4820">
                  <c:v>391.79999999999961</c:v>
                </c:pt>
                <c:pt idx="4821">
                  <c:v>391.9</c:v>
                </c:pt>
                <c:pt idx="4822">
                  <c:v>392</c:v>
                </c:pt>
                <c:pt idx="4823">
                  <c:v>392.09999999999968</c:v>
                </c:pt>
                <c:pt idx="4824">
                  <c:v>392.2</c:v>
                </c:pt>
                <c:pt idx="4825">
                  <c:v>392.3</c:v>
                </c:pt>
                <c:pt idx="4826">
                  <c:v>392.4</c:v>
                </c:pt>
                <c:pt idx="4827">
                  <c:v>392.5</c:v>
                </c:pt>
                <c:pt idx="4828">
                  <c:v>392.6</c:v>
                </c:pt>
                <c:pt idx="4829">
                  <c:v>392.7</c:v>
                </c:pt>
                <c:pt idx="4830">
                  <c:v>392.8</c:v>
                </c:pt>
                <c:pt idx="4831">
                  <c:v>392.90000000000003</c:v>
                </c:pt>
                <c:pt idx="4832">
                  <c:v>393</c:v>
                </c:pt>
                <c:pt idx="4833">
                  <c:v>393.1</c:v>
                </c:pt>
                <c:pt idx="4834">
                  <c:v>393.2</c:v>
                </c:pt>
                <c:pt idx="4835">
                  <c:v>393.3</c:v>
                </c:pt>
                <c:pt idx="4836">
                  <c:v>393.40000000000003</c:v>
                </c:pt>
                <c:pt idx="4837">
                  <c:v>393.5</c:v>
                </c:pt>
                <c:pt idx="4838">
                  <c:v>393.6</c:v>
                </c:pt>
                <c:pt idx="4839">
                  <c:v>393.7</c:v>
                </c:pt>
                <c:pt idx="4840">
                  <c:v>393.79999999999961</c:v>
                </c:pt>
                <c:pt idx="4841">
                  <c:v>393.9</c:v>
                </c:pt>
                <c:pt idx="4842">
                  <c:v>394</c:v>
                </c:pt>
                <c:pt idx="4843">
                  <c:v>394.09999999999968</c:v>
                </c:pt>
                <c:pt idx="4844">
                  <c:v>394.2</c:v>
                </c:pt>
                <c:pt idx="4845">
                  <c:v>394.3</c:v>
                </c:pt>
                <c:pt idx="4846">
                  <c:v>394.4</c:v>
                </c:pt>
                <c:pt idx="4847">
                  <c:v>394.5</c:v>
                </c:pt>
                <c:pt idx="4848">
                  <c:v>394.6</c:v>
                </c:pt>
                <c:pt idx="4849">
                  <c:v>394.7</c:v>
                </c:pt>
                <c:pt idx="4850">
                  <c:v>394.8</c:v>
                </c:pt>
                <c:pt idx="4851">
                  <c:v>394.9</c:v>
                </c:pt>
                <c:pt idx="4852">
                  <c:v>395</c:v>
                </c:pt>
                <c:pt idx="4853">
                  <c:v>395.1</c:v>
                </c:pt>
                <c:pt idx="4854">
                  <c:v>395.2</c:v>
                </c:pt>
                <c:pt idx="4855">
                  <c:v>395.3</c:v>
                </c:pt>
                <c:pt idx="4856">
                  <c:v>395.40000000000003</c:v>
                </c:pt>
                <c:pt idx="4857">
                  <c:v>395.5</c:v>
                </c:pt>
                <c:pt idx="4858">
                  <c:v>395.6</c:v>
                </c:pt>
                <c:pt idx="4859">
                  <c:v>395.70000000000005</c:v>
                </c:pt>
                <c:pt idx="4860">
                  <c:v>395.8</c:v>
                </c:pt>
                <c:pt idx="4861">
                  <c:v>395.9</c:v>
                </c:pt>
                <c:pt idx="4862">
                  <c:v>396</c:v>
                </c:pt>
                <c:pt idx="4863">
                  <c:v>396.09999999999968</c:v>
                </c:pt>
                <c:pt idx="4864">
                  <c:v>396.2</c:v>
                </c:pt>
                <c:pt idx="4865">
                  <c:v>396.3</c:v>
                </c:pt>
                <c:pt idx="4866">
                  <c:v>396.4</c:v>
                </c:pt>
                <c:pt idx="4867">
                  <c:v>396.5</c:v>
                </c:pt>
                <c:pt idx="4868">
                  <c:v>396.59999999999968</c:v>
                </c:pt>
                <c:pt idx="4869">
                  <c:v>396.7</c:v>
                </c:pt>
                <c:pt idx="4870">
                  <c:v>396.8</c:v>
                </c:pt>
                <c:pt idx="4871">
                  <c:v>396.9</c:v>
                </c:pt>
                <c:pt idx="4872">
                  <c:v>397</c:v>
                </c:pt>
                <c:pt idx="4873">
                  <c:v>397.1</c:v>
                </c:pt>
                <c:pt idx="4874">
                  <c:v>397.2</c:v>
                </c:pt>
                <c:pt idx="4875">
                  <c:v>397.3</c:v>
                </c:pt>
                <c:pt idx="4876">
                  <c:v>397.40000000000003</c:v>
                </c:pt>
                <c:pt idx="4877">
                  <c:v>397.5</c:v>
                </c:pt>
                <c:pt idx="4878">
                  <c:v>397.6</c:v>
                </c:pt>
                <c:pt idx="4879">
                  <c:v>397.70000000000005</c:v>
                </c:pt>
                <c:pt idx="4880">
                  <c:v>397.8</c:v>
                </c:pt>
                <c:pt idx="4881">
                  <c:v>397.90000000000003</c:v>
                </c:pt>
                <c:pt idx="4882">
                  <c:v>398</c:v>
                </c:pt>
                <c:pt idx="4883">
                  <c:v>398.09999999999968</c:v>
                </c:pt>
                <c:pt idx="4884">
                  <c:v>398.2</c:v>
                </c:pt>
                <c:pt idx="4885">
                  <c:v>398.29999999999961</c:v>
                </c:pt>
                <c:pt idx="4886">
                  <c:v>398.4</c:v>
                </c:pt>
                <c:pt idx="4887">
                  <c:v>398.5</c:v>
                </c:pt>
                <c:pt idx="4888">
                  <c:v>398.59999999999968</c:v>
                </c:pt>
                <c:pt idx="4889">
                  <c:v>398.7</c:v>
                </c:pt>
                <c:pt idx="4890">
                  <c:v>398.8</c:v>
                </c:pt>
                <c:pt idx="4891">
                  <c:v>398.9</c:v>
                </c:pt>
                <c:pt idx="4892">
                  <c:v>399</c:v>
                </c:pt>
                <c:pt idx="4893">
                  <c:v>399.1</c:v>
                </c:pt>
                <c:pt idx="4894">
                  <c:v>399.2</c:v>
                </c:pt>
                <c:pt idx="4895">
                  <c:v>399.3</c:v>
                </c:pt>
                <c:pt idx="4896">
                  <c:v>399.4</c:v>
                </c:pt>
                <c:pt idx="4897">
                  <c:v>399.5</c:v>
                </c:pt>
                <c:pt idx="4898">
                  <c:v>399.6</c:v>
                </c:pt>
                <c:pt idx="4899">
                  <c:v>399.7</c:v>
                </c:pt>
                <c:pt idx="4900">
                  <c:v>399.8</c:v>
                </c:pt>
                <c:pt idx="4901">
                  <c:v>399.90000000000003</c:v>
                </c:pt>
                <c:pt idx="4902">
                  <c:v>400</c:v>
                </c:pt>
                <c:pt idx="4903">
                  <c:v>400.1</c:v>
                </c:pt>
                <c:pt idx="4904">
                  <c:v>400.20000000000005</c:v>
                </c:pt>
                <c:pt idx="4905">
                  <c:v>400.3</c:v>
                </c:pt>
                <c:pt idx="4906">
                  <c:v>400.4</c:v>
                </c:pt>
                <c:pt idx="4907">
                  <c:v>400.5</c:v>
                </c:pt>
                <c:pt idx="4908">
                  <c:v>400.59999999999968</c:v>
                </c:pt>
                <c:pt idx="4909">
                  <c:v>400.7</c:v>
                </c:pt>
                <c:pt idx="4910">
                  <c:v>400.8</c:v>
                </c:pt>
                <c:pt idx="4911">
                  <c:v>400.9</c:v>
                </c:pt>
                <c:pt idx="4912">
                  <c:v>401</c:v>
                </c:pt>
                <c:pt idx="4913">
                  <c:v>401.09999999999968</c:v>
                </c:pt>
                <c:pt idx="4914">
                  <c:v>401.2</c:v>
                </c:pt>
                <c:pt idx="4915">
                  <c:v>401.3</c:v>
                </c:pt>
                <c:pt idx="4916">
                  <c:v>401.4</c:v>
                </c:pt>
                <c:pt idx="4917">
                  <c:v>401.5</c:v>
                </c:pt>
                <c:pt idx="4918">
                  <c:v>401.6</c:v>
                </c:pt>
                <c:pt idx="4919">
                  <c:v>401.7</c:v>
                </c:pt>
                <c:pt idx="4920">
                  <c:v>401.8</c:v>
                </c:pt>
                <c:pt idx="4921">
                  <c:v>401.90000000000003</c:v>
                </c:pt>
                <c:pt idx="4922">
                  <c:v>402</c:v>
                </c:pt>
                <c:pt idx="4923">
                  <c:v>402.1</c:v>
                </c:pt>
                <c:pt idx="4924">
                  <c:v>402.20000000000005</c:v>
                </c:pt>
                <c:pt idx="4925">
                  <c:v>402.3</c:v>
                </c:pt>
                <c:pt idx="4926">
                  <c:v>402.40000000000003</c:v>
                </c:pt>
                <c:pt idx="4927">
                  <c:v>402.5</c:v>
                </c:pt>
                <c:pt idx="4928">
                  <c:v>402.59999999999968</c:v>
                </c:pt>
                <c:pt idx="4929">
                  <c:v>402.7</c:v>
                </c:pt>
                <c:pt idx="4930">
                  <c:v>402.79999999999961</c:v>
                </c:pt>
                <c:pt idx="4931">
                  <c:v>402.9</c:v>
                </c:pt>
                <c:pt idx="4932">
                  <c:v>403</c:v>
                </c:pt>
                <c:pt idx="4933">
                  <c:v>403.09999999999968</c:v>
                </c:pt>
                <c:pt idx="4934">
                  <c:v>403.2</c:v>
                </c:pt>
                <c:pt idx="4935">
                  <c:v>403.3</c:v>
                </c:pt>
                <c:pt idx="4936">
                  <c:v>403.4</c:v>
                </c:pt>
                <c:pt idx="4937">
                  <c:v>403.5</c:v>
                </c:pt>
                <c:pt idx="4938">
                  <c:v>403.6</c:v>
                </c:pt>
                <c:pt idx="4939">
                  <c:v>403.7</c:v>
                </c:pt>
                <c:pt idx="4940">
                  <c:v>403.8</c:v>
                </c:pt>
                <c:pt idx="4941">
                  <c:v>403.9</c:v>
                </c:pt>
                <c:pt idx="4942">
                  <c:v>404</c:v>
                </c:pt>
                <c:pt idx="4943">
                  <c:v>404.1</c:v>
                </c:pt>
                <c:pt idx="4944">
                  <c:v>404.2</c:v>
                </c:pt>
                <c:pt idx="4945">
                  <c:v>404.3</c:v>
                </c:pt>
                <c:pt idx="4946">
                  <c:v>404.40000000000003</c:v>
                </c:pt>
                <c:pt idx="4947">
                  <c:v>404.5</c:v>
                </c:pt>
                <c:pt idx="4948">
                  <c:v>404.6</c:v>
                </c:pt>
                <c:pt idx="4949">
                  <c:v>404.70000000000005</c:v>
                </c:pt>
                <c:pt idx="4950">
                  <c:v>404.79999999999961</c:v>
                </c:pt>
                <c:pt idx="4951">
                  <c:v>404.9</c:v>
                </c:pt>
                <c:pt idx="4952">
                  <c:v>405</c:v>
                </c:pt>
                <c:pt idx="4953">
                  <c:v>405.09999999999968</c:v>
                </c:pt>
                <c:pt idx="4954">
                  <c:v>405.2</c:v>
                </c:pt>
                <c:pt idx="4955">
                  <c:v>405.3</c:v>
                </c:pt>
                <c:pt idx="4956">
                  <c:v>405.4</c:v>
                </c:pt>
                <c:pt idx="4957">
                  <c:v>405.5</c:v>
                </c:pt>
                <c:pt idx="4958">
                  <c:v>405.59999999999968</c:v>
                </c:pt>
                <c:pt idx="4959">
                  <c:v>405.7</c:v>
                </c:pt>
                <c:pt idx="4960">
                  <c:v>405.8</c:v>
                </c:pt>
                <c:pt idx="4961">
                  <c:v>405.9</c:v>
                </c:pt>
                <c:pt idx="4962">
                  <c:v>406</c:v>
                </c:pt>
                <c:pt idx="4963">
                  <c:v>406.1</c:v>
                </c:pt>
                <c:pt idx="4964">
                  <c:v>406.2</c:v>
                </c:pt>
                <c:pt idx="4965">
                  <c:v>406.3</c:v>
                </c:pt>
                <c:pt idx="4966">
                  <c:v>406.40000000000003</c:v>
                </c:pt>
                <c:pt idx="4967">
                  <c:v>406.5</c:v>
                </c:pt>
                <c:pt idx="4968">
                  <c:v>406.6</c:v>
                </c:pt>
                <c:pt idx="4969">
                  <c:v>406.70000000000005</c:v>
                </c:pt>
                <c:pt idx="4970">
                  <c:v>406.8</c:v>
                </c:pt>
                <c:pt idx="4971">
                  <c:v>406.90000000000003</c:v>
                </c:pt>
                <c:pt idx="4972">
                  <c:v>407</c:v>
                </c:pt>
                <c:pt idx="4973">
                  <c:v>407.09999999999968</c:v>
                </c:pt>
                <c:pt idx="4974">
                  <c:v>407.2</c:v>
                </c:pt>
                <c:pt idx="4975">
                  <c:v>407.29999999999961</c:v>
                </c:pt>
                <c:pt idx="4976">
                  <c:v>407.4</c:v>
                </c:pt>
                <c:pt idx="4977">
                  <c:v>407.5</c:v>
                </c:pt>
                <c:pt idx="4978">
                  <c:v>407.59999999999968</c:v>
                </c:pt>
                <c:pt idx="4979">
                  <c:v>407.7</c:v>
                </c:pt>
                <c:pt idx="4980">
                  <c:v>407.8</c:v>
                </c:pt>
                <c:pt idx="4981">
                  <c:v>407.9</c:v>
                </c:pt>
                <c:pt idx="4982">
                  <c:v>408</c:v>
                </c:pt>
                <c:pt idx="4983">
                  <c:v>408.1</c:v>
                </c:pt>
                <c:pt idx="4984">
                  <c:v>408.2</c:v>
                </c:pt>
                <c:pt idx="4985">
                  <c:v>408.3</c:v>
                </c:pt>
                <c:pt idx="4986">
                  <c:v>408.40000000000003</c:v>
                </c:pt>
                <c:pt idx="4987">
                  <c:v>408.5</c:v>
                </c:pt>
                <c:pt idx="4988">
                  <c:v>408.6</c:v>
                </c:pt>
                <c:pt idx="4989">
                  <c:v>408.7</c:v>
                </c:pt>
                <c:pt idx="4990">
                  <c:v>408.8</c:v>
                </c:pt>
                <c:pt idx="4991">
                  <c:v>408.90000000000003</c:v>
                </c:pt>
                <c:pt idx="4992">
                  <c:v>409</c:v>
                </c:pt>
                <c:pt idx="4993">
                  <c:v>409.1</c:v>
                </c:pt>
                <c:pt idx="4994">
                  <c:v>409.20000000000005</c:v>
                </c:pt>
                <c:pt idx="4995">
                  <c:v>409.29999999999961</c:v>
                </c:pt>
                <c:pt idx="4996">
                  <c:v>409.4</c:v>
                </c:pt>
                <c:pt idx="4997">
                  <c:v>409.5</c:v>
                </c:pt>
                <c:pt idx="4998">
                  <c:v>409.59999999999968</c:v>
                </c:pt>
                <c:pt idx="4999">
                  <c:v>409.7</c:v>
                </c:pt>
                <c:pt idx="5000">
                  <c:v>409.8</c:v>
                </c:pt>
                <c:pt idx="5001">
                  <c:v>409.9</c:v>
                </c:pt>
                <c:pt idx="5002">
                  <c:v>410</c:v>
                </c:pt>
                <c:pt idx="5003">
                  <c:v>410.09999999999968</c:v>
                </c:pt>
                <c:pt idx="5004">
                  <c:v>410.2</c:v>
                </c:pt>
                <c:pt idx="5005">
                  <c:v>410.3</c:v>
                </c:pt>
                <c:pt idx="5006">
                  <c:v>410.4</c:v>
                </c:pt>
                <c:pt idx="5007">
                  <c:v>410.5</c:v>
                </c:pt>
                <c:pt idx="5008">
                  <c:v>410.6</c:v>
                </c:pt>
                <c:pt idx="5009">
                  <c:v>410.7</c:v>
                </c:pt>
                <c:pt idx="5010">
                  <c:v>410.8</c:v>
                </c:pt>
                <c:pt idx="5011">
                  <c:v>410.90000000000003</c:v>
                </c:pt>
                <c:pt idx="5012">
                  <c:v>411</c:v>
                </c:pt>
                <c:pt idx="5013">
                  <c:v>411.1</c:v>
                </c:pt>
                <c:pt idx="5014">
                  <c:v>411.20000000000005</c:v>
                </c:pt>
                <c:pt idx="5015">
                  <c:v>411.3</c:v>
                </c:pt>
                <c:pt idx="5016">
                  <c:v>411.40000000000003</c:v>
                </c:pt>
                <c:pt idx="5017">
                  <c:v>411.5</c:v>
                </c:pt>
                <c:pt idx="5018">
                  <c:v>411.59999999999968</c:v>
                </c:pt>
                <c:pt idx="5019">
                  <c:v>411.7</c:v>
                </c:pt>
                <c:pt idx="5020">
                  <c:v>411.79999999999961</c:v>
                </c:pt>
                <c:pt idx="5021">
                  <c:v>411.9</c:v>
                </c:pt>
                <c:pt idx="5022">
                  <c:v>412</c:v>
                </c:pt>
                <c:pt idx="5023">
                  <c:v>412.09999999999968</c:v>
                </c:pt>
                <c:pt idx="5024">
                  <c:v>412.2</c:v>
                </c:pt>
                <c:pt idx="5025">
                  <c:v>412.3</c:v>
                </c:pt>
                <c:pt idx="5026">
                  <c:v>412.4</c:v>
                </c:pt>
                <c:pt idx="5027">
                  <c:v>412.5</c:v>
                </c:pt>
                <c:pt idx="5028">
                  <c:v>412.6</c:v>
                </c:pt>
                <c:pt idx="5029">
                  <c:v>412.7</c:v>
                </c:pt>
                <c:pt idx="5030">
                  <c:v>412.8</c:v>
                </c:pt>
                <c:pt idx="5031">
                  <c:v>412.90000000000003</c:v>
                </c:pt>
                <c:pt idx="5032">
                  <c:v>413</c:v>
                </c:pt>
                <c:pt idx="5033">
                  <c:v>413.1</c:v>
                </c:pt>
                <c:pt idx="5034">
                  <c:v>413.2</c:v>
                </c:pt>
                <c:pt idx="5035">
                  <c:v>413.3</c:v>
                </c:pt>
                <c:pt idx="5036">
                  <c:v>413.40000000000003</c:v>
                </c:pt>
                <c:pt idx="5037">
                  <c:v>413.5</c:v>
                </c:pt>
                <c:pt idx="5038">
                  <c:v>413.6</c:v>
                </c:pt>
                <c:pt idx="5039">
                  <c:v>413.70000000000005</c:v>
                </c:pt>
                <c:pt idx="5040">
                  <c:v>413.79999999999961</c:v>
                </c:pt>
                <c:pt idx="5041">
                  <c:v>413.9</c:v>
                </c:pt>
                <c:pt idx="5042">
                  <c:v>414</c:v>
                </c:pt>
                <c:pt idx="5043">
                  <c:v>414.09999999999968</c:v>
                </c:pt>
                <c:pt idx="5044">
                  <c:v>414.2</c:v>
                </c:pt>
                <c:pt idx="5045">
                  <c:v>414.3</c:v>
                </c:pt>
                <c:pt idx="5046">
                  <c:v>414.4</c:v>
                </c:pt>
                <c:pt idx="5047">
                  <c:v>414.5</c:v>
                </c:pt>
                <c:pt idx="5048">
                  <c:v>414.6</c:v>
                </c:pt>
                <c:pt idx="5049">
                  <c:v>414.7</c:v>
                </c:pt>
                <c:pt idx="5050">
                  <c:v>414.8</c:v>
                </c:pt>
                <c:pt idx="5051">
                  <c:v>414.9</c:v>
                </c:pt>
                <c:pt idx="5052">
                  <c:v>415</c:v>
                </c:pt>
                <c:pt idx="5053">
                  <c:v>415.1</c:v>
                </c:pt>
                <c:pt idx="5054">
                  <c:v>415.2</c:v>
                </c:pt>
                <c:pt idx="5055">
                  <c:v>415.3</c:v>
                </c:pt>
                <c:pt idx="5056">
                  <c:v>415.40000000000003</c:v>
                </c:pt>
                <c:pt idx="5057">
                  <c:v>415.5</c:v>
                </c:pt>
                <c:pt idx="5058">
                  <c:v>415.6</c:v>
                </c:pt>
                <c:pt idx="5059">
                  <c:v>415.70000000000005</c:v>
                </c:pt>
                <c:pt idx="5060">
                  <c:v>415.8</c:v>
                </c:pt>
                <c:pt idx="5061">
                  <c:v>415.90000000000003</c:v>
                </c:pt>
                <c:pt idx="5062">
                  <c:v>416</c:v>
                </c:pt>
                <c:pt idx="5063">
                  <c:v>416.09999999999968</c:v>
                </c:pt>
                <c:pt idx="5064">
                  <c:v>416.2</c:v>
                </c:pt>
                <c:pt idx="5065">
                  <c:v>416.29999999999961</c:v>
                </c:pt>
                <c:pt idx="5066">
                  <c:v>416.4</c:v>
                </c:pt>
                <c:pt idx="5067">
                  <c:v>416.5</c:v>
                </c:pt>
                <c:pt idx="5068">
                  <c:v>416.59999999999968</c:v>
                </c:pt>
                <c:pt idx="5069">
                  <c:v>416.7</c:v>
                </c:pt>
                <c:pt idx="5070">
                  <c:v>416.8</c:v>
                </c:pt>
                <c:pt idx="5071">
                  <c:v>416.9</c:v>
                </c:pt>
                <c:pt idx="5072">
                  <c:v>417</c:v>
                </c:pt>
                <c:pt idx="5073">
                  <c:v>417.1</c:v>
                </c:pt>
                <c:pt idx="5074">
                  <c:v>417.2</c:v>
                </c:pt>
                <c:pt idx="5075">
                  <c:v>417.3</c:v>
                </c:pt>
                <c:pt idx="5076">
                  <c:v>417.40000000000003</c:v>
                </c:pt>
                <c:pt idx="5077">
                  <c:v>417.5</c:v>
                </c:pt>
                <c:pt idx="5078">
                  <c:v>417.6</c:v>
                </c:pt>
                <c:pt idx="5079">
                  <c:v>417.7</c:v>
                </c:pt>
                <c:pt idx="5080">
                  <c:v>417.8</c:v>
                </c:pt>
                <c:pt idx="5081">
                  <c:v>417.90000000000003</c:v>
                </c:pt>
                <c:pt idx="5082">
                  <c:v>418</c:v>
                </c:pt>
                <c:pt idx="5083">
                  <c:v>418.1</c:v>
                </c:pt>
                <c:pt idx="5084">
                  <c:v>418.2</c:v>
                </c:pt>
                <c:pt idx="5085">
                  <c:v>418.29999999999961</c:v>
                </c:pt>
                <c:pt idx="5086">
                  <c:v>418.4</c:v>
                </c:pt>
                <c:pt idx="5087">
                  <c:v>418.5</c:v>
                </c:pt>
                <c:pt idx="5088">
                  <c:v>418.59999999999968</c:v>
                </c:pt>
                <c:pt idx="5089">
                  <c:v>418.7</c:v>
                </c:pt>
                <c:pt idx="5090">
                  <c:v>418.8</c:v>
                </c:pt>
                <c:pt idx="5091">
                  <c:v>418.9</c:v>
                </c:pt>
                <c:pt idx="5092">
                  <c:v>419</c:v>
                </c:pt>
                <c:pt idx="5093">
                  <c:v>419.1</c:v>
                </c:pt>
                <c:pt idx="5094">
                  <c:v>419.2</c:v>
                </c:pt>
                <c:pt idx="5095">
                  <c:v>419.3</c:v>
                </c:pt>
                <c:pt idx="5096">
                  <c:v>419.4</c:v>
                </c:pt>
                <c:pt idx="5097">
                  <c:v>419.5</c:v>
                </c:pt>
                <c:pt idx="5098">
                  <c:v>419.6</c:v>
                </c:pt>
                <c:pt idx="5099">
                  <c:v>419.7</c:v>
                </c:pt>
                <c:pt idx="5100">
                  <c:v>419.8</c:v>
                </c:pt>
                <c:pt idx="5101">
                  <c:v>419.90000000000003</c:v>
                </c:pt>
                <c:pt idx="5102">
                  <c:v>420</c:v>
                </c:pt>
                <c:pt idx="5103">
                  <c:v>420.1</c:v>
                </c:pt>
                <c:pt idx="5104">
                  <c:v>420.20000000000005</c:v>
                </c:pt>
                <c:pt idx="5105">
                  <c:v>420.3</c:v>
                </c:pt>
                <c:pt idx="5106">
                  <c:v>420.4</c:v>
                </c:pt>
                <c:pt idx="5107">
                  <c:v>420.5</c:v>
                </c:pt>
                <c:pt idx="5108">
                  <c:v>420.59999999999968</c:v>
                </c:pt>
                <c:pt idx="5109">
                  <c:v>420.7</c:v>
                </c:pt>
                <c:pt idx="5110">
                  <c:v>420.79999999999961</c:v>
                </c:pt>
                <c:pt idx="5111">
                  <c:v>420.9</c:v>
                </c:pt>
                <c:pt idx="5112">
                  <c:v>421</c:v>
                </c:pt>
                <c:pt idx="5113">
                  <c:v>421.09999999999968</c:v>
                </c:pt>
                <c:pt idx="5114">
                  <c:v>421.2</c:v>
                </c:pt>
                <c:pt idx="5115">
                  <c:v>421.3</c:v>
                </c:pt>
                <c:pt idx="5116">
                  <c:v>421.4</c:v>
                </c:pt>
                <c:pt idx="5117">
                  <c:v>421.5</c:v>
                </c:pt>
                <c:pt idx="5118">
                  <c:v>421.6</c:v>
                </c:pt>
                <c:pt idx="5119">
                  <c:v>421.7</c:v>
                </c:pt>
                <c:pt idx="5120">
                  <c:v>421.8</c:v>
                </c:pt>
                <c:pt idx="5121">
                  <c:v>421.90000000000003</c:v>
                </c:pt>
                <c:pt idx="5122">
                  <c:v>422</c:v>
                </c:pt>
                <c:pt idx="5123">
                  <c:v>422.1</c:v>
                </c:pt>
                <c:pt idx="5124">
                  <c:v>422.2</c:v>
                </c:pt>
                <c:pt idx="5125">
                  <c:v>422.3</c:v>
                </c:pt>
                <c:pt idx="5126">
                  <c:v>422.40000000000003</c:v>
                </c:pt>
                <c:pt idx="5127">
                  <c:v>422.5</c:v>
                </c:pt>
                <c:pt idx="5128">
                  <c:v>422.6</c:v>
                </c:pt>
                <c:pt idx="5129">
                  <c:v>422.7</c:v>
                </c:pt>
                <c:pt idx="5130">
                  <c:v>422.79999999999961</c:v>
                </c:pt>
                <c:pt idx="5131">
                  <c:v>422.9</c:v>
                </c:pt>
                <c:pt idx="5132">
                  <c:v>423</c:v>
                </c:pt>
                <c:pt idx="5133">
                  <c:v>423.09999999999968</c:v>
                </c:pt>
                <c:pt idx="5134">
                  <c:v>423.2</c:v>
                </c:pt>
                <c:pt idx="5135">
                  <c:v>423.3</c:v>
                </c:pt>
                <c:pt idx="5136">
                  <c:v>423.4</c:v>
                </c:pt>
                <c:pt idx="5137">
                  <c:v>423.5</c:v>
                </c:pt>
                <c:pt idx="5138">
                  <c:v>423.6</c:v>
                </c:pt>
                <c:pt idx="5139">
                  <c:v>423.7</c:v>
                </c:pt>
                <c:pt idx="5140">
                  <c:v>423.8</c:v>
                </c:pt>
                <c:pt idx="5141">
                  <c:v>423.9</c:v>
                </c:pt>
                <c:pt idx="5142">
                  <c:v>424</c:v>
                </c:pt>
                <c:pt idx="5143">
                  <c:v>424.1</c:v>
                </c:pt>
                <c:pt idx="5144">
                  <c:v>424.2</c:v>
                </c:pt>
                <c:pt idx="5145">
                  <c:v>424.3</c:v>
                </c:pt>
                <c:pt idx="5146">
                  <c:v>424.40000000000003</c:v>
                </c:pt>
                <c:pt idx="5147">
                  <c:v>424.5</c:v>
                </c:pt>
                <c:pt idx="5148">
                  <c:v>424.6</c:v>
                </c:pt>
                <c:pt idx="5149">
                  <c:v>424.70000000000005</c:v>
                </c:pt>
                <c:pt idx="5150">
                  <c:v>424.8</c:v>
                </c:pt>
                <c:pt idx="5151">
                  <c:v>424.9</c:v>
                </c:pt>
                <c:pt idx="5152">
                  <c:v>425</c:v>
                </c:pt>
                <c:pt idx="5153">
                  <c:v>425.09999999999968</c:v>
                </c:pt>
                <c:pt idx="5154">
                  <c:v>425.2</c:v>
                </c:pt>
                <c:pt idx="5155">
                  <c:v>425.3</c:v>
                </c:pt>
                <c:pt idx="5156">
                  <c:v>425.4</c:v>
                </c:pt>
                <c:pt idx="5157">
                  <c:v>425.5</c:v>
                </c:pt>
                <c:pt idx="5158">
                  <c:v>425.59999999999968</c:v>
                </c:pt>
                <c:pt idx="5159">
                  <c:v>425.7</c:v>
                </c:pt>
                <c:pt idx="5160">
                  <c:v>425.8</c:v>
                </c:pt>
                <c:pt idx="5161">
                  <c:v>425.9</c:v>
                </c:pt>
                <c:pt idx="5162">
                  <c:v>426</c:v>
                </c:pt>
                <c:pt idx="5163">
                  <c:v>426.1</c:v>
                </c:pt>
                <c:pt idx="5164">
                  <c:v>426.2</c:v>
                </c:pt>
                <c:pt idx="5165">
                  <c:v>426.3</c:v>
                </c:pt>
                <c:pt idx="5166">
                  <c:v>426.40000000000003</c:v>
                </c:pt>
                <c:pt idx="5167">
                  <c:v>426.5</c:v>
                </c:pt>
                <c:pt idx="5168">
                  <c:v>426.6</c:v>
                </c:pt>
                <c:pt idx="5169">
                  <c:v>426.70000000000005</c:v>
                </c:pt>
                <c:pt idx="5170">
                  <c:v>426.8</c:v>
                </c:pt>
                <c:pt idx="5171">
                  <c:v>426.90000000000003</c:v>
                </c:pt>
                <c:pt idx="5172">
                  <c:v>427</c:v>
                </c:pt>
                <c:pt idx="5173">
                  <c:v>427.09999999999968</c:v>
                </c:pt>
                <c:pt idx="5174">
                  <c:v>427.2</c:v>
                </c:pt>
                <c:pt idx="5175">
                  <c:v>427.29999999999961</c:v>
                </c:pt>
                <c:pt idx="5176">
                  <c:v>427.4</c:v>
                </c:pt>
                <c:pt idx="5177">
                  <c:v>427.5</c:v>
                </c:pt>
                <c:pt idx="5178">
                  <c:v>427.59999999999968</c:v>
                </c:pt>
                <c:pt idx="5179">
                  <c:v>427.7</c:v>
                </c:pt>
                <c:pt idx="5180">
                  <c:v>427.8</c:v>
                </c:pt>
                <c:pt idx="5181">
                  <c:v>427.9</c:v>
                </c:pt>
                <c:pt idx="5182">
                  <c:v>428</c:v>
                </c:pt>
                <c:pt idx="5183">
                  <c:v>428.1</c:v>
                </c:pt>
                <c:pt idx="5184">
                  <c:v>428.2</c:v>
                </c:pt>
                <c:pt idx="5185">
                  <c:v>428.3</c:v>
                </c:pt>
                <c:pt idx="5186">
                  <c:v>428.4</c:v>
                </c:pt>
                <c:pt idx="5187">
                  <c:v>428.5</c:v>
                </c:pt>
                <c:pt idx="5188">
                  <c:v>428.6</c:v>
                </c:pt>
                <c:pt idx="5189">
                  <c:v>428.7</c:v>
                </c:pt>
                <c:pt idx="5190">
                  <c:v>428.8</c:v>
                </c:pt>
                <c:pt idx="5191">
                  <c:v>428.90000000000003</c:v>
                </c:pt>
                <c:pt idx="5192">
                  <c:v>429</c:v>
                </c:pt>
                <c:pt idx="5193">
                  <c:v>429.1</c:v>
                </c:pt>
                <c:pt idx="5194">
                  <c:v>429.20000000000005</c:v>
                </c:pt>
                <c:pt idx="5195">
                  <c:v>429.3</c:v>
                </c:pt>
                <c:pt idx="5196">
                  <c:v>429.4</c:v>
                </c:pt>
                <c:pt idx="5197">
                  <c:v>429.5</c:v>
                </c:pt>
                <c:pt idx="5198">
                  <c:v>429.59999999999968</c:v>
                </c:pt>
                <c:pt idx="5199">
                  <c:v>429.7</c:v>
                </c:pt>
                <c:pt idx="5200">
                  <c:v>429.8</c:v>
                </c:pt>
                <c:pt idx="5201">
                  <c:v>429.9</c:v>
                </c:pt>
                <c:pt idx="5202">
                  <c:v>430</c:v>
                </c:pt>
                <c:pt idx="5203">
                  <c:v>430.09999999999968</c:v>
                </c:pt>
                <c:pt idx="5204">
                  <c:v>430.2</c:v>
                </c:pt>
                <c:pt idx="5205">
                  <c:v>430.3</c:v>
                </c:pt>
                <c:pt idx="5206">
                  <c:v>430.4</c:v>
                </c:pt>
                <c:pt idx="5207">
                  <c:v>430.5</c:v>
                </c:pt>
                <c:pt idx="5208">
                  <c:v>430.6</c:v>
                </c:pt>
                <c:pt idx="5209">
                  <c:v>430.7</c:v>
                </c:pt>
                <c:pt idx="5210">
                  <c:v>430.8</c:v>
                </c:pt>
                <c:pt idx="5211">
                  <c:v>430.90000000000003</c:v>
                </c:pt>
                <c:pt idx="5212">
                  <c:v>431</c:v>
                </c:pt>
                <c:pt idx="5213">
                  <c:v>431.1</c:v>
                </c:pt>
                <c:pt idx="5214">
                  <c:v>431.20000000000005</c:v>
                </c:pt>
                <c:pt idx="5215">
                  <c:v>431.3</c:v>
                </c:pt>
                <c:pt idx="5216">
                  <c:v>431.40000000000003</c:v>
                </c:pt>
                <c:pt idx="5217">
                  <c:v>431.5</c:v>
                </c:pt>
                <c:pt idx="5218">
                  <c:v>431.59999999999968</c:v>
                </c:pt>
                <c:pt idx="5219">
                  <c:v>431.7</c:v>
                </c:pt>
                <c:pt idx="5220">
                  <c:v>431.79999999999961</c:v>
                </c:pt>
                <c:pt idx="5221">
                  <c:v>431.9</c:v>
                </c:pt>
                <c:pt idx="5222">
                  <c:v>432</c:v>
                </c:pt>
                <c:pt idx="5223">
                  <c:v>432.09999999999968</c:v>
                </c:pt>
                <c:pt idx="5224">
                  <c:v>432.2</c:v>
                </c:pt>
                <c:pt idx="5225">
                  <c:v>432.3</c:v>
                </c:pt>
                <c:pt idx="5226">
                  <c:v>432.4</c:v>
                </c:pt>
                <c:pt idx="5227">
                  <c:v>432.5</c:v>
                </c:pt>
                <c:pt idx="5228">
                  <c:v>432.6</c:v>
                </c:pt>
                <c:pt idx="5229">
                  <c:v>432.7</c:v>
                </c:pt>
                <c:pt idx="5230">
                  <c:v>432.8</c:v>
                </c:pt>
                <c:pt idx="5231">
                  <c:v>432.90000000000003</c:v>
                </c:pt>
                <c:pt idx="5232">
                  <c:v>433</c:v>
                </c:pt>
                <c:pt idx="5233">
                  <c:v>433.1</c:v>
                </c:pt>
                <c:pt idx="5234">
                  <c:v>433.2</c:v>
                </c:pt>
                <c:pt idx="5235">
                  <c:v>433.3</c:v>
                </c:pt>
                <c:pt idx="5236">
                  <c:v>433.40000000000003</c:v>
                </c:pt>
                <c:pt idx="5237">
                  <c:v>433.5</c:v>
                </c:pt>
                <c:pt idx="5238">
                  <c:v>433.6</c:v>
                </c:pt>
                <c:pt idx="5239">
                  <c:v>433.70000000000005</c:v>
                </c:pt>
                <c:pt idx="5240">
                  <c:v>433.79999999999961</c:v>
                </c:pt>
                <c:pt idx="5241">
                  <c:v>433.9</c:v>
                </c:pt>
                <c:pt idx="5242">
                  <c:v>434</c:v>
                </c:pt>
                <c:pt idx="5243">
                  <c:v>434.09999999999968</c:v>
                </c:pt>
                <c:pt idx="5244">
                  <c:v>434.2</c:v>
                </c:pt>
                <c:pt idx="5245">
                  <c:v>434.3</c:v>
                </c:pt>
                <c:pt idx="5246">
                  <c:v>434.4</c:v>
                </c:pt>
                <c:pt idx="5247">
                  <c:v>434.5</c:v>
                </c:pt>
                <c:pt idx="5248">
                  <c:v>434.59999999999968</c:v>
                </c:pt>
                <c:pt idx="5249">
                  <c:v>434.7</c:v>
                </c:pt>
                <c:pt idx="5250">
                  <c:v>434.8</c:v>
                </c:pt>
                <c:pt idx="5251">
                  <c:v>434.9</c:v>
                </c:pt>
                <c:pt idx="5252">
                  <c:v>435</c:v>
                </c:pt>
                <c:pt idx="5253">
                  <c:v>435.1</c:v>
                </c:pt>
                <c:pt idx="5254">
                  <c:v>435.2</c:v>
                </c:pt>
                <c:pt idx="5255">
                  <c:v>435.3</c:v>
                </c:pt>
                <c:pt idx="5256">
                  <c:v>435.40000000000003</c:v>
                </c:pt>
                <c:pt idx="5257">
                  <c:v>435.5</c:v>
                </c:pt>
                <c:pt idx="5258">
                  <c:v>435.6</c:v>
                </c:pt>
                <c:pt idx="5259">
                  <c:v>435.70000000000005</c:v>
                </c:pt>
                <c:pt idx="5260">
                  <c:v>435.8</c:v>
                </c:pt>
                <c:pt idx="5261">
                  <c:v>435.90000000000003</c:v>
                </c:pt>
                <c:pt idx="5262">
                  <c:v>436</c:v>
                </c:pt>
                <c:pt idx="5263">
                  <c:v>436.09999999999968</c:v>
                </c:pt>
                <c:pt idx="5264">
                  <c:v>436.2</c:v>
                </c:pt>
                <c:pt idx="5265">
                  <c:v>436.29999999999961</c:v>
                </c:pt>
                <c:pt idx="5266">
                  <c:v>436.4</c:v>
                </c:pt>
                <c:pt idx="5267">
                  <c:v>436.5</c:v>
                </c:pt>
                <c:pt idx="5268">
                  <c:v>436.59999999999968</c:v>
                </c:pt>
                <c:pt idx="5269">
                  <c:v>436.7</c:v>
                </c:pt>
                <c:pt idx="5270">
                  <c:v>436.8</c:v>
                </c:pt>
                <c:pt idx="5271">
                  <c:v>436.9</c:v>
                </c:pt>
                <c:pt idx="5272">
                  <c:v>437</c:v>
                </c:pt>
                <c:pt idx="5273">
                  <c:v>437.1</c:v>
                </c:pt>
                <c:pt idx="5274">
                  <c:v>437.2</c:v>
                </c:pt>
                <c:pt idx="5275">
                  <c:v>437.3</c:v>
                </c:pt>
                <c:pt idx="5276">
                  <c:v>437.40000000000003</c:v>
                </c:pt>
                <c:pt idx="5277">
                  <c:v>437.5</c:v>
                </c:pt>
                <c:pt idx="5278">
                  <c:v>437.6</c:v>
                </c:pt>
                <c:pt idx="5279">
                  <c:v>437.7</c:v>
                </c:pt>
                <c:pt idx="5280">
                  <c:v>437.8</c:v>
                </c:pt>
                <c:pt idx="5281">
                  <c:v>437.90000000000003</c:v>
                </c:pt>
                <c:pt idx="5282">
                  <c:v>438</c:v>
                </c:pt>
                <c:pt idx="5283">
                  <c:v>438.1</c:v>
                </c:pt>
                <c:pt idx="5284">
                  <c:v>438.20000000000005</c:v>
                </c:pt>
                <c:pt idx="5285">
                  <c:v>438.29999999999961</c:v>
                </c:pt>
                <c:pt idx="5286">
                  <c:v>438.4</c:v>
                </c:pt>
                <c:pt idx="5287">
                  <c:v>438.5</c:v>
                </c:pt>
                <c:pt idx="5288">
                  <c:v>438.59999999999968</c:v>
                </c:pt>
                <c:pt idx="5289">
                  <c:v>438.7</c:v>
                </c:pt>
                <c:pt idx="5290">
                  <c:v>438.8</c:v>
                </c:pt>
                <c:pt idx="5291">
                  <c:v>438.9</c:v>
                </c:pt>
                <c:pt idx="5292">
                  <c:v>439</c:v>
                </c:pt>
                <c:pt idx="5293">
                  <c:v>439.09999999999968</c:v>
                </c:pt>
                <c:pt idx="5294">
                  <c:v>439.2</c:v>
                </c:pt>
                <c:pt idx="5295">
                  <c:v>439.3</c:v>
                </c:pt>
                <c:pt idx="5296">
                  <c:v>439.4</c:v>
                </c:pt>
                <c:pt idx="5297">
                  <c:v>439.5</c:v>
                </c:pt>
                <c:pt idx="5298">
                  <c:v>439.6</c:v>
                </c:pt>
                <c:pt idx="5299">
                  <c:v>439.7</c:v>
                </c:pt>
                <c:pt idx="5300">
                  <c:v>439.8</c:v>
                </c:pt>
                <c:pt idx="5301">
                  <c:v>439.90000000000003</c:v>
                </c:pt>
                <c:pt idx="5302">
                  <c:v>440</c:v>
                </c:pt>
                <c:pt idx="5303">
                  <c:v>440.1</c:v>
                </c:pt>
                <c:pt idx="5304">
                  <c:v>440.20000000000005</c:v>
                </c:pt>
                <c:pt idx="5305">
                  <c:v>440.3</c:v>
                </c:pt>
                <c:pt idx="5306">
                  <c:v>440.40000000000003</c:v>
                </c:pt>
                <c:pt idx="5307">
                  <c:v>440.5</c:v>
                </c:pt>
                <c:pt idx="5308">
                  <c:v>440.59999999999968</c:v>
                </c:pt>
                <c:pt idx="5309">
                  <c:v>440.7</c:v>
                </c:pt>
                <c:pt idx="5310">
                  <c:v>440.79999999999961</c:v>
                </c:pt>
                <c:pt idx="5311">
                  <c:v>440.9</c:v>
                </c:pt>
                <c:pt idx="5312">
                  <c:v>441</c:v>
                </c:pt>
                <c:pt idx="5313">
                  <c:v>441.09999999999968</c:v>
                </c:pt>
                <c:pt idx="5314">
                  <c:v>441.2</c:v>
                </c:pt>
                <c:pt idx="5315">
                  <c:v>441.3</c:v>
                </c:pt>
                <c:pt idx="5316">
                  <c:v>441.4</c:v>
                </c:pt>
                <c:pt idx="5317">
                  <c:v>441.5</c:v>
                </c:pt>
                <c:pt idx="5318">
                  <c:v>441.6</c:v>
                </c:pt>
                <c:pt idx="5319">
                  <c:v>441.7</c:v>
                </c:pt>
                <c:pt idx="5320">
                  <c:v>441.8</c:v>
                </c:pt>
                <c:pt idx="5321">
                  <c:v>441.90000000000003</c:v>
                </c:pt>
                <c:pt idx="5322">
                  <c:v>442</c:v>
                </c:pt>
                <c:pt idx="5323">
                  <c:v>442.1</c:v>
                </c:pt>
                <c:pt idx="5324">
                  <c:v>442.2</c:v>
                </c:pt>
                <c:pt idx="5325">
                  <c:v>442.3</c:v>
                </c:pt>
                <c:pt idx="5326">
                  <c:v>442.40000000000003</c:v>
                </c:pt>
                <c:pt idx="5327">
                  <c:v>442.5</c:v>
                </c:pt>
                <c:pt idx="5328">
                  <c:v>442.6</c:v>
                </c:pt>
                <c:pt idx="5329">
                  <c:v>442.70000000000005</c:v>
                </c:pt>
                <c:pt idx="5330">
                  <c:v>442.79999999999961</c:v>
                </c:pt>
                <c:pt idx="5331">
                  <c:v>442.9</c:v>
                </c:pt>
                <c:pt idx="5332">
                  <c:v>443</c:v>
                </c:pt>
                <c:pt idx="5333">
                  <c:v>443.09999999999968</c:v>
                </c:pt>
                <c:pt idx="5334">
                  <c:v>443.2</c:v>
                </c:pt>
                <c:pt idx="5335">
                  <c:v>443.3</c:v>
                </c:pt>
                <c:pt idx="5336">
                  <c:v>443.4</c:v>
                </c:pt>
                <c:pt idx="5337">
                  <c:v>443.5</c:v>
                </c:pt>
                <c:pt idx="5338">
                  <c:v>443.6</c:v>
                </c:pt>
                <c:pt idx="5339">
                  <c:v>443.7</c:v>
                </c:pt>
                <c:pt idx="5340">
                  <c:v>443.8</c:v>
                </c:pt>
                <c:pt idx="5341">
                  <c:v>443.9</c:v>
                </c:pt>
                <c:pt idx="5342">
                  <c:v>444</c:v>
                </c:pt>
                <c:pt idx="5343">
                  <c:v>444.1</c:v>
                </c:pt>
                <c:pt idx="5344">
                  <c:v>444.2</c:v>
                </c:pt>
                <c:pt idx="5345">
                  <c:v>444.3</c:v>
                </c:pt>
                <c:pt idx="5346">
                  <c:v>444.40000000000003</c:v>
                </c:pt>
                <c:pt idx="5347">
                  <c:v>444.5</c:v>
                </c:pt>
                <c:pt idx="5348">
                  <c:v>444.6</c:v>
                </c:pt>
                <c:pt idx="5349">
                  <c:v>444.70000000000005</c:v>
                </c:pt>
                <c:pt idx="5350">
                  <c:v>444.8</c:v>
                </c:pt>
                <c:pt idx="5351">
                  <c:v>444.90000000000003</c:v>
                </c:pt>
                <c:pt idx="5352">
                  <c:v>445</c:v>
                </c:pt>
                <c:pt idx="5353">
                  <c:v>445.09999999999968</c:v>
                </c:pt>
                <c:pt idx="5354">
                  <c:v>445.2</c:v>
                </c:pt>
                <c:pt idx="5355">
                  <c:v>445.29999999999961</c:v>
                </c:pt>
                <c:pt idx="5356">
                  <c:v>445.4</c:v>
                </c:pt>
                <c:pt idx="5357">
                  <c:v>445.5</c:v>
                </c:pt>
                <c:pt idx="5358">
                  <c:v>445.59999999999968</c:v>
                </c:pt>
                <c:pt idx="5359">
                  <c:v>445.7</c:v>
                </c:pt>
                <c:pt idx="5360">
                  <c:v>445.8</c:v>
                </c:pt>
                <c:pt idx="5361">
                  <c:v>445.9</c:v>
                </c:pt>
                <c:pt idx="5362">
                  <c:v>446</c:v>
                </c:pt>
                <c:pt idx="5363">
                  <c:v>446.1</c:v>
                </c:pt>
                <c:pt idx="5364">
                  <c:v>446.2</c:v>
                </c:pt>
                <c:pt idx="5365">
                  <c:v>446.3</c:v>
                </c:pt>
                <c:pt idx="5366">
                  <c:v>446.40000000000003</c:v>
                </c:pt>
                <c:pt idx="5367">
                  <c:v>446.5</c:v>
                </c:pt>
                <c:pt idx="5368">
                  <c:v>446.6</c:v>
                </c:pt>
                <c:pt idx="5369">
                  <c:v>446.7</c:v>
                </c:pt>
                <c:pt idx="5370">
                  <c:v>446.8</c:v>
                </c:pt>
                <c:pt idx="5371">
                  <c:v>446.90000000000003</c:v>
                </c:pt>
                <c:pt idx="5372">
                  <c:v>447</c:v>
                </c:pt>
                <c:pt idx="5373">
                  <c:v>447.1</c:v>
                </c:pt>
                <c:pt idx="5374">
                  <c:v>447.2</c:v>
                </c:pt>
                <c:pt idx="5375">
                  <c:v>447.29999999999961</c:v>
                </c:pt>
                <c:pt idx="5376">
                  <c:v>447.4</c:v>
                </c:pt>
                <c:pt idx="5377">
                  <c:v>447.5</c:v>
                </c:pt>
                <c:pt idx="5378">
                  <c:v>447.59999999999968</c:v>
                </c:pt>
                <c:pt idx="5379">
                  <c:v>447.7</c:v>
                </c:pt>
                <c:pt idx="5380">
                  <c:v>447.8</c:v>
                </c:pt>
                <c:pt idx="5381">
                  <c:v>447.9</c:v>
                </c:pt>
                <c:pt idx="5382">
                  <c:v>448</c:v>
                </c:pt>
                <c:pt idx="5383">
                  <c:v>448.1</c:v>
                </c:pt>
                <c:pt idx="5384">
                  <c:v>448.2</c:v>
                </c:pt>
                <c:pt idx="5385">
                  <c:v>448.3</c:v>
                </c:pt>
                <c:pt idx="5386">
                  <c:v>448.4</c:v>
                </c:pt>
                <c:pt idx="5387">
                  <c:v>448.5</c:v>
                </c:pt>
                <c:pt idx="5388">
                  <c:v>448.6</c:v>
                </c:pt>
                <c:pt idx="5389">
                  <c:v>448.7</c:v>
                </c:pt>
                <c:pt idx="5390">
                  <c:v>448.8</c:v>
                </c:pt>
                <c:pt idx="5391">
                  <c:v>448.90000000000003</c:v>
                </c:pt>
                <c:pt idx="5392">
                  <c:v>449</c:v>
                </c:pt>
                <c:pt idx="5393">
                  <c:v>449.1</c:v>
                </c:pt>
                <c:pt idx="5394">
                  <c:v>449.20000000000005</c:v>
                </c:pt>
                <c:pt idx="5395">
                  <c:v>449.3</c:v>
                </c:pt>
                <c:pt idx="5396">
                  <c:v>449.4</c:v>
                </c:pt>
                <c:pt idx="5397">
                  <c:v>449.5</c:v>
                </c:pt>
                <c:pt idx="5398">
                  <c:v>449.59999999999968</c:v>
                </c:pt>
                <c:pt idx="5399">
                  <c:v>449.7</c:v>
                </c:pt>
                <c:pt idx="5400">
                  <c:v>449.79999999999961</c:v>
                </c:pt>
                <c:pt idx="5401">
                  <c:v>449.9</c:v>
                </c:pt>
                <c:pt idx="5402">
                  <c:v>450</c:v>
                </c:pt>
                <c:pt idx="5403">
                  <c:v>450.09999999999968</c:v>
                </c:pt>
                <c:pt idx="5404">
                  <c:v>450.2</c:v>
                </c:pt>
                <c:pt idx="5405">
                  <c:v>450.3</c:v>
                </c:pt>
                <c:pt idx="5406">
                  <c:v>450.4</c:v>
                </c:pt>
                <c:pt idx="5407">
                  <c:v>450.5</c:v>
                </c:pt>
                <c:pt idx="5408">
                  <c:v>450.6</c:v>
                </c:pt>
                <c:pt idx="5409">
                  <c:v>450.7</c:v>
                </c:pt>
                <c:pt idx="5410">
                  <c:v>450.8</c:v>
                </c:pt>
                <c:pt idx="5411">
                  <c:v>450.90000000000003</c:v>
                </c:pt>
                <c:pt idx="5412">
                  <c:v>451</c:v>
                </c:pt>
                <c:pt idx="5413">
                  <c:v>451.1</c:v>
                </c:pt>
                <c:pt idx="5414">
                  <c:v>451.2</c:v>
                </c:pt>
                <c:pt idx="5415">
                  <c:v>451.3</c:v>
                </c:pt>
                <c:pt idx="5416">
                  <c:v>451.40000000000003</c:v>
                </c:pt>
                <c:pt idx="5417">
                  <c:v>451.5</c:v>
                </c:pt>
                <c:pt idx="5418">
                  <c:v>451.6</c:v>
                </c:pt>
                <c:pt idx="5419">
                  <c:v>451.7</c:v>
                </c:pt>
                <c:pt idx="5420">
                  <c:v>451.79999999999961</c:v>
                </c:pt>
                <c:pt idx="5421">
                  <c:v>451.9</c:v>
                </c:pt>
                <c:pt idx="5422">
                  <c:v>452</c:v>
                </c:pt>
                <c:pt idx="5423">
                  <c:v>452.09999999999968</c:v>
                </c:pt>
                <c:pt idx="5424">
                  <c:v>452.2</c:v>
                </c:pt>
                <c:pt idx="5425">
                  <c:v>452.3</c:v>
                </c:pt>
                <c:pt idx="5426">
                  <c:v>452.4</c:v>
                </c:pt>
                <c:pt idx="5427">
                  <c:v>452.5</c:v>
                </c:pt>
                <c:pt idx="5428">
                  <c:v>452.6</c:v>
                </c:pt>
                <c:pt idx="5429">
                  <c:v>452.7</c:v>
                </c:pt>
                <c:pt idx="5430">
                  <c:v>452.8</c:v>
                </c:pt>
                <c:pt idx="5431">
                  <c:v>452.9</c:v>
                </c:pt>
                <c:pt idx="5432">
                  <c:v>453</c:v>
                </c:pt>
                <c:pt idx="5433">
                  <c:v>453.1</c:v>
                </c:pt>
                <c:pt idx="5434">
                  <c:v>453.2</c:v>
                </c:pt>
                <c:pt idx="5435">
                  <c:v>453.3</c:v>
                </c:pt>
                <c:pt idx="5436">
                  <c:v>453.40000000000003</c:v>
                </c:pt>
                <c:pt idx="5437">
                  <c:v>453.5</c:v>
                </c:pt>
                <c:pt idx="5438">
                  <c:v>453.6</c:v>
                </c:pt>
                <c:pt idx="5439">
                  <c:v>453.70000000000005</c:v>
                </c:pt>
                <c:pt idx="5440">
                  <c:v>453.8</c:v>
                </c:pt>
                <c:pt idx="5441">
                  <c:v>453.9</c:v>
                </c:pt>
                <c:pt idx="5442">
                  <c:v>454</c:v>
                </c:pt>
                <c:pt idx="5443">
                  <c:v>454.09999999999968</c:v>
                </c:pt>
                <c:pt idx="5444">
                  <c:v>454.2</c:v>
                </c:pt>
                <c:pt idx="5445">
                  <c:v>454.3</c:v>
                </c:pt>
                <c:pt idx="5446">
                  <c:v>454.4</c:v>
                </c:pt>
                <c:pt idx="5447">
                  <c:v>454.5</c:v>
                </c:pt>
                <c:pt idx="5448">
                  <c:v>454.59999999999968</c:v>
                </c:pt>
                <c:pt idx="5449">
                  <c:v>454.7</c:v>
                </c:pt>
                <c:pt idx="5450">
                  <c:v>454.8</c:v>
                </c:pt>
                <c:pt idx="5451">
                  <c:v>454.9</c:v>
                </c:pt>
                <c:pt idx="5452">
                  <c:v>455</c:v>
                </c:pt>
                <c:pt idx="5453">
                  <c:v>455.1</c:v>
                </c:pt>
                <c:pt idx="5454">
                  <c:v>455.2</c:v>
                </c:pt>
                <c:pt idx="5455">
                  <c:v>455.3</c:v>
                </c:pt>
                <c:pt idx="5456">
                  <c:v>455.40000000000003</c:v>
                </c:pt>
                <c:pt idx="5457">
                  <c:v>455.5</c:v>
                </c:pt>
                <c:pt idx="5458">
                  <c:v>455.6</c:v>
                </c:pt>
                <c:pt idx="5459">
                  <c:v>455.70000000000005</c:v>
                </c:pt>
                <c:pt idx="5460">
                  <c:v>455.8</c:v>
                </c:pt>
                <c:pt idx="5461">
                  <c:v>455.90000000000003</c:v>
                </c:pt>
                <c:pt idx="5462">
                  <c:v>456</c:v>
                </c:pt>
                <c:pt idx="5463">
                  <c:v>456.09999999999968</c:v>
                </c:pt>
                <c:pt idx="5464">
                  <c:v>456.2</c:v>
                </c:pt>
                <c:pt idx="5465">
                  <c:v>456.29999999999961</c:v>
                </c:pt>
                <c:pt idx="5466">
                  <c:v>456.4</c:v>
                </c:pt>
                <c:pt idx="5467">
                  <c:v>456.5</c:v>
                </c:pt>
                <c:pt idx="5468">
                  <c:v>456.59999999999968</c:v>
                </c:pt>
                <c:pt idx="5469">
                  <c:v>456.7</c:v>
                </c:pt>
                <c:pt idx="5470">
                  <c:v>456.8</c:v>
                </c:pt>
                <c:pt idx="5471">
                  <c:v>456.9</c:v>
                </c:pt>
                <c:pt idx="5472">
                  <c:v>457</c:v>
                </c:pt>
                <c:pt idx="5473">
                  <c:v>457.1</c:v>
                </c:pt>
                <c:pt idx="5474">
                  <c:v>457.2</c:v>
                </c:pt>
                <c:pt idx="5475">
                  <c:v>457.3</c:v>
                </c:pt>
                <c:pt idx="5476">
                  <c:v>457.4</c:v>
                </c:pt>
                <c:pt idx="5477">
                  <c:v>457.5</c:v>
                </c:pt>
                <c:pt idx="5478">
                  <c:v>457.6</c:v>
                </c:pt>
                <c:pt idx="5479">
                  <c:v>457.7</c:v>
                </c:pt>
                <c:pt idx="5480">
                  <c:v>457.8</c:v>
                </c:pt>
                <c:pt idx="5481">
                  <c:v>457.90000000000003</c:v>
                </c:pt>
                <c:pt idx="5482">
                  <c:v>458</c:v>
                </c:pt>
                <c:pt idx="5483">
                  <c:v>458.1</c:v>
                </c:pt>
                <c:pt idx="5484">
                  <c:v>458.20000000000005</c:v>
                </c:pt>
                <c:pt idx="5485">
                  <c:v>458.3</c:v>
                </c:pt>
                <c:pt idx="5486">
                  <c:v>458.4</c:v>
                </c:pt>
                <c:pt idx="5487">
                  <c:v>458.5</c:v>
                </c:pt>
                <c:pt idx="5488">
                  <c:v>458.59999999999968</c:v>
                </c:pt>
                <c:pt idx="5489">
                  <c:v>458.7</c:v>
                </c:pt>
                <c:pt idx="5490">
                  <c:v>458.8</c:v>
                </c:pt>
                <c:pt idx="5491">
                  <c:v>458.9</c:v>
                </c:pt>
                <c:pt idx="5492">
                  <c:v>459</c:v>
                </c:pt>
                <c:pt idx="5493">
                  <c:v>459.09999999999968</c:v>
                </c:pt>
                <c:pt idx="5494">
                  <c:v>459.2</c:v>
                </c:pt>
                <c:pt idx="5495">
                  <c:v>459.3</c:v>
                </c:pt>
                <c:pt idx="5496">
                  <c:v>459.4</c:v>
                </c:pt>
                <c:pt idx="5497">
                  <c:v>459.5</c:v>
                </c:pt>
                <c:pt idx="5498">
                  <c:v>459.6</c:v>
                </c:pt>
                <c:pt idx="5499">
                  <c:v>459.7</c:v>
                </c:pt>
                <c:pt idx="5500">
                  <c:v>459.8</c:v>
                </c:pt>
                <c:pt idx="5501">
                  <c:v>459.90000000000003</c:v>
                </c:pt>
                <c:pt idx="5502">
                  <c:v>460</c:v>
                </c:pt>
                <c:pt idx="5503">
                  <c:v>460.1</c:v>
                </c:pt>
                <c:pt idx="5504">
                  <c:v>460.20000000000005</c:v>
                </c:pt>
                <c:pt idx="5505">
                  <c:v>460.3</c:v>
                </c:pt>
                <c:pt idx="5506">
                  <c:v>460.40000000000003</c:v>
                </c:pt>
                <c:pt idx="5507">
                  <c:v>460.5</c:v>
                </c:pt>
                <c:pt idx="5508">
                  <c:v>460.59999999999968</c:v>
                </c:pt>
                <c:pt idx="5509">
                  <c:v>460.7</c:v>
                </c:pt>
                <c:pt idx="5510">
                  <c:v>460.79999999999961</c:v>
                </c:pt>
                <c:pt idx="5511">
                  <c:v>460.9</c:v>
                </c:pt>
                <c:pt idx="5512">
                  <c:v>461</c:v>
                </c:pt>
                <c:pt idx="5513">
                  <c:v>461.09999999999968</c:v>
                </c:pt>
                <c:pt idx="5514">
                  <c:v>461.2</c:v>
                </c:pt>
                <c:pt idx="5515">
                  <c:v>461.3</c:v>
                </c:pt>
                <c:pt idx="5516">
                  <c:v>461.4</c:v>
                </c:pt>
                <c:pt idx="5517">
                  <c:v>461.5</c:v>
                </c:pt>
                <c:pt idx="5518">
                  <c:v>461.6</c:v>
                </c:pt>
                <c:pt idx="5519">
                  <c:v>461.7</c:v>
                </c:pt>
                <c:pt idx="5520">
                  <c:v>461.8</c:v>
                </c:pt>
                <c:pt idx="5521">
                  <c:v>461.90000000000003</c:v>
                </c:pt>
                <c:pt idx="5522">
                  <c:v>462</c:v>
                </c:pt>
                <c:pt idx="5523">
                  <c:v>462.1</c:v>
                </c:pt>
                <c:pt idx="5524">
                  <c:v>462.2</c:v>
                </c:pt>
                <c:pt idx="5525">
                  <c:v>462.3</c:v>
                </c:pt>
                <c:pt idx="5526">
                  <c:v>462.40000000000003</c:v>
                </c:pt>
                <c:pt idx="5527">
                  <c:v>462.5</c:v>
                </c:pt>
                <c:pt idx="5528">
                  <c:v>462.6</c:v>
                </c:pt>
                <c:pt idx="5529">
                  <c:v>462.70000000000005</c:v>
                </c:pt>
                <c:pt idx="5530">
                  <c:v>462.79999999999961</c:v>
                </c:pt>
                <c:pt idx="5531">
                  <c:v>462.9</c:v>
                </c:pt>
                <c:pt idx="5532">
                  <c:v>463</c:v>
                </c:pt>
                <c:pt idx="5533">
                  <c:v>463.09999999999968</c:v>
                </c:pt>
                <c:pt idx="5534">
                  <c:v>463.2</c:v>
                </c:pt>
                <c:pt idx="5535">
                  <c:v>463.3</c:v>
                </c:pt>
                <c:pt idx="5536">
                  <c:v>463.4</c:v>
                </c:pt>
                <c:pt idx="5537">
                  <c:v>463.5</c:v>
                </c:pt>
                <c:pt idx="5538">
                  <c:v>463.59999999999968</c:v>
                </c:pt>
                <c:pt idx="5539">
                  <c:v>463.7</c:v>
                </c:pt>
                <c:pt idx="5540">
                  <c:v>463.8</c:v>
                </c:pt>
                <c:pt idx="5541">
                  <c:v>463.9</c:v>
                </c:pt>
                <c:pt idx="5542">
                  <c:v>464</c:v>
                </c:pt>
                <c:pt idx="5543">
                  <c:v>464.1</c:v>
                </c:pt>
                <c:pt idx="5544">
                  <c:v>464.2</c:v>
                </c:pt>
                <c:pt idx="5545">
                  <c:v>464.3</c:v>
                </c:pt>
                <c:pt idx="5546">
                  <c:v>464.40000000000003</c:v>
                </c:pt>
                <c:pt idx="5547">
                  <c:v>464.5</c:v>
                </c:pt>
                <c:pt idx="5548">
                  <c:v>464.6</c:v>
                </c:pt>
                <c:pt idx="5549">
                  <c:v>464.70000000000005</c:v>
                </c:pt>
                <c:pt idx="5550">
                  <c:v>464.8</c:v>
                </c:pt>
                <c:pt idx="5551">
                  <c:v>464.90000000000003</c:v>
                </c:pt>
                <c:pt idx="5552">
                  <c:v>465</c:v>
                </c:pt>
                <c:pt idx="5553">
                  <c:v>465.09999999999968</c:v>
                </c:pt>
                <c:pt idx="5554">
                  <c:v>465.2</c:v>
                </c:pt>
                <c:pt idx="5555">
                  <c:v>465.29999999999961</c:v>
                </c:pt>
                <c:pt idx="5556">
                  <c:v>465.4</c:v>
                </c:pt>
                <c:pt idx="5557">
                  <c:v>465.5</c:v>
                </c:pt>
                <c:pt idx="5558">
                  <c:v>465.59999999999968</c:v>
                </c:pt>
                <c:pt idx="5559">
                  <c:v>465.7</c:v>
                </c:pt>
                <c:pt idx="5560">
                  <c:v>465.8</c:v>
                </c:pt>
                <c:pt idx="5561">
                  <c:v>465.9</c:v>
                </c:pt>
                <c:pt idx="5562">
                  <c:v>466</c:v>
                </c:pt>
                <c:pt idx="5563">
                  <c:v>466.1</c:v>
                </c:pt>
                <c:pt idx="5564">
                  <c:v>466.2</c:v>
                </c:pt>
                <c:pt idx="5565">
                  <c:v>466.3</c:v>
                </c:pt>
                <c:pt idx="5566">
                  <c:v>466.40000000000003</c:v>
                </c:pt>
                <c:pt idx="5567">
                  <c:v>466.5</c:v>
                </c:pt>
                <c:pt idx="5568">
                  <c:v>466.6</c:v>
                </c:pt>
                <c:pt idx="5569">
                  <c:v>466.7</c:v>
                </c:pt>
                <c:pt idx="5570">
                  <c:v>466.8</c:v>
                </c:pt>
                <c:pt idx="5571">
                  <c:v>466.90000000000003</c:v>
                </c:pt>
                <c:pt idx="5572">
                  <c:v>467</c:v>
                </c:pt>
                <c:pt idx="5573">
                  <c:v>467.1</c:v>
                </c:pt>
                <c:pt idx="5574">
                  <c:v>467.20000000000005</c:v>
                </c:pt>
                <c:pt idx="5575">
                  <c:v>467.29999999999961</c:v>
                </c:pt>
                <c:pt idx="5576">
                  <c:v>467.4</c:v>
                </c:pt>
                <c:pt idx="5577">
                  <c:v>467.5</c:v>
                </c:pt>
                <c:pt idx="5578">
                  <c:v>467.59999999999968</c:v>
                </c:pt>
                <c:pt idx="5579">
                  <c:v>467.7</c:v>
                </c:pt>
                <c:pt idx="5580">
                  <c:v>467.8</c:v>
                </c:pt>
                <c:pt idx="5581">
                  <c:v>467.9</c:v>
                </c:pt>
                <c:pt idx="5582">
                  <c:v>468</c:v>
                </c:pt>
                <c:pt idx="5583">
                  <c:v>468.09999999999968</c:v>
                </c:pt>
                <c:pt idx="5584">
                  <c:v>468.2</c:v>
                </c:pt>
                <c:pt idx="5585">
                  <c:v>468.3</c:v>
                </c:pt>
                <c:pt idx="5586">
                  <c:v>468.4</c:v>
                </c:pt>
                <c:pt idx="5587">
                  <c:v>468.5</c:v>
                </c:pt>
                <c:pt idx="5588">
                  <c:v>468.6</c:v>
                </c:pt>
                <c:pt idx="5589">
                  <c:v>468.7</c:v>
                </c:pt>
                <c:pt idx="5590">
                  <c:v>468.8</c:v>
                </c:pt>
                <c:pt idx="5591">
                  <c:v>468.90000000000003</c:v>
                </c:pt>
                <c:pt idx="5592">
                  <c:v>469</c:v>
                </c:pt>
                <c:pt idx="5593">
                  <c:v>469.1</c:v>
                </c:pt>
                <c:pt idx="5594">
                  <c:v>469.20000000000005</c:v>
                </c:pt>
                <c:pt idx="5595">
                  <c:v>469.3</c:v>
                </c:pt>
                <c:pt idx="5596">
                  <c:v>469.40000000000003</c:v>
                </c:pt>
                <c:pt idx="5597">
                  <c:v>469.5</c:v>
                </c:pt>
                <c:pt idx="5598">
                  <c:v>469.59999999999968</c:v>
                </c:pt>
                <c:pt idx="5599">
                  <c:v>469.7</c:v>
                </c:pt>
                <c:pt idx="5600">
                  <c:v>469.79999999999961</c:v>
                </c:pt>
                <c:pt idx="5601">
                  <c:v>469.9</c:v>
                </c:pt>
                <c:pt idx="5602">
                  <c:v>470</c:v>
                </c:pt>
                <c:pt idx="5603">
                  <c:v>470.09999999999968</c:v>
                </c:pt>
                <c:pt idx="5604">
                  <c:v>470.2</c:v>
                </c:pt>
                <c:pt idx="5605">
                  <c:v>470.3</c:v>
                </c:pt>
                <c:pt idx="5606">
                  <c:v>470.4</c:v>
                </c:pt>
                <c:pt idx="5607">
                  <c:v>470.5</c:v>
                </c:pt>
                <c:pt idx="5608">
                  <c:v>470.6</c:v>
                </c:pt>
                <c:pt idx="5609">
                  <c:v>470.7</c:v>
                </c:pt>
                <c:pt idx="5610">
                  <c:v>470.8</c:v>
                </c:pt>
                <c:pt idx="5611">
                  <c:v>470.90000000000003</c:v>
                </c:pt>
                <c:pt idx="5612">
                  <c:v>471</c:v>
                </c:pt>
                <c:pt idx="5613">
                  <c:v>471.1</c:v>
                </c:pt>
                <c:pt idx="5614">
                  <c:v>471.2</c:v>
                </c:pt>
                <c:pt idx="5615">
                  <c:v>471.3</c:v>
                </c:pt>
                <c:pt idx="5616">
                  <c:v>471.40000000000003</c:v>
                </c:pt>
                <c:pt idx="5617">
                  <c:v>471.5</c:v>
                </c:pt>
                <c:pt idx="5618">
                  <c:v>471.6</c:v>
                </c:pt>
                <c:pt idx="5619">
                  <c:v>471.7</c:v>
                </c:pt>
                <c:pt idx="5620">
                  <c:v>471.79999999999961</c:v>
                </c:pt>
                <c:pt idx="5621">
                  <c:v>471.9</c:v>
                </c:pt>
                <c:pt idx="5622">
                  <c:v>472</c:v>
                </c:pt>
                <c:pt idx="5623">
                  <c:v>472.09999999999968</c:v>
                </c:pt>
                <c:pt idx="5624">
                  <c:v>472.2</c:v>
                </c:pt>
                <c:pt idx="5625">
                  <c:v>472.3</c:v>
                </c:pt>
                <c:pt idx="5626">
                  <c:v>472.4</c:v>
                </c:pt>
                <c:pt idx="5627">
                  <c:v>472.5</c:v>
                </c:pt>
                <c:pt idx="5628">
                  <c:v>472.6</c:v>
                </c:pt>
                <c:pt idx="5629">
                  <c:v>472.7</c:v>
                </c:pt>
                <c:pt idx="5630">
                  <c:v>472.8</c:v>
                </c:pt>
                <c:pt idx="5631">
                  <c:v>472.9</c:v>
                </c:pt>
                <c:pt idx="5632">
                  <c:v>473</c:v>
                </c:pt>
                <c:pt idx="5633">
                  <c:v>473.1</c:v>
                </c:pt>
                <c:pt idx="5634">
                  <c:v>473.2</c:v>
                </c:pt>
                <c:pt idx="5635">
                  <c:v>473.3</c:v>
                </c:pt>
                <c:pt idx="5636">
                  <c:v>473.40000000000003</c:v>
                </c:pt>
                <c:pt idx="5637">
                  <c:v>473.5</c:v>
                </c:pt>
                <c:pt idx="5638">
                  <c:v>473.6</c:v>
                </c:pt>
                <c:pt idx="5639">
                  <c:v>473.70000000000005</c:v>
                </c:pt>
                <c:pt idx="5640">
                  <c:v>473.8</c:v>
                </c:pt>
                <c:pt idx="5641">
                  <c:v>473.90000000000003</c:v>
                </c:pt>
                <c:pt idx="5642">
                  <c:v>474</c:v>
                </c:pt>
                <c:pt idx="5643">
                  <c:v>474.09999999999968</c:v>
                </c:pt>
                <c:pt idx="5644">
                  <c:v>474.2</c:v>
                </c:pt>
                <c:pt idx="5645">
                  <c:v>474.29999999999961</c:v>
                </c:pt>
                <c:pt idx="5646">
                  <c:v>474.4</c:v>
                </c:pt>
                <c:pt idx="5647">
                  <c:v>474.5</c:v>
                </c:pt>
                <c:pt idx="5648">
                  <c:v>474.59999999999968</c:v>
                </c:pt>
                <c:pt idx="5649">
                  <c:v>474.7</c:v>
                </c:pt>
                <c:pt idx="5650">
                  <c:v>474.8</c:v>
                </c:pt>
                <c:pt idx="5651">
                  <c:v>474.9</c:v>
                </c:pt>
                <c:pt idx="5652">
                  <c:v>475</c:v>
                </c:pt>
                <c:pt idx="5653">
                  <c:v>475.1</c:v>
                </c:pt>
                <c:pt idx="5654">
                  <c:v>475.2</c:v>
                </c:pt>
                <c:pt idx="5655">
                  <c:v>475.3</c:v>
                </c:pt>
                <c:pt idx="5656">
                  <c:v>475.40000000000003</c:v>
                </c:pt>
                <c:pt idx="5657">
                  <c:v>475.5</c:v>
                </c:pt>
                <c:pt idx="5658">
                  <c:v>475.6</c:v>
                </c:pt>
                <c:pt idx="5659">
                  <c:v>475.7</c:v>
                </c:pt>
                <c:pt idx="5660">
                  <c:v>475.8</c:v>
                </c:pt>
                <c:pt idx="5661">
                  <c:v>475.90000000000003</c:v>
                </c:pt>
                <c:pt idx="5662">
                  <c:v>476</c:v>
                </c:pt>
                <c:pt idx="5663">
                  <c:v>476.1</c:v>
                </c:pt>
                <c:pt idx="5664">
                  <c:v>476.2</c:v>
                </c:pt>
                <c:pt idx="5665">
                  <c:v>476.29999999999961</c:v>
                </c:pt>
                <c:pt idx="5666">
                  <c:v>476.4</c:v>
                </c:pt>
                <c:pt idx="5667">
                  <c:v>476.5</c:v>
                </c:pt>
                <c:pt idx="5668">
                  <c:v>476.59999999999968</c:v>
                </c:pt>
                <c:pt idx="5669">
                  <c:v>476.7</c:v>
                </c:pt>
                <c:pt idx="5670">
                  <c:v>476.8</c:v>
                </c:pt>
                <c:pt idx="5671">
                  <c:v>476.9</c:v>
                </c:pt>
                <c:pt idx="5672">
                  <c:v>477</c:v>
                </c:pt>
                <c:pt idx="5673">
                  <c:v>477.1</c:v>
                </c:pt>
                <c:pt idx="5674">
                  <c:v>477.2</c:v>
                </c:pt>
                <c:pt idx="5675">
                  <c:v>477.3</c:v>
                </c:pt>
                <c:pt idx="5676">
                  <c:v>477.4</c:v>
                </c:pt>
                <c:pt idx="5677">
                  <c:v>477.5</c:v>
                </c:pt>
                <c:pt idx="5678">
                  <c:v>477.6</c:v>
                </c:pt>
                <c:pt idx="5679">
                  <c:v>477.7</c:v>
                </c:pt>
                <c:pt idx="5680">
                  <c:v>477.8</c:v>
                </c:pt>
                <c:pt idx="5681">
                  <c:v>477.90000000000003</c:v>
                </c:pt>
                <c:pt idx="5682">
                  <c:v>478</c:v>
                </c:pt>
                <c:pt idx="5683">
                  <c:v>478.1</c:v>
                </c:pt>
                <c:pt idx="5684">
                  <c:v>478.20000000000005</c:v>
                </c:pt>
                <c:pt idx="5685">
                  <c:v>478.3</c:v>
                </c:pt>
                <c:pt idx="5686">
                  <c:v>478.4</c:v>
                </c:pt>
                <c:pt idx="5687">
                  <c:v>478.5</c:v>
                </c:pt>
                <c:pt idx="5688">
                  <c:v>478.59999999999968</c:v>
                </c:pt>
                <c:pt idx="5689">
                  <c:v>478.7</c:v>
                </c:pt>
                <c:pt idx="5690">
                  <c:v>478.8</c:v>
                </c:pt>
                <c:pt idx="5691">
                  <c:v>478.9</c:v>
                </c:pt>
                <c:pt idx="5692">
                  <c:v>479</c:v>
                </c:pt>
                <c:pt idx="5693">
                  <c:v>479.09999999999968</c:v>
                </c:pt>
                <c:pt idx="5694">
                  <c:v>479.2</c:v>
                </c:pt>
                <c:pt idx="5695">
                  <c:v>479.3</c:v>
                </c:pt>
                <c:pt idx="5696">
                  <c:v>479.4</c:v>
                </c:pt>
                <c:pt idx="5697">
                  <c:v>479.5</c:v>
                </c:pt>
                <c:pt idx="5698">
                  <c:v>479.6</c:v>
                </c:pt>
                <c:pt idx="5699">
                  <c:v>479.7</c:v>
                </c:pt>
                <c:pt idx="5700">
                  <c:v>479.8</c:v>
                </c:pt>
                <c:pt idx="5701">
                  <c:v>479.90000000000003</c:v>
                </c:pt>
                <c:pt idx="5702">
                  <c:v>480</c:v>
                </c:pt>
                <c:pt idx="5703">
                  <c:v>480.1</c:v>
                </c:pt>
                <c:pt idx="5704">
                  <c:v>480.2</c:v>
                </c:pt>
                <c:pt idx="5705">
                  <c:v>480.3</c:v>
                </c:pt>
                <c:pt idx="5706">
                  <c:v>480.40000000000003</c:v>
                </c:pt>
                <c:pt idx="5707">
                  <c:v>480.5</c:v>
                </c:pt>
                <c:pt idx="5708">
                  <c:v>480.6</c:v>
                </c:pt>
                <c:pt idx="5709">
                  <c:v>480.7</c:v>
                </c:pt>
                <c:pt idx="5710">
                  <c:v>480.79999999999961</c:v>
                </c:pt>
                <c:pt idx="5711">
                  <c:v>480.9</c:v>
                </c:pt>
                <c:pt idx="5712">
                  <c:v>481</c:v>
                </c:pt>
                <c:pt idx="5713">
                  <c:v>481.09999999999968</c:v>
                </c:pt>
                <c:pt idx="5714">
                  <c:v>481.2</c:v>
                </c:pt>
                <c:pt idx="5715">
                  <c:v>481.3</c:v>
                </c:pt>
                <c:pt idx="5716">
                  <c:v>481.4</c:v>
                </c:pt>
                <c:pt idx="5717">
                  <c:v>481.5</c:v>
                </c:pt>
                <c:pt idx="5718">
                  <c:v>481.6</c:v>
                </c:pt>
                <c:pt idx="5719">
                  <c:v>481.7</c:v>
                </c:pt>
                <c:pt idx="5720">
                  <c:v>481.8</c:v>
                </c:pt>
                <c:pt idx="5721">
                  <c:v>481.9</c:v>
                </c:pt>
                <c:pt idx="5722">
                  <c:v>482</c:v>
                </c:pt>
                <c:pt idx="5723">
                  <c:v>482.1</c:v>
                </c:pt>
                <c:pt idx="5724">
                  <c:v>482.2</c:v>
                </c:pt>
                <c:pt idx="5725">
                  <c:v>482.3</c:v>
                </c:pt>
                <c:pt idx="5726">
                  <c:v>482.40000000000003</c:v>
                </c:pt>
                <c:pt idx="5727">
                  <c:v>482.5</c:v>
                </c:pt>
                <c:pt idx="5728">
                  <c:v>482.6</c:v>
                </c:pt>
                <c:pt idx="5729">
                  <c:v>482.70000000000005</c:v>
                </c:pt>
                <c:pt idx="5730">
                  <c:v>482.8</c:v>
                </c:pt>
                <c:pt idx="5731">
                  <c:v>482.9</c:v>
                </c:pt>
                <c:pt idx="5732">
                  <c:v>483</c:v>
                </c:pt>
                <c:pt idx="5733">
                  <c:v>483.09999999999968</c:v>
                </c:pt>
                <c:pt idx="5734">
                  <c:v>483.2</c:v>
                </c:pt>
                <c:pt idx="5735">
                  <c:v>483.3</c:v>
                </c:pt>
                <c:pt idx="5736">
                  <c:v>483.4</c:v>
                </c:pt>
                <c:pt idx="5737">
                  <c:v>483.5</c:v>
                </c:pt>
                <c:pt idx="5738">
                  <c:v>483.59999999999968</c:v>
                </c:pt>
                <c:pt idx="5739">
                  <c:v>483.7</c:v>
                </c:pt>
                <c:pt idx="5740">
                  <c:v>483.8</c:v>
                </c:pt>
                <c:pt idx="5741">
                  <c:v>483.9</c:v>
                </c:pt>
                <c:pt idx="5742">
                  <c:v>484</c:v>
                </c:pt>
                <c:pt idx="5743">
                  <c:v>484.1</c:v>
                </c:pt>
                <c:pt idx="5744">
                  <c:v>484.2</c:v>
                </c:pt>
                <c:pt idx="5745">
                  <c:v>484.3</c:v>
                </c:pt>
                <c:pt idx="5746">
                  <c:v>484.40000000000003</c:v>
                </c:pt>
                <c:pt idx="5747">
                  <c:v>484.5</c:v>
                </c:pt>
                <c:pt idx="5748">
                  <c:v>484.6</c:v>
                </c:pt>
                <c:pt idx="5749">
                  <c:v>484.70000000000005</c:v>
                </c:pt>
                <c:pt idx="5750">
                  <c:v>484.8</c:v>
                </c:pt>
                <c:pt idx="5751">
                  <c:v>484.90000000000003</c:v>
                </c:pt>
                <c:pt idx="5752">
                  <c:v>485</c:v>
                </c:pt>
                <c:pt idx="5753">
                  <c:v>485.09999999999968</c:v>
                </c:pt>
                <c:pt idx="5754">
                  <c:v>485.2</c:v>
                </c:pt>
                <c:pt idx="5755">
                  <c:v>485.29999999999961</c:v>
                </c:pt>
                <c:pt idx="5756">
                  <c:v>485.4</c:v>
                </c:pt>
                <c:pt idx="5757">
                  <c:v>485.5</c:v>
                </c:pt>
                <c:pt idx="5758">
                  <c:v>485.59999999999968</c:v>
                </c:pt>
                <c:pt idx="5759">
                  <c:v>485.7</c:v>
                </c:pt>
                <c:pt idx="5760">
                  <c:v>485.8</c:v>
                </c:pt>
                <c:pt idx="5761">
                  <c:v>485.9</c:v>
                </c:pt>
                <c:pt idx="5762">
                  <c:v>486</c:v>
                </c:pt>
                <c:pt idx="5763">
                  <c:v>486.1</c:v>
                </c:pt>
                <c:pt idx="5764">
                  <c:v>486.2</c:v>
                </c:pt>
                <c:pt idx="5765">
                  <c:v>486.3</c:v>
                </c:pt>
                <c:pt idx="5766">
                  <c:v>486.4</c:v>
                </c:pt>
                <c:pt idx="5767">
                  <c:v>486.5</c:v>
                </c:pt>
                <c:pt idx="5768">
                  <c:v>486.6</c:v>
                </c:pt>
                <c:pt idx="5769">
                  <c:v>486.7</c:v>
                </c:pt>
                <c:pt idx="5770">
                  <c:v>486.8</c:v>
                </c:pt>
                <c:pt idx="5771">
                  <c:v>486.90000000000003</c:v>
                </c:pt>
                <c:pt idx="5772">
                  <c:v>487</c:v>
                </c:pt>
                <c:pt idx="5773">
                  <c:v>487.1</c:v>
                </c:pt>
                <c:pt idx="5774">
                  <c:v>487.20000000000005</c:v>
                </c:pt>
                <c:pt idx="5775">
                  <c:v>487.3</c:v>
                </c:pt>
                <c:pt idx="5776">
                  <c:v>487.4</c:v>
                </c:pt>
                <c:pt idx="5777">
                  <c:v>487.5</c:v>
                </c:pt>
                <c:pt idx="5778">
                  <c:v>487.59999999999968</c:v>
                </c:pt>
                <c:pt idx="5779">
                  <c:v>487.7</c:v>
                </c:pt>
                <c:pt idx="5780">
                  <c:v>487.8</c:v>
                </c:pt>
                <c:pt idx="5781">
                  <c:v>487.9</c:v>
                </c:pt>
                <c:pt idx="5782">
                  <c:v>488</c:v>
                </c:pt>
                <c:pt idx="5783">
                  <c:v>488.09999999999968</c:v>
                </c:pt>
                <c:pt idx="5784">
                  <c:v>488.2</c:v>
                </c:pt>
                <c:pt idx="5785">
                  <c:v>488.3</c:v>
                </c:pt>
                <c:pt idx="5786">
                  <c:v>488.40000000000003</c:v>
                </c:pt>
                <c:pt idx="5787">
                  <c:v>488.5</c:v>
                </c:pt>
                <c:pt idx="5788">
                  <c:v>488.59999999999968</c:v>
                </c:pt>
                <c:pt idx="5789">
                  <c:v>488.7</c:v>
                </c:pt>
                <c:pt idx="5790">
                  <c:v>488.79999999999961</c:v>
                </c:pt>
                <c:pt idx="5791">
                  <c:v>488.90000000000003</c:v>
                </c:pt>
                <c:pt idx="5792">
                  <c:v>488.9999999999996</c:v>
                </c:pt>
                <c:pt idx="5793">
                  <c:v>489.1</c:v>
                </c:pt>
                <c:pt idx="5794">
                  <c:v>489.2</c:v>
                </c:pt>
                <c:pt idx="5795">
                  <c:v>489.3</c:v>
                </c:pt>
                <c:pt idx="5796">
                  <c:v>489.4</c:v>
                </c:pt>
                <c:pt idx="5797">
                  <c:v>489.5</c:v>
                </c:pt>
                <c:pt idx="5798">
                  <c:v>489.59999999999968</c:v>
                </c:pt>
                <c:pt idx="5799">
                  <c:v>489.70000000000005</c:v>
                </c:pt>
                <c:pt idx="5800">
                  <c:v>489.79999999999961</c:v>
                </c:pt>
                <c:pt idx="5801">
                  <c:v>489.90000000000003</c:v>
                </c:pt>
                <c:pt idx="5802">
                  <c:v>490</c:v>
                </c:pt>
                <c:pt idx="5803">
                  <c:v>490.1</c:v>
                </c:pt>
                <c:pt idx="5804">
                  <c:v>490.2</c:v>
                </c:pt>
                <c:pt idx="5805">
                  <c:v>490.30000000000007</c:v>
                </c:pt>
                <c:pt idx="5806">
                  <c:v>490.4</c:v>
                </c:pt>
                <c:pt idx="5807">
                  <c:v>490.50000000000006</c:v>
                </c:pt>
                <c:pt idx="5808">
                  <c:v>490.6</c:v>
                </c:pt>
                <c:pt idx="5809">
                  <c:v>490.69999999999993</c:v>
                </c:pt>
                <c:pt idx="5810">
                  <c:v>490.8</c:v>
                </c:pt>
                <c:pt idx="5811">
                  <c:v>490.9</c:v>
                </c:pt>
                <c:pt idx="5812">
                  <c:v>491</c:v>
                </c:pt>
                <c:pt idx="5813">
                  <c:v>491.09999999999968</c:v>
                </c:pt>
                <c:pt idx="5814">
                  <c:v>491.2</c:v>
                </c:pt>
                <c:pt idx="5815">
                  <c:v>491.29999999999961</c:v>
                </c:pt>
                <c:pt idx="5816">
                  <c:v>491.40000000000003</c:v>
                </c:pt>
                <c:pt idx="5817">
                  <c:v>491.4999999999996</c:v>
                </c:pt>
                <c:pt idx="5818">
                  <c:v>491.6</c:v>
                </c:pt>
                <c:pt idx="5819">
                  <c:v>491.7</c:v>
                </c:pt>
                <c:pt idx="5820">
                  <c:v>491.8</c:v>
                </c:pt>
                <c:pt idx="5821">
                  <c:v>491.9</c:v>
                </c:pt>
                <c:pt idx="5822">
                  <c:v>492.00000000000006</c:v>
                </c:pt>
                <c:pt idx="5823">
                  <c:v>492.09999999999968</c:v>
                </c:pt>
                <c:pt idx="5824">
                  <c:v>492.20000000000005</c:v>
                </c:pt>
                <c:pt idx="5825">
                  <c:v>492.3</c:v>
                </c:pt>
                <c:pt idx="5826">
                  <c:v>492.40000000000003</c:v>
                </c:pt>
                <c:pt idx="5827">
                  <c:v>492.5</c:v>
                </c:pt>
                <c:pt idx="5828">
                  <c:v>492.6</c:v>
                </c:pt>
                <c:pt idx="5829">
                  <c:v>492.7</c:v>
                </c:pt>
                <c:pt idx="5830">
                  <c:v>492.80000000000007</c:v>
                </c:pt>
                <c:pt idx="5831">
                  <c:v>492.9</c:v>
                </c:pt>
                <c:pt idx="5832">
                  <c:v>492.9999999999996</c:v>
                </c:pt>
                <c:pt idx="5833">
                  <c:v>493.1</c:v>
                </c:pt>
                <c:pt idx="5834">
                  <c:v>493.19999999999993</c:v>
                </c:pt>
                <c:pt idx="5835">
                  <c:v>493.3</c:v>
                </c:pt>
                <c:pt idx="5836">
                  <c:v>493.4</c:v>
                </c:pt>
                <c:pt idx="5837">
                  <c:v>493.5</c:v>
                </c:pt>
                <c:pt idx="5838">
                  <c:v>493.59999999999968</c:v>
                </c:pt>
                <c:pt idx="5839">
                  <c:v>493.70000000000005</c:v>
                </c:pt>
                <c:pt idx="5840">
                  <c:v>493.79999999999961</c:v>
                </c:pt>
                <c:pt idx="5841">
                  <c:v>493.90000000000003</c:v>
                </c:pt>
                <c:pt idx="5842">
                  <c:v>494</c:v>
                </c:pt>
                <c:pt idx="5843">
                  <c:v>494.1</c:v>
                </c:pt>
                <c:pt idx="5844">
                  <c:v>494.2</c:v>
                </c:pt>
                <c:pt idx="5845">
                  <c:v>494.3</c:v>
                </c:pt>
                <c:pt idx="5846">
                  <c:v>494.4</c:v>
                </c:pt>
                <c:pt idx="5847">
                  <c:v>494.50000000000006</c:v>
                </c:pt>
                <c:pt idx="5848">
                  <c:v>494.59999999999968</c:v>
                </c:pt>
                <c:pt idx="5849">
                  <c:v>494.70000000000005</c:v>
                </c:pt>
                <c:pt idx="5850">
                  <c:v>494.8</c:v>
                </c:pt>
                <c:pt idx="5851">
                  <c:v>494.90000000000003</c:v>
                </c:pt>
                <c:pt idx="5852">
                  <c:v>495</c:v>
                </c:pt>
                <c:pt idx="5853">
                  <c:v>495.10000000000008</c:v>
                </c:pt>
                <c:pt idx="5854">
                  <c:v>495.2</c:v>
                </c:pt>
                <c:pt idx="5855">
                  <c:v>495.29999999999961</c:v>
                </c:pt>
                <c:pt idx="5856">
                  <c:v>495.40000000000003</c:v>
                </c:pt>
                <c:pt idx="5857">
                  <c:v>495.4999999999996</c:v>
                </c:pt>
                <c:pt idx="5858">
                  <c:v>495.6</c:v>
                </c:pt>
                <c:pt idx="5859">
                  <c:v>495.69999999999993</c:v>
                </c:pt>
                <c:pt idx="5860">
                  <c:v>495.8</c:v>
                </c:pt>
                <c:pt idx="5861">
                  <c:v>495.9</c:v>
                </c:pt>
                <c:pt idx="5862">
                  <c:v>496</c:v>
                </c:pt>
                <c:pt idx="5863">
                  <c:v>496.09999999999968</c:v>
                </c:pt>
                <c:pt idx="5864">
                  <c:v>496.20000000000005</c:v>
                </c:pt>
                <c:pt idx="5865">
                  <c:v>496.29999999999961</c:v>
                </c:pt>
                <c:pt idx="5866">
                  <c:v>496.40000000000003</c:v>
                </c:pt>
                <c:pt idx="5867">
                  <c:v>496.5</c:v>
                </c:pt>
                <c:pt idx="5868">
                  <c:v>496.6</c:v>
                </c:pt>
                <c:pt idx="5869">
                  <c:v>496.7</c:v>
                </c:pt>
                <c:pt idx="5870">
                  <c:v>496.80000000000007</c:v>
                </c:pt>
                <c:pt idx="5871">
                  <c:v>496.9</c:v>
                </c:pt>
                <c:pt idx="5872">
                  <c:v>497.00000000000006</c:v>
                </c:pt>
                <c:pt idx="5873">
                  <c:v>497.09999999999968</c:v>
                </c:pt>
                <c:pt idx="5874">
                  <c:v>497.20000000000005</c:v>
                </c:pt>
                <c:pt idx="5875">
                  <c:v>497.3</c:v>
                </c:pt>
                <c:pt idx="5876">
                  <c:v>497.39999999999969</c:v>
                </c:pt>
                <c:pt idx="5877">
                  <c:v>497.5</c:v>
                </c:pt>
                <c:pt idx="5878">
                  <c:v>497.59999999999968</c:v>
                </c:pt>
                <c:pt idx="5879">
                  <c:v>497.7</c:v>
                </c:pt>
                <c:pt idx="5880">
                  <c:v>497.79999999999961</c:v>
                </c:pt>
                <c:pt idx="5881">
                  <c:v>497.90000000000003</c:v>
                </c:pt>
                <c:pt idx="5882">
                  <c:v>497.9999999999996</c:v>
                </c:pt>
                <c:pt idx="5883">
                  <c:v>498.1</c:v>
                </c:pt>
                <c:pt idx="5884">
                  <c:v>498.2</c:v>
                </c:pt>
                <c:pt idx="5885">
                  <c:v>498.3</c:v>
                </c:pt>
                <c:pt idx="5886">
                  <c:v>498.4</c:v>
                </c:pt>
                <c:pt idx="5887">
                  <c:v>498.5</c:v>
                </c:pt>
                <c:pt idx="5888">
                  <c:v>498.59999999999968</c:v>
                </c:pt>
                <c:pt idx="5889">
                  <c:v>498.70000000000005</c:v>
                </c:pt>
                <c:pt idx="5890">
                  <c:v>498.79999999999961</c:v>
                </c:pt>
                <c:pt idx="5891">
                  <c:v>498.90000000000003</c:v>
                </c:pt>
                <c:pt idx="5892">
                  <c:v>499</c:v>
                </c:pt>
                <c:pt idx="5893">
                  <c:v>499.1</c:v>
                </c:pt>
                <c:pt idx="5894">
                  <c:v>499.2</c:v>
                </c:pt>
                <c:pt idx="5895">
                  <c:v>499.30000000000007</c:v>
                </c:pt>
                <c:pt idx="5896">
                  <c:v>499.4</c:v>
                </c:pt>
                <c:pt idx="5897">
                  <c:v>499.50000000000006</c:v>
                </c:pt>
                <c:pt idx="5898">
                  <c:v>499.6</c:v>
                </c:pt>
                <c:pt idx="5899">
                  <c:v>499.69999999999993</c:v>
                </c:pt>
                <c:pt idx="5900">
                  <c:v>499.8</c:v>
                </c:pt>
                <c:pt idx="5901">
                  <c:v>499.9</c:v>
                </c:pt>
                <c:pt idx="5902">
                  <c:v>500</c:v>
                </c:pt>
                <c:pt idx="5903">
                  <c:v>500.09999999999968</c:v>
                </c:pt>
                <c:pt idx="5904">
                  <c:v>500.2</c:v>
                </c:pt>
                <c:pt idx="5905">
                  <c:v>500.29999999999961</c:v>
                </c:pt>
                <c:pt idx="5906">
                  <c:v>500.40000000000003</c:v>
                </c:pt>
                <c:pt idx="5907">
                  <c:v>500.4999999999996</c:v>
                </c:pt>
                <c:pt idx="5908">
                  <c:v>500.6</c:v>
                </c:pt>
                <c:pt idx="5909">
                  <c:v>500.7</c:v>
                </c:pt>
                <c:pt idx="5910">
                  <c:v>500.8</c:v>
                </c:pt>
                <c:pt idx="5911">
                  <c:v>500.9</c:v>
                </c:pt>
                <c:pt idx="5912">
                  <c:v>501.00000000000006</c:v>
                </c:pt>
                <c:pt idx="5913">
                  <c:v>501.09999999999968</c:v>
                </c:pt>
                <c:pt idx="5914">
                  <c:v>501.20000000000005</c:v>
                </c:pt>
                <c:pt idx="5915">
                  <c:v>501.3</c:v>
                </c:pt>
                <c:pt idx="5916">
                  <c:v>501.40000000000003</c:v>
                </c:pt>
                <c:pt idx="5917">
                  <c:v>501.5</c:v>
                </c:pt>
                <c:pt idx="5918">
                  <c:v>501.6</c:v>
                </c:pt>
                <c:pt idx="5919">
                  <c:v>501.7</c:v>
                </c:pt>
                <c:pt idx="5920">
                  <c:v>501.80000000000007</c:v>
                </c:pt>
                <c:pt idx="5921">
                  <c:v>501.9</c:v>
                </c:pt>
                <c:pt idx="5922">
                  <c:v>501.9999999999996</c:v>
                </c:pt>
                <c:pt idx="5923">
                  <c:v>502.1</c:v>
                </c:pt>
                <c:pt idx="5924">
                  <c:v>502.19999999999993</c:v>
                </c:pt>
                <c:pt idx="5925">
                  <c:v>502.3</c:v>
                </c:pt>
                <c:pt idx="5926">
                  <c:v>502.4</c:v>
                </c:pt>
                <c:pt idx="5927">
                  <c:v>502.5</c:v>
                </c:pt>
                <c:pt idx="5928">
                  <c:v>502.59999999999968</c:v>
                </c:pt>
                <c:pt idx="5929">
                  <c:v>502.70000000000005</c:v>
                </c:pt>
                <c:pt idx="5930">
                  <c:v>502.79999999999961</c:v>
                </c:pt>
                <c:pt idx="5931">
                  <c:v>502.90000000000003</c:v>
                </c:pt>
                <c:pt idx="5932">
                  <c:v>503</c:v>
                </c:pt>
                <c:pt idx="5933">
                  <c:v>503.1</c:v>
                </c:pt>
                <c:pt idx="5934">
                  <c:v>503.2</c:v>
                </c:pt>
                <c:pt idx="5935">
                  <c:v>503.3</c:v>
                </c:pt>
                <c:pt idx="5936">
                  <c:v>503.4</c:v>
                </c:pt>
                <c:pt idx="5937">
                  <c:v>503.50000000000006</c:v>
                </c:pt>
                <c:pt idx="5938">
                  <c:v>503.59999999999968</c:v>
                </c:pt>
                <c:pt idx="5939">
                  <c:v>503.70000000000005</c:v>
                </c:pt>
                <c:pt idx="5940">
                  <c:v>503.8</c:v>
                </c:pt>
                <c:pt idx="5941">
                  <c:v>503.90000000000003</c:v>
                </c:pt>
                <c:pt idx="5942">
                  <c:v>504</c:v>
                </c:pt>
                <c:pt idx="5943">
                  <c:v>504.09999999999968</c:v>
                </c:pt>
                <c:pt idx="5944">
                  <c:v>504.2</c:v>
                </c:pt>
                <c:pt idx="5945">
                  <c:v>504.29999999999961</c:v>
                </c:pt>
                <c:pt idx="5946">
                  <c:v>504.40000000000003</c:v>
                </c:pt>
                <c:pt idx="5947">
                  <c:v>504.4999999999996</c:v>
                </c:pt>
                <c:pt idx="5948">
                  <c:v>504.6</c:v>
                </c:pt>
                <c:pt idx="5949">
                  <c:v>504.7</c:v>
                </c:pt>
                <c:pt idx="5950">
                  <c:v>504.8</c:v>
                </c:pt>
                <c:pt idx="5951">
                  <c:v>504.9</c:v>
                </c:pt>
                <c:pt idx="5952">
                  <c:v>505</c:v>
                </c:pt>
                <c:pt idx="5953">
                  <c:v>505.09999999999968</c:v>
                </c:pt>
                <c:pt idx="5954">
                  <c:v>505.20000000000005</c:v>
                </c:pt>
                <c:pt idx="5955">
                  <c:v>505.29999999999961</c:v>
                </c:pt>
                <c:pt idx="5956">
                  <c:v>505.40000000000003</c:v>
                </c:pt>
                <c:pt idx="5957">
                  <c:v>505.5</c:v>
                </c:pt>
                <c:pt idx="5958">
                  <c:v>505.6</c:v>
                </c:pt>
                <c:pt idx="5959">
                  <c:v>505.7</c:v>
                </c:pt>
                <c:pt idx="5960">
                  <c:v>505.80000000000007</c:v>
                </c:pt>
                <c:pt idx="5961">
                  <c:v>505.9</c:v>
                </c:pt>
                <c:pt idx="5962">
                  <c:v>506.00000000000006</c:v>
                </c:pt>
                <c:pt idx="5963">
                  <c:v>506.1</c:v>
                </c:pt>
                <c:pt idx="5964">
                  <c:v>506.20000000000005</c:v>
                </c:pt>
                <c:pt idx="5965">
                  <c:v>506.3</c:v>
                </c:pt>
                <c:pt idx="5966">
                  <c:v>506.4</c:v>
                </c:pt>
                <c:pt idx="5967">
                  <c:v>506.5</c:v>
                </c:pt>
                <c:pt idx="5968">
                  <c:v>506.59999999999968</c:v>
                </c:pt>
                <c:pt idx="5969">
                  <c:v>506.7</c:v>
                </c:pt>
                <c:pt idx="5970">
                  <c:v>506.79999999999961</c:v>
                </c:pt>
                <c:pt idx="5971">
                  <c:v>506.90000000000003</c:v>
                </c:pt>
                <c:pt idx="5972">
                  <c:v>506.9999999999996</c:v>
                </c:pt>
                <c:pt idx="5973">
                  <c:v>507.1</c:v>
                </c:pt>
                <c:pt idx="5974">
                  <c:v>507.2</c:v>
                </c:pt>
                <c:pt idx="5975">
                  <c:v>507.3</c:v>
                </c:pt>
                <c:pt idx="5976">
                  <c:v>507.4</c:v>
                </c:pt>
                <c:pt idx="5977">
                  <c:v>507.50000000000006</c:v>
                </c:pt>
                <c:pt idx="5978">
                  <c:v>507.59999999999968</c:v>
                </c:pt>
                <c:pt idx="5979">
                  <c:v>507.70000000000005</c:v>
                </c:pt>
                <c:pt idx="5980">
                  <c:v>507.8</c:v>
                </c:pt>
                <c:pt idx="5981">
                  <c:v>507.90000000000003</c:v>
                </c:pt>
                <c:pt idx="5982">
                  <c:v>508</c:v>
                </c:pt>
                <c:pt idx="5983">
                  <c:v>508.1</c:v>
                </c:pt>
                <c:pt idx="5984">
                  <c:v>508.2</c:v>
                </c:pt>
                <c:pt idx="5985">
                  <c:v>508.30000000000007</c:v>
                </c:pt>
                <c:pt idx="5986">
                  <c:v>508.4</c:v>
                </c:pt>
                <c:pt idx="5987">
                  <c:v>508.4999999999996</c:v>
                </c:pt>
                <c:pt idx="5988">
                  <c:v>508.6</c:v>
                </c:pt>
                <c:pt idx="5989">
                  <c:v>508.69999999999993</c:v>
                </c:pt>
                <c:pt idx="5990">
                  <c:v>508.8</c:v>
                </c:pt>
                <c:pt idx="5991">
                  <c:v>508.9</c:v>
                </c:pt>
                <c:pt idx="5992">
                  <c:v>509</c:v>
                </c:pt>
                <c:pt idx="5993">
                  <c:v>509.09999999999968</c:v>
                </c:pt>
                <c:pt idx="5994">
                  <c:v>509.20000000000005</c:v>
                </c:pt>
                <c:pt idx="5995">
                  <c:v>509.29999999999961</c:v>
                </c:pt>
                <c:pt idx="5996">
                  <c:v>509.40000000000003</c:v>
                </c:pt>
                <c:pt idx="5997">
                  <c:v>509.4999999999996</c:v>
                </c:pt>
                <c:pt idx="5998">
                  <c:v>509.6</c:v>
                </c:pt>
                <c:pt idx="5999">
                  <c:v>509.7</c:v>
                </c:pt>
                <c:pt idx="6000">
                  <c:v>509.8</c:v>
                </c:pt>
                <c:pt idx="6001">
                  <c:v>509.9</c:v>
                </c:pt>
                <c:pt idx="6002">
                  <c:v>510.00000000000006</c:v>
                </c:pt>
                <c:pt idx="6003">
                  <c:v>510.09999999999968</c:v>
                </c:pt>
                <c:pt idx="6004">
                  <c:v>510.20000000000005</c:v>
                </c:pt>
                <c:pt idx="6005">
                  <c:v>510.3</c:v>
                </c:pt>
                <c:pt idx="6006">
                  <c:v>510.40000000000003</c:v>
                </c:pt>
                <c:pt idx="6007">
                  <c:v>510.5</c:v>
                </c:pt>
                <c:pt idx="6008">
                  <c:v>510.60000000000008</c:v>
                </c:pt>
                <c:pt idx="6009">
                  <c:v>510.7</c:v>
                </c:pt>
                <c:pt idx="6010">
                  <c:v>510.79999999999961</c:v>
                </c:pt>
                <c:pt idx="6011">
                  <c:v>510.9</c:v>
                </c:pt>
                <c:pt idx="6012">
                  <c:v>510.9999999999996</c:v>
                </c:pt>
                <c:pt idx="6013">
                  <c:v>511.1</c:v>
                </c:pt>
                <c:pt idx="6014">
                  <c:v>511.19999999999993</c:v>
                </c:pt>
                <c:pt idx="6015">
                  <c:v>511.3</c:v>
                </c:pt>
                <c:pt idx="6016">
                  <c:v>511.4</c:v>
                </c:pt>
                <c:pt idx="6017">
                  <c:v>511.5</c:v>
                </c:pt>
                <c:pt idx="6018">
                  <c:v>511.59999999999968</c:v>
                </c:pt>
                <c:pt idx="6019">
                  <c:v>511.70000000000005</c:v>
                </c:pt>
                <c:pt idx="6020">
                  <c:v>511.79999999999961</c:v>
                </c:pt>
                <c:pt idx="6021">
                  <c:v>511.90000000000003</c:v>
                </c:pt>
                <c:pt idx="6022">
                  <c:v>512</c:v>
                </c:pt>
                <c:pt idx="6023">
                  <c:v>512.1</c:v>
                </c:pt>
                <c:pt idx="6024">
                  <c:v>512.19999999999993</c:v>
                </c:pt>
                <c:pt idx="6025">
                  <c:v>512.30000000000007</c:v>
                </c:pt>
                <c:pt idx="6026">
                  <c:v>512.4</c:v>
                </c:pt>
                <c:pt idx="6027">
                  <c:v>512.5</c:v>
                </c:pt>
                <c:pt idx="6028">
                  <c:v>512.6</c:v>
                </c:pt>
                <c:pt idx="6029">
                  <c:v>512.70000000000005</c:v>
                </c:pt>
                <c:pt idx="6030">
                  <c:v>512.79999999999995</c:v>
                </c:pt>
                <c:pt idx="6031">
                  <c:v>512.90000000000009</c:v>
                </c:pt>
                <c:pt idx="6032">
                  <c:v>513</c:v>
                </c:pt>
                <c:pt idx="6033">
                  <c:v>513.09999999999991</c:v>
                </c:pt>
                <c:pt idx="6034">
                  <c:v>513.20000000000005</c:v>
                </c:pt>
                <c:pt idx="6035">
                  <c:v>513.29999999999995</c:v>
                </c:pt>
                <c:pt idx="6036">
                  <c:v>513.4</c:v>
                </c:pt>
                <c:pt idx="6037">
                  <c:v>513.5</c:v>
                </c:pt>
                <c:pt idx="6038">
                  <c:v>513.6</c:v>
                </c:pt>
                <c:pt idx="6039">
                  <c:v>513.69999999999993</c:v>
                </c:pt>
                <c:pt idx="6040">
                  <c:v>513.80000000000007</c:v>
                </c:pt>
                <c:pt idx="6041">
                  <c:v>513.9</c:v>
                </c:pt>
                <c:pt idx="6042">
                  <c:v>514</c:v>
                </c:pt>
                <c:pt idx="6043">
                  <c:v>514.1</c:v>
                </c:pt>
                <c:pt idx="6044">
                  <c:v>514.20000000000005</c:v>
                </c:pt>
                <c:pt idx="6045">
                  <c:v>514.29999999999995</c:v>
                </c:pt>
                <c:pt idx="6046">
                  <c:v>514.40000000000009</c:v>
                </c:pt>
                <c:pt idx="6047">
                  <c:v>514.5</c:v>
                </c:pt>
                <c:pt idx="6048">
                  <c:v>514.6</c:v>
                </c:pt>
                <c:pt idx="6049">
                  <c:v>514.69999999999993</c:v>
                </c:pt>
                <c:pt idx="6050">
                  <c:v>514.80000000000007</c:v>
                </c:pt>
                <c:pt idx="6051">
                  <c:v>514.9</c:v>
                </c:pt>
                <c:pt idx="6052">
                  <c:v>515</c:v>
                </c:pt>
                <c:pt idx="6053">
                  <c:v>515.1</c:v>
                </c:pt>
                <c:pt idx="6054">
                  <c:v>515.19999999999993</c:v>
                </c:pt>
                <c:pt idx="6055">
                  <c:v>515.29999999999995</c:v>
                </c:pt>
                <c:pt idx="6056">
                  <c:v>515.4</c:v>
                </c:pt>
                <c:pt idx="6057">
                  <c:v>515.5</c:v>
                </c:pt>
                <c:pt idx="6058">
                  <c:v>515.59999999999991</c:v>
                </c:pt>
                <c:pt idx="6059">
                  <c:v>515.70000000000005</c:v>
                </c:pt>
                <c:pt idx="6060">
                  <c:v>515.79999999999995</c:v>
                </c:pt>
                <c:pt idx="6061">
                  <c:v>515.9</c:v>
                </c:pt>
                <c:pt idx="6062">
                  <c:v>516</c:v>
                </c:pt>
                <c:pt idx="6063">
                  <c:v>516.1</c:v>
                </c:pt>
                <c:pt idx="6064">
                  <c:v>516.19999999999993</c:v>
                </c:pt>
                <c:pt idx="6065">
                  <c:v>516.30000000000007</c:v>
                </c:pt>
                <c:pt idx="6066">
                  <c:v>516.4</c:v>
                </c:pt>
                <c:pt idx="6067">
                  <c:v>516.5</c:v>
                </c:pt>
                <c:pt idx="6068">
                  <c:v>516.6</c:v>
                </c:pt>
                <c:pt idx="6069">
                  <c:v>516.70000000000005</c:v>
                </c:pt>
                <c:pt idx="6070">
                  <c:v>516.79999999999995</c:v>
                </c:pt>
                <c:pt idx="6071">
                  <c:v>516.90000000000009</c:v>
                </c:pt>
                <c:pt idx="6072">
                  <c:v>517</c:v>
                </c:pt>
                <c:pt idx="6073">
                  <c:v>517.1</c:v>
                </c:pt>
                <c:pt idx="6074">
                  <c:v>517.20000000000005</c:v>
                </c:pt>
                <c:pt idx="6075">
                  <c:v>517.30000000000007</c:v>
                </c:pt>
                <c:pt idx="6076">
                  <c:v>517.4</c:v>
                </c:pt>
                <c:pt idx="6077">
                  <c:v>517.5</c:v>
                </c:pt>
                <c:pt idx="6078">
                  <c:v>517.6</c:v>
                </c:pt>
                <c:pt idx="6079">
                  <c:v>517.69999999999993</c:v>
                </c:pt>
                <c:pt idx="6080">
                  <c:v>517.79999999999995</c:v>
                </c:pt>
                <c:pt idx="6081">
                  <c:v>517.9</c:v>
                </c:pt>
                <c:pt idx="6082">
                  <c:v>518</c:v>
                </c:pt>
                <c:pt idx="6083">
                  <c:v>518.09999999999991</c:v>
                </c:pt>
                <c:pt idx="6084">
                  <c:v>518.20000000000005</c:v>
                </c:pt>
                <c:pt idx="6085">
                  <c:v>518.29999999999995</c:v>
                </c:pt>
                <c:pt idx="6086">
                  <c:v>518.4</c:v>
                </c:pt>
                <c:pt idx="6087">
                  <c:v>518.5</c:v>
                </c:pt>
                <c:pt idx="6088">
                  <c:v>518.6</c:v>
                </c:pt>
                <c:pt idx="6089">
                  <c:v>518.69999999999993</c:v>
                </c:pt>
                <c:pt idx="6090">
                  <c:v>518.80000000000007</c:v>
                </c:pt>
                <c:pt idx="6091">
                  <c:v>518.9</c:v>
                </c:pt>
                <c:pt idx="6092">
                  <c:v>519</c:v>
                </c:pt>
                <c:pt idx="6093">
                  <c:v>519.1</c:v>
                </c:pt>
                <c:pt idx="6094">
                  <c:v>519.20000000000005</c:v>
                </c:pt>
                <c:pt idx="6095">
                  <c:v>519.29999999999995</c:v>
                </c:pt>
                <c:pt idx="6096">
                  <c:v>519.40000000000009</c:v>
                </c:pt>
                <c:pt idx="6097">
                  <c:v>519.5</c:v>
                </c:pt>
                <c:pt idx="6098">
                  <c:v>519.6</c:v>
                </c:pt>
                <c:pt idx="6099">
                  <c:v>519.70000000000005</c:v>
                </c:pt>
                <c:pt idx="6100">
                  <c:v>519.79999999999995</c:v>
                </c:pt>
                <c:pt idx="6101">
                  <c:v>519.9</c:v>
                </c:pt>
                <c:pt idx="6102">
                  <c:v>520</c:v>
                </c:pt>
                <c:pt idx="6103">
                  <c:v>520.1</c:v>
                </c:pt>
                <c:pt idx="6104">
                  <c:v>520.19999999999993</c:v>
                </c:pt>
                <c:pt idx="6105">
                  <c:v>520.30000000000007</c:v>
                </c:pt>
                <c:pt idx="6106">
                  <c:v>520.4</c:v>
                </c:pt>
                <c:pt idx="6107">
                  <c:v>520.5</c:v>
                </c:pt>
                <c:pt idx="6108">
                  <c:v>520.6</c:v>
                </c:pt>
                <c:pt idx="6109">
                  <c:v>520.70000000000005</c:v>
                </c:pt>
                <c:pt idx="6110">
                  <c:v>520.79999999999995</c:v>
                </c:pt>
                <c:pt idx="6111">
                  <c:v>520.9</c:v>
                </c:pt>
                <c:pt idx="6112">
                  <c:v>521</c:v>
                </c:pt>
                <c:pt idx="6113">
                  <c:v>521.1</c:v>
                </c:pt>
                <c:pt idx="6114">
                  <c:v>521.19999999999993</c:v>
                </c:pt>
                <c:pt idx="6115">
                  <c:v>521.30000000000007</c:v>
                </c:pt>
                <c:pt idx="6116">
                  <c:v>521.4</c:v>
                </c:pt>
                <c:pt idx="6117">
                  <c:v>521.5</c:v>
                </c:pt>
                <c:pt idx="6118">
                  <c:v>521.6</c:v>
                </c:pt>
                <c:pt idx="6119">
                  <c:v>521.70000000000005</c:v>
                </c:pt>
                <c:pt idx="6120">
                  <c:v>521.79999999999995</c:v>
                </c:pt>
                <c:pt idx="6121">
                  <c:v>521.9</c:v>
                </c:pt>
                <c:pt idx="6122">
                  <c:v>522</c:v>
                </c:pt>
                <c:pt idx="6123">
                  <c:v>522.09999999999991</c:v>
                </c:pt>
                <c:pt idx="6124">
                  <c:v>522.20000000000005</c:v>
                </c:pt>
                <c:pt idx="6125">
                  <c:v>522.29999999999995</c:v>
                </c:pt>
                <c:pt idx="6126">
                  <c:v>522.4</c:v>
                </c:pt>
                <c:pt idx="6127">
                  <c:v>522.5</c:v>
                </c:pt>
                <c:pt idx="6128">
                  <c:v>522.6</c:v>
                </c:pt>
                <c:pt idx="6129">
                  <c:v>522.69999999999993</c:v>
                </c:pt>
                <c:pt idx="6130">
                  <c:v>522.80000000000007</c:v>
                </c:pt>
                <c:pt idx="6131">
                  <c:v>522.9</c:v>
                </c:pt>
                <c:pt idx="6132">
                  <c:v>523</c:v>
                </c:pt>
                <c:pt idx="6133">
                  <c:v>523.1</c:v>
                </c:pt>
                <c:pt idx="6134">
                  <c:v>523.20000000000005</c:v>
                </c:pt>
                <c:pt idx="6135">
                  <c:v>523.29999999999995</c:v>
                </c:pt>
                <c:pt idx="6136">
                  <c:v>523.40000000000009</c:v>
                </c:pt>
                <c:pt idx="6137">
                  <c:v>523.5</c:v>
                </c:pt>
                <c:pt idx="6138">
                  <c:v>523.6</c:v>
                </c:pt>
                <c:pt idx="6139">
                  <c:v>523.70000000000005</c:v>
                </c:pt>
                <c:pt idx="6140">
                  <c:v>523.80000000000007</c:v>
                </c:pt>
                <c:pt idx="6141">
                  <c:v>523.9</c:v>
                </c:pt>
                <c:pt idx="6142">
                  <c:v>524</c:v>
                </c:pt>
                <c:pt idx="6143">
                  <c:v>524.1</c:v>
                </c:pt>
                <c:pt idx="6144">
                  <c:v>524.19999999999993</c:v>
                </c:pt>
                <c:pt idx="6145">
                  <c:v>524.29999999999995</c:v>
                </c:pt>
                <c:pt idx="6146">
                  <c:v>524.4</c:v>
                </c:pt>
                <c:pt idx="6147">
                  <c:v>524.5</c:v>
                </c:pt>
                <c:pt idx="6148">
                  <c:v>524.59999999999991</c:v>
                </c:pt>
                <c:pt idx="6149">
                  <c:v>524.70000000000005</c:v>
                </c:pt>
                <c:pt idx="6150">
                  <c:v>524.79999999999995</c:v>
                </c:pt>
                <c:pt idx="6151">
                  <c:v>524.9</c:v>
                </c:pt>
                <c:pt idx="6152">
                  <c:v>525</c:v>
                </c:pt>
                <c:pt idx="6153">
                  <c:v>525.1</c:v>
                </c:pt>
                <c:pt idx="6154">
                  <c:v>525.19999999999993</c:v>
                </c:pt>
                <c:pt idx="6155">
                  <c:v>525.30000000000007</c:v>
                </c:pt>
                <c:pt idx="6156">
                  <c:v>525.4</c:v>
                </c:pt>
                <c:pt idx="6157">
                  <c:v>525.5</c:v>
                </c:pt>
                <c:pt idx="6158">
                  <c:v>525.6</c:v>
                </c:pt>
                <c:pt idx="6159">
                  <c:v>525.70000000000005</c:v>
                </c:pt>
                <c:pt idx="6160">
                  <c:v>525.79999999999995</c:v>
                </c:pt>
                <c:pt idx="6161">
                  <c:v>525.90000000000009</c:v>
                </c:pt>
                <c:pt idx="6162">
                  <c:v>526</c:v>
                </c:pt>
                <c:pt idx="6163">
                  <c:v>526.1</c:v>
                </c:pt>
                <c:pt idx="6164">
                  <c:v>526.20000000000005</c:v>
                </c:pt>
                <c:pt idx="6165">
                  <c:v>526.30000000000007</c:v>
                </c:pt>
                <c:pt idx="6166">
                  <c:v>526.4</c:v>
                </c:pt>
                <c:pt idx="6167">
                  <c:v>526.5</c:v>
                </c:pt>
                <c:pt idx="6168">
                  <c:v>526.6</c:v>
                </c:pt>
                <c:pt idx="6169">
                  <c:v>526.69999999999993</c:v>
                </c:pt>
                <c:pt idx="6170">
                  <c:v>526.79999999999995</c:v>
                </c:pt>
                <c:pt idx="6171">
                  <c:v>526.9</c:v>
                </c:pt>
                <c:pt idx="6172">
                  <c:v>527</c:v>
                </c:pt>
                <c:pt idx="6173">
                  <c:v>527.09999999999991</c:v>
                </c:pt>
                <c:pt idx="6174">
                  <c:v>527.20000000000005</c:v>
                </c:pt>
                <c:pt idx="6175">
                  <c:v>527.29999999999995</c:v>
                </c:pt>
                <c:pt idx="6176">
                  <c:v>527.4</c:v>
                </c:pt>
                <c:pt idx="6177">
                  <c:v>527.5</c:v>
                </c:pt>
                <c:pt idx="6178">
                  <c:v>527.6</c:v>
                </c:pt>
                <c:pt idx="6179">
                  <c:v>527.69999999999993</c:v>
                </c:pt>
                <c:pt idx="6180">
                  <c:v>527.80000000000007</c:v>
                </c:pt>
                <c:pt idx="6181">
                  <c:v>527.9</c:v>
                </c:pt>
                <c:pt idx="6182">
                  <c:v>528</c:v>
                </c:pt>
                <c:pt idx="6183">
                  <c:v>528.1</c:v>
                </c:pt>
                <c:pt idx="6184">
                  <c:v>528.20000000000005</c:v>
                </c:pt>
                <c:pt idx="6185">
                  <c:v>528.29999999999995</c:v>
                </c:pt>
                <c:pt idx="6186">
                  <c:v>528.40000000000009</c:v>
                </c:pt>
                <c:pt idx="6187">
                  <c:v>528.5</c:v>
                </c:pt>
                <c:pt idx="6188">
                  <c:v>528.59999999999991</c:v>
                </c:pt>
                <c:pt idx="6189">
                  <c:v>528.70000000000005</c:v>
                </c:pt>
                <c:pt idx="6190">
                  <c:v>528.79999999999995</c:v>
                </c:pt>
                <c:pt idx="6191">
                  <c:v>528.9</c:v>
                </c:pt>
                <c:pt idx="6192">
                  <c:v>529</c:v>
                </c:pt>
                <c:pt idx="6193">
                  <c:v>529.1</c:v>
                </c:pt>
                <c:pt idx="6194">
                  <c:v>529.19999999999993</c:v>
                </c:pt>
                <c:pt idx="6195">
                  <c:v>529.30000000000007</c:v>
                </c:pt>
                <c:pt idx="6196">
                  <c:v>529.4</c:v>
                </c:pt>
                <c:pt idx="6197">
                  <c:v>529.5</c:v>
                </c:pt>
                <c:pt idx="6198">
                  <c:v>529.6</c:v>
                </c:pt>
                <c:pt idx="6199">
                  <c:v>529.70000000000005</c:v>
                </c:pt>
                <c:pt idx="6200">
                  <c:v>529.79999999999995</c:v>
                </c:pt>
                <c:pt idx="6201">
                  <c:v>529.9</c:v>
                </c:pt>
                <c:pt idx="6202">
                  <c:v>530</c:v>
                </c:pt>
                <c:pt idx="6203">
                  <c:v>530.1</c:v>
                </c:pt>
                <c:pt idx="6204">
                  <c:v>530.19999999999993</c:v>
                </c:pt>
                <c:pt idx="6205">
                  <c:v>530.30000000000007</c:v>
                </c:pt>
                <c:pt idx="6206">
                  <c:v>530.4</c:v>
                </c:pt>
                <c:pt idx="6207">
                  <c:v>530.5</c:v>
                </c:pt>
                <c:pt idx="6208">
                  <c:v>530.6</c:v>
                </c:pt>
                <c:pt idx="6209">
                  <c:v>530.70000000000005</c:v>
                </c:pt>
                <c:pt idx="6210">
                  <c:v>530.79999999999995</c:v>
                </c:pt>
                <c:pt idx="6211">
                  <c:v>530.9</c:v>
                </c:pt>
                <c:pt idx="6212">
                  <c:v>531</c:v>
                </c:pt>
                <c:pt idx="6213">
                  <c:v>531.09999999999991</c:v>
                </c:pt>
                <c:pt idx="6214">
                  <c:v>531.20000000000005</c:v>
                </c:pt>
                <c:pt idx="6215">
                  <c:v>531.29999999999995</c:v>
                </c:pt>
                <c:pt idx="6216">
                  <c:v>531.4</c:v>
                </c:pt>
                <c:pt idx="6217">
                  <c:v>531.5</c:v>
                </c:pt>
                <c:pt idx="6218">
                  <c:v>531.6</c:v>
                </c:pt>
                <c:pt idx="6219">
                  <c:v>531.69999999999993</c:v>
                </c:pt>
                <c:pt idx="6220">
                  <c:v>531.80000000000007</c:v>
                </c:pt>
                <c:pt idx="6221">
                  <c:v>531.9</c:v>
                </c:pt>
                <c:pt idx="6222">
                  <c:v>532</c:v>
                </c:pt>
                <c:pt idx="6223">
                  <c:v>532.1</c:v>
                </c:pt>
                <c:pt idx="6224">
                  <c:v>532.20000000000005</c:v>
                </c:pt>
                <c:pt idx="6225">
                  <c:v>532.29999999999995</c:v>
                </c:pt>
                <c:pt idx="6226">
                  <c:v>532.40000000000009</c:v>
                </c:pt>
                <c:pt idx="6227">
                  <c:v>532.5</c:v>
                </c:pt>
                <c:pt idx="6228">
                  <c:v>532.6</c:v>
                </c:pt>
                <c:pt idx="6229">
                  <c:v>532.70000000000005</c:v>
                </c:pt>
                <c:pt idx="6230">
                  <c:v>532.80000000000007</c:v>
                </c:pt>
                <c:pt idx="6231">
                  <c:v>532.9</c:v>
                </c:pt>
                <c:pt idx="6232">
                  <c:v>533</c:v>
                </c:pt>
                <c:pt idx="6233">
                  <c:v>533.1</c:v>
                </c:pt>
                <c:pt idx="6234">
                  <c:v>533.19999999999993</c:v>
                </c:pt>
                <c:pt idx="6235">
                  <c:v>533.29999999999995</c:v>
                </c:pt>
                <c:pt idx="6236">
                  <c:v>533.4</c:v>
                </c:pt>
                <c:pt idx="6237">
                  <c:v>533.5</c:v>
                </c:pt>
                <c:pt idx="6238">
                  <c:v>533.59999999999991</c:v>
                </c:pt>
                <c:pt idx="6239">
                  <c:v>533.70000000000005</c:v>
                </c:pt>
                <c:pt idx="6240">
                  <c:v>533.79999999999995</c:v>
                </c:pt>
                <c:pt idx="6241">
                  <c:v>533.9</c:v>
                </c:pt>
                <c:pt idx="6242">
                  <c:v>534</c:v>
                </c:pt>
                <c:pt idx="6243">
                  <c:v>534.1</c:v>
                </c:pt>
                <c:pt idx="6244">
                  <c:v>534.19999999999993</c:v>
                </c:pt>
                <c:pt idx="6245">
                  <c:v>534.30000000000007</c:v>
                </c:pt>
                <c:pt idx="6246">
                  <c:v>534.4</c:v>
                </c:pt>
                <c:pt idx="6247">
                  <c:v>534.5</c:v>
                </c:pt>
                <c:pt idx="6248">
                  <c:v>534.6</c:v>
                </c:pt>
                <c:pt idx="6249">
                  <c:v>534.70000000000005</c:v>
                </c:pt>
                <c:pt idx="6250">
                  <c:v>534.79999999999995</c:v>
                </c:pt>
                <c:pt idx="6251">
                  <c:v>534.90000000000009</c:v>
                </c:pt>
                <c:pt idx="6252">
                  <c:v>535</c:v>
                </c:pt>
                <c:pt idx="6253">
                  <c:v>535.1</c:v>
                </c:pt>
                <c:pt idx="6254">
                  <c:v>535.20000000000005</c:v>
                </c:pt>
                <c:pt idx="6255">
                  <c:v>535.29999999999995</c:v>
                </c:pt>
                <c:pt idx="6256">
                  <c:v>535.4</c:v>
                </c:pt>
                <c:pt idx="6257">
                  <c:v>535.5</c:v>
                </c:pt>
                <c:pt idx="6258">
                  <c:v>535.6</c:v>
                </c:pt>
                <c:pt idx="6259">
                  <c:v>535.69999999999993</c:v>
                </c:pt>
                <c:pt idx="6260">
                  <c:v>535.80000000000007</c:v>
                </c:pt>
                <c:pt idx="6261">
                  <c:v>535.9</c:v>
                </c:pt>
                <c:pt idx="6262">
                  <c:v>536</c:v>
                </c:pt>
                <c:pt idx="6263">
                  <c:v>536.1</c:v>
                </c:pt>
                <c:pt idx="6264">
                  <c:v>536.20000000000005</c:v>
                </c:pt>
                <c:pt idx="6265">
                  <c:v>536.29999999999995</c:v>
                </c:pt>
                <c:pt idx="6266">
                  <c:v>536.4</c:v>
                </c:pt>
                <c:pt idx="6267">
                  <c:v>536.5</c:v>
                </c:pt>
                <c:pt idx="6268">
                  <c:v>536.6</c:v>
                </c:pt>
                <c:pt idx="6269">
                  <c:v>536.69999999999993</c:v>
                </c:pt>
                <c:pt idx="6270">
                  <c:v>536.80000000000007</c:v>
                </c:pt>
                <c:pt idx="6271">
                  <c:v>536.9</c:v>
                </c:pt>
                <c:pt idx="6272">
                  <c:v>537</c:v>
                </c:pt>
                <c:pt idx="6273">
                  <c:v>537.1</c:v>
                </c:pt>
                <c:pt idx="6274">
                  <c:v>537.20000000000005</c:v>
                </c:pt>
                <c:pt idx="6275">
                  <c:v>537.29999999999995</c:v>
                </c:pt>
                <c:pt idx="6276">
                  <c:v>537.40000000000009</c:v>
                </c:pt>
                <c:pt idx="6277">
                  <c:v>537.5</c:v>
                </c:pt>
                <c:pt idx="6278">
                  <c:v>537.59999999999991</c:v>
                </c:pt>
                <c:pt idx="6279">
                  <c:v>537.70000000000005</c:v>
                </c:pt>
                <c:pt idx="6280">
                  <c:v>537.79999999999995</c:v>
                </c:pt>
                <c:pt idx="6281">
                  <c:v>537.9</c:v>
                </c:pt>
                <c:pt idx="6282">
                  <c:v>538</c:v>
                </c:pt>
                <c:pt idx="6283">
                  <c:v>538.1</c:v>
                </c:pt>
                <c:pt idx="6284">
                  <c:v>538.19999999999993</c:v>
                </c:pt>
                <c:pt idx="6285">
                  <c:v>538.30000000000007</c:v>
                </c:pt>
                <c:pt idx="6286">
                  <c:v>538.4</c:v>
                </c:pt>
                <c:pt idx="6287">
                  <c:v>538.5</c:v>
                </c:pt>
                <c:pt idx="6288">
                  <c:v>538.6</c:v>
                </c:pt>
                <c:pt idx="6289">
                  <c:v>538.70000000000005</c:v>
                </c:pt>
                <c:pt idx="6290">
                  <c:v>538.79999999999995</c:v>
                </c:pt>
                <c:pt idx="6291">
                  <c:v>538.90000000000009</c:v>
                </c:pt>
                <c:pt idx="6292">
                  <c:v>539</c:v>
                </c:pt>
                <c:pt idx="6293">
                  <c:v>539.1</c:v>
                </c:pt>
                <c:pt idx="6294">
                  <c:v>539.19999999999993</c:v>
                </c:pt>
                <c:pt idx="6295">
                  <c:v>539.30000000000007</c:v>
                </c:pt>
                <c:pt idx="6296">
                  <c:v>539.4</c:v>
                </c:pt>
                <c:pt idx="6297">
                  <c:v>539.5</c:v>
                </c:pt>
                <c:pt idx="6298">
                  <c:v>539.6</c:v>
                </c:pt>
                <c:pt idx="6299">
                  <c:v>539.70000000000005</c:v>
                </c:pt>
                <c:pt idx="6300">
                  <c:v>539.79999999999995</c:v>
                </c:pt>
                <c:pt idx="6301">
                  <c:v>539.9</c:v>
                </c:pt>
                <c:pt idx="6302">
                  <c:v>540</c:v>
                </c:pt>
                <c:pt idx="6303">
                  <c:v>540.09999999999991</c:v>
                </c:pt>
                <c:pt idx="6304">
                  <c:v>540.20000000000005</c:v>
                </c:pt>
                <c:pt idx="6305">
                  <c:v>540.29999999999995</c:v>
                </c:pt>
                <c:pt idx="6306">
                  <c:v>540.4</c:v>
                </c:pt>
                <c:pt idx="6307">
                  <c:v>540.5</c:v>
                </c:pt>
                <c:pt idx="6308">
                  <c:v>540.6</c:v>
                </c:pt>
                <c:pt idx="6309">
                  <c:v>540.69999999999993</c:v>
                </c:pt>
                <c:pt idx="6310">
                  <c:v>540.80000000000007</c:v>
                </c:pt>
                <c:pt idx="6311">
                  <c:v>540.9</c:v>
                </c:pt>
                <c:pt idx="6312">
                  <c:v>541</c:v>
                </c:pt>
                <c:pt idx="6313">
                  <c:v>541.1</c:v>
                </c:pt>
                <c:pt idx="6314">
                  <c:v>541.20000000000005</c:v>
                </c:pt>
                <c:pt idx="6315">
                  <c:v>541.29999999999995</c:v>
                </c:pt>
                <c:pt idx="6316">
                  <c:v>541.40000000000009</c:v>
                </c:pt>
                <c:pt idx="6317">
                  <c:v>541.5</c:v>
                </c:pt>
                <c:pt idx="6318">
                  <c:v>541.6</c:v>
                </c:pt>
                <c:pt idx="6319">
                  <c:v>541.70000000000005</c:v>
                </c:pt>
                <c:pt idx="6320">
                  <c:v>541.80000000000007</c:v>
                </c:pt>
                <c:pt idx="6321">
                  <c:v>541.9</c:v>
                </c:pt>
                <c:pt idx="6322">
                  <c:v>542</c:v>
                </c:pt>
                <c:pt idx="6323">
                  <c:v>542.1</c:v>
                </c:pt>
                <c:pt idx="6324">
                  <c:v>542.19999999999993</c:v>
                </c:pt>
                <c:pt idx="6325">
                  <c:v>542.29999999999995</c:v>
                </c:pt>
                <c:pt idx="6326">
                  <c:v>542.4</c:v>
                </c:pt>
                <c:pt idx="6327">
                  <c:v>542.5</c:v>
                </c:pt>
                <c:pt idx="6328">
                  <c:v>542.59999999999991</c:v>
                </c:pt>
                <c:pt idx="6329">
                  <c:v>542.70000000000005</c:v>
                </c:pt>
                <c:pt idx="6330">
                  <c:v>542.79999999999995</c:v>
                </c:pt>
                <c:pt idx="6331">
                  <c:v>542.9</c:v>
                </c:pt>
                <c:pt idx="6332">
                  <c:v>543</c:v>
                </c:pt>
                <c:pt idx="6333">
                  <c:v>543.1</c:v>
                </c:pt>
                <c:pt idx="6334">
                  <c:v>543.19999999999993</c:v>
                </c:pt>
                <c:pt idx="6335">
                  <c:v>543.30000000000007</c:v>
                </c:pt>
                <c:pt idx="6336">
                  <c:v>543.4</c:v>
                </c:pt>
                <c:pt idx="6337">
                  <c:v>543.5</c:v>
                </c:pt>
                <c:pt idx="6338">
                  <c:v>543.6</c:v>
                </c:pt>
                <c:pt idx="6339">
                  <c:v>543.70000000000005</c:v>
                </c:pt>
                <c:pt idx="6340">
                  <c:v>543.79999999999995</c:v>
                </c:pt>
                <c:pt idx="6341">
                  <c:v>543.90000000000009</c:v>
                </c:pt>
                <c:pt idx="6342">
                  <c:v>544</c:v>
                </c:pt>
                <c:pt idx="6343">
                  <c:v>544.1</c:v>
                </c:pt>
                <c:pt idx="6344">
                  <c:v>544.20000000000005</c:v>
                </c:pt>
                <c:pt idx="6345">
                  <c:v>544.29999999999995</c:v>
                </c:pt>
                <c:pt idx="6346">
                  <c:v>544.4</c:v>
                </c:pt>
                <c:pt idx="6347">
                  <c:v>544.5</c:v>
                </c:pt>
                <c:pt idx="6348">
                  <c:v>544.6</c:v>
                </c:pt>
                <c:pt idx="6349">
                  <c:v>544.69999999999993</c:v>
                </c:pt>
                <c:pt idx="6350">
                  <c:v>544.80000000000007</c:v>
                </c:pt>
                <c:pt idx="6351">
                  <c:v>544.9</c:v>
                </c:pt>
                <c:pt idx="6352">
                  <c:v>545</c:v>
                </c:pt>
                <c:pt idx="6353">
                  <c:v>545.1</c:v>
                </c:pt>
                <c:pt idx="6354">
                  <c:v>545.20000000000005</c:v>
                </c:pt>
                <c:pt idx="6355">
                  <c:v>545.29999999999995</c:v>
                </c:pt>
                <c:pt idx="6356">
                  <c:v>545.4</c:v>
                </c:pt>
                <c:pt idx="6357">
                  <c:v>545.5</c:v>
                </c:pt>
                <c:pt idx="6358">
                  <c:v>545.6</c:v>
                </c:pt>
                <c:pt idx="6359">
                  <c:v>545.69999999999993</c:v>
                </c:pt>
                <c:pt idx="6360">
                  <c:v>545.80000000000007</c:v>
                </c:pt>
                <c:pt idx="6361">
                  <c:v>545.9</c:v>
                </c:pt>
                <c:pt idx="6362">
                  <c:v>546</c:v>
                </c:pt>
                <c:pt idx="6363">
                  <c:v>546.1</c:v>
                </c:pt>
                <c:pt idx="6364">
                  <c:v>546.20000000000005</c:v>
                </c:pt>
                <c:pt idx="6365">
                  <c:v>546.29999999999995</c:v>
                </c:pt>
                <c:pt idx="6366">
                  <c:v>546.40000000000009</c:v>
                </c:pt>
                <c:pt idx="6367">
                  <c:v>546.5</c:v>
                </c:pt>
                <c:pt idx="6368">
                  <c:v>546.59999999999991</c:v>
                </c:pt>
                <c:pt idx="6369">
                  <c:v>546.70000000000005</c:v>
                </c:pt>
                <c:pt idx="6370">
                  <c:v>546.79999999999995</c:v>
                </c:pt>
                <c:pt idx="6371">
                  <c:v>546.9</c:v>
                </c:pt>
                <c:pt idx="6372">
                  <c:v>547</c:v>
                </c:pt>
                <c:pt idx="6373">
                  <c:v>547.1</c:v>
                </c:pt>
                <c:pt idx="6374">
                  <c:v>547.19999999999993</c:v>
                </c:pt>
                <c:pt idx="6375">
                  <c:v>547.30000000000007</c:v>
                </c:pt>
                <c:pt idx="6376">
                  <c:v>547.4</c:v>
                </c:pt>
                <c:pt idx="6377">
                  <c:v>547.5</c:v>
                </c:pt>
                <c:pt idx="6378">
                  <c:v>547.6</c:v>
                </c:pt>
                <c:pt idx="6379">
                  <c:v>547.70000000000005</c:v>
                </c:pt>
                <c:pt idx="6380">
                  <c:v>547.79999999999995</c:v>
                </c:pt>
                <c:pt idx="6381">
                  <c:v>547.90000000000009</c:v>
                </c:pt>
                <c:pt idx="6382">
                  <c:v>548</c:v>
                </c:pt>
                <c:pt idx="6383">
                  <c:v>548.1</c:v>
                </c:pt>
                <c:pt idx="6384">
                  <c:v>548.20000000000005</c:v>
                </c:pt>
                <c:pt idx="6385">
                  <c:v>548.30000000000007</c:v>
                </c:pt>
                <c:pt idx="6386">
                  <c:v>548.4</c:v>
                </c:pt>
                <c:pt idx="6387">
                  <c:v>548.5</c:v>
                </c:pt>
                <c:pt idx="6388">
                  <c:v>548.6</c:v>
                </c:pt>
                <c:pt idx="6389">
                  <c:v>548.69999999999993</c:v>
                </c:pt>
                <c:pt idx="6390">
                  <c:v>548.79999999999995</c:v>
                </c:pt>
                <c:pt idx="6391">
                  <c:v>548.9</c:v>
                </c:pt>
                <c:pt idx="6392">
                  <c:v>549</c:v>
                </c:pt>
                <c:pt idx="6393">
                  <c:v>549.09999999999991</c:v>
                </c:pt>
                <c:pt idx="6394">
                  <c:v>549.20000000000005</c:v>
                </c:pt>
                <c:pt idx="6395">
                  <c:v>549.29999999999995</c:v>
                </c:pt>
                <c:pt idx="6396">
                  <c:v>549.4</c:v>
                </c:pt>
                <c:pt idx="6397">
                  <c:v>549.5</c:v>
                </c:pt>
                <c:pt idx="6398">
                  <c:v>549.6</c:v>
                </c:pt>
                <c:pt idx="6399">
                  <c:v>549.69999999999993</c:v>
                </c:pt>
                <c:pt idx="6400">
                  <c:v>549.80000000000007</c:v>
                </c:pt>
                <c:pt idx="6401">
                  <c:v>549.9</c:v>
                </c:pt>
                <c:pt idx="6402">
                  <c:v>550</c:v>
                </c:pt>
                <c:pt idx="6403">
                  <c:v>550.1</c:v>
                </c:pt>
                <c:pt idx="6404">
                  <c:v>550.20000000000005</c:v>
                </c:pt>
                <c:pt idx="6405">
                  <c:v>550.29999999999995</c:v>
                </c:pt>
                <c:pt idx="6406">
                  <c:v>550.40000000000009</c:v>
                </c:pt>
                <c:pt idx="6407">
                  <c:v>550.5</c:v>
                </c:pt>
                <c:pt idx="6408">
                  <c:v>550.6</c:v>
                </c:pt>
                <c:pt idx="6409">
                  <c:v>550.70000000000005</c:v>
                </c:pt>
                <c:pt idx="6410">
                  <c:v>550.80000000000007</c:v>
                </c:pt>
                <c:pt idx="6411">
                  <c:v>550.9</c:v>
                </c:pt>
                <c:pt idx="6412">
                  <c:v>551</c:v>
                </c:pt>
                <c:pt idx="6413">
                  <c:v>551.1</c:v>
                </c:pt>
                <c:pt idx="6414">
                  <c:v>551.19999999999993</c:v>
                </c:pt>
                <c:pt idx="6415">
                  <c:v>551.29999999999995</c:v>
                </c:pt>
                <c:pt idx="6416">
                  <c:v>551.4</c:v>
                </c:pt>
                <c:pt idx="6417">
                  <c:v>551.5</c:v>
                </c:pt>
                <c:pt idx="6418">
                  <c:v>551.59999999999991</c:v>
                </c:pt>
                <c:pt idx="6419">
                  <c:v>551.70000000000005</c:v>
                </c:pt>
                <c:pt idx="6420">
                  <c:v>551.79999999999995</c:v>
                </c:pt>
                <c:pt idx="6421">
                  <c:v>551.9</c:v>
                </c:pt>
                <c:pt idx="6422">
                  <c:v>552</c:v>
                </c:pt>
                <c:pt idx="6423">
                  <c:v>552.1</c:v>
                </c:pt>
                <c:pt idx="6424">
                  <c:v>552.19999999999993</c:v>
                </c:pt>
                <c:pt idx="6425">
                  <c:v>552.30000000000007</c:v>
                </c:pt>
                <c:pt idx="6426">
                  <c:v>552.4</c:v>
                </c:pt>
                <c:pt idx="6427">
                  <c:v>552.5</c:v>
                </c:pt>
                <c:pt idx="6428">
                  <c:v>552.6</c:v>
                </c:pt>
                <c:pt idx="6429">
                  <c:v>552.70000000000005</c:v>
                </c:pt>
                <c:pt idx="6430">
                  <c:v>552.79999999999995</c:v>
                </c:pt>
                <c:pt idx="6431">
                  <c:v>552.90000000000009</c:v>
                </c:pt>
                <c:pt idx="6432">
                  <c:v>553</c:v>
                </c:pt>
                <c:pt idx="6433">
                  <c:v>553.09999999999991</c:v>
                </c:pt>
                <c:pt idx="6434">
                  <c:v>553.20000000000005</c:v>
                </c:pt>
                <c:pt idx="6435">
                  <c:v>553.29999999999995</c:v>
                </c:pt>
                <c:pt idx="6436">
                  <c:v>553.4</c:v>
                </c:pt>
                <c:pt idx="6437">
                  <c:v>553.5</c:v>
                </c:pt>
                <c:pt idx="6438">
                  <c:v>553.6</c:v>
                </c:pt>
                <c:pt idx="6439">
                  <c:v>553.69999999999993</c:v>
                </c:pt>
                <c:pt idx="6440">
                  <c:v>553.80000000000007</c:v>
                </c:pt>
                <c:pt idx="6441">
                  <c:v>553.9</c:v>
                </c:pt>
                <c:pt idx="6442">
                  <c:v>554</c:v>
                </c:pt>
                <c:pt idx="6443">
                  <c:v>554.1</c:v>
                </c:pt>
                <c:pt idx="6444">
                  <c:v>554.20000000000005</c:v>
                </c:pt>
                <c:pt idx="6445">
                  <c:v>554.29999999999995</c:v>
                </c:pt>
                <c:pt idx="6446">
                  <c:v>554.4</c:v>
                </c:pt>
                <c:pt idx="6447">
                  <c:v>554.5</c:v>
                </c:pt>
                <c:pt idx="6448">
                  <c:v>554.6</c:v>
                </c:pt>
                <c:pt idx="6449">
                  <c:v>554.69999999999993</c:v>
                </c:pt>
                <c:pt idx="6450">
                  <c:v>554.80000000000007</c:v>
                </c:pt>
                <c:pt idx="6451">
                  <c:v>554.9</c:v>
                </c:pt>
                <c:pt idx="6452">
                  <c:v>555</c:v>
                </c:pt>
                <c:pt idx="6453">
                  <c:v>555.1</c:v>
                </c:pt>
                <c:pt idx="6454">
                  <c:v>555.20000000000005</c:v>
                </c:pt>
                <c:pt idx="6455">
                  <c:v>555.29999999999995</c:v>
                </c:pt>
                <c:pt idx="6456">
                  <c:v>555.4</c:v>
                </c:pt>
                <c:pt idx="6457">
                  <c:v>555.5</c:v>
                </c:pt>
                <c:pt idx="6458">
                  <c:v>555.59999999999991</c:v>
                </c:pt>
                <c:pt idx="6459">
                  <c:v>555.70000000000005</c:v>
                </c:pt>
                <c:pt idx="6460">
                  <c:v>555.79999999999995</c:v>
                </c:pt>
                <c:pt idx="6461">
                  <c:v>555.9</c:v>
                </c:pt>
                <c:pt idx="6462">
                  <c:v>556</c:v>
                </c:pt>
                <c:pt idx="6463">
                  <c:v>556.1</c:v>
                </c:pt>
                <c:pt idx="6464">
                  <c:v>556.19999999999993</c:v>
                </c:pt>
                <c:pt idx="6465">
                  <c:v>556.30000000000007</c:v>
                </c:pt>
                <c:pt idx="6466">
                  <c:v>556.4</c:v>
                </c:pt>
                <c:pt idx="6467">
                  <c:v>556.5</c:v>
                </c:pt>
                <c:pt idx="6468">
                  <c:v>556.6</c:v>
                </c:pt>
                <c:pt idx="6469">
                  <c:v>556.70000000000005</c:v>
                </c:pt>
                <c:pt idx="6470">
                  <c:v>556.79999999999995</c:v>
                </c:pt>
                <c:pt idx="6471">
                  <c:v>556.90000000000009</c:v>
                </c:pt>
                <c:pt idx="6472">
                  <c:v>557</c:v>
                </c:pt>
                <c:pt idx="6473">
                  <c:v>557.1</c:v>
                </c:pt>
                <c:pt idx="6474">
                  <c:v>557.20000000000005</c:v>
                </c:pt>
                <c:pt idx="6475">
                  <c:v>557.30000000000007</c:v>
                </c:pt>
                <c:pt idx="6476">
                  <c:v>557.4</c:v>
                </c:pt>
                <c:pt idx="6477">
                  <c:v>557.5</c:v>
                </c:pt>
                <c:pt idx="6478">
                  <c:v>557.6</c:v>
                </c:pt>
                <c:pt idx="6479">
                  <c:v>557.69999999999993</c:v>
                </c:pt>
                <c:pt idx="6480">
                  <c:v>557.79999999999995</c:v>
                </c:pt>
                <c:pt idx="6481">
                  <c:v>557.9</c:v>
                </c:pt>
                <c:pt idx="6482">
                  <c:v>558</c:v>
                </c:pt>
                <c:pt idx="6483">
                  <c:v>558.09999999999991</c:v>
                </c:pt>
                <c:pt idx="6484">
                  <c:v>558.20000000000005</c:v>
                </c:pt>
                <c:pt idx="6485">
                  <c:v>558.29999999999995</c:v>
                </c:pt>
                <c:pt idx="6486">
                  <c:v>558.4</c:v>
                </c:pt>
                <c:pt idx="6487">
                  <c:v>558.5</c:v>
                </c:pt>
                <c:pt idx="6488">
                  <c:v>558.6</c:v>
                </c:pt>
                <c:pt idx="6489">
                  <c:v>558.69999999999993</c:v>
                </c:pt>
                <c:pt idx="6490">
                  <c:v>558.80000000000007</c:v>
                </c:pt>
                <c:pt idx="6491">
                  <c:v>558.9</c:v>
                </c:pt>
                <c:pt idx="6492">
                  <c:v>559</c:v>
                </c:pt>
                <c:pt idx="6493">
                  <c:v>559.1</c:v>
                </c:pt>
                <c:pt idx="6494">
                  <c:v>559.20000000000005</c:v>
                </c:pt>
                <c:pt idx="6495">
                  <c:v>559.29999999999995</c:v>
                </c:pt>
                <c:pt idx="6496">
                  <c:v>559.40000000000009</c:v>
                </c:pt>
                <c:pt idx="6497">
                  <c:v>559.5</c:v>
                </c:pt>
                <c:pt idx="6498">
                  <c:v>559.6</c:v>
                </c:pt>
                <c:pt idx="6499">
                  <c:v>559.70000000000005</c:v>
                </c:pt>
                <c:pt idx="6500">
                  <c:v>559.79999999999995</c:v>
                </c:pt>
                <c:pt idx="6501">
                  <c:v>559.9</c:v>
                </c:pt>
                <c:pt idx="6502">
                  <c:v>560</c:v>
                </c:pt>
                <c:pt idx="6503">
                  <c:v>560.1</c:v>
                </c:pt>
                <c:pt idx="6504">
                  <c:v>560.19999999999993</c:v>
                </c:pt>
                <c:pt idx="6505">
                  <c:v>560.30000000000007</c:v>
                </c:pt>
                <c:pt idx="6506">
                  <c:v>560.4</c:v>
                </c:pt>
                <c:pt idx="6507">
                  <c:v>560.5</c:v>
                </c:pt>
                <c:pt idx="6508">
                  <c:v>560.59999999999991</c:v>
                </c:pt>
                <c:pt idx="6509">
                  <c:v>560.70000000000005</c:v>
                </c:pt>
                <c:pt idx="6510">
                  <c:v>560.79999999999995</c:v>
                </c:pt>
                <c:pt idx="6511">
                  <c:v>560.9</c:v>
                </c:pt>
                <c:pt idx="6512">
                  <c:v>561</c:v>
                </c:pt>
                <c:pt idx="6513">
                  <c:v>561.1</c:v>
                </c:pt>
                <c:pt idx="6514">
                  <c:v>561.19999999999993</c:v>
                </c:pt>
                <c:pt idx="6515">
                  <c:v>561.30000000000007</c:v>
                </c:pt>
                <c:pt idx="6516">
                  <c:v>561.4</c:v>
                </c:pt>
                <c:pt idx="6517">
                  <c:v>561.5</c:v>
                </c:pt>
                <c:pt idx="6518">
                  <c:v>561.6</c:v>
                </c:pt>
                <c:pt idx="6519">
                  <c:v>561.70000000000005</c:v>
                </c:pt>
                <c:pt idx="6520">
                  <c:v>561.79999999999995</c:v>
                </c:pt>
                <c:pt idx="6521">
                  <c:v>561.90000000000009</c:v>
                </c:pt>
                <c:pt idx="6522">
                  <c:v>562</c:v>
                </c:pt>
                <c:pt idx="6523">
                  <c:v>562.09999999999991</c:v>
                </c:pt>
                <c:pt idx="6524">
                  <c:v>562.20000000000005</c:v>
                </c:pt>
                <c:pt idx="6525">
                  <c:v>562.29999999999995</c:v>
                </c:pt>
                <c:pt idx="6526">
                  <c:v>562.4</c:v>
                </c:pt>
                <c:pt idx="6527">
                  <c:v>562.5</c:v>
                </c:pt>
                <c:pt idx="6528">
                  <c:v>562.6</c:v>
                </c:pt>
                <c:pt idx="6529">
                  <c:v>562.69999999999993</c:v>
                </c:pt>
                <c:pt idx="6530">
                  <c:v>562.80000000000007</c:v>
                </c:pt>
                <c:pt idx="6531">
                  <c:v>562.9</c:v>
                </c:pt>
                <c:pt idx="6532">
                  <c:v>563</c:v>
                </c:pt>
                <c:pt idx="6533">
                  <c:v>563.1</c:v>
                </c:pt>
                <c:pt idx="6534">
                  <c:v>563.20000000000005</c:v>
                </c:pt>
                <c:pt idx="6535">
                  <c:v>563.29999999999995</c:v>
                </c:pt>
                <c:pt idx="6536">
                  <c:v>563.4</c:v>
                </c:pt>
                <c:pt idx="6537">
                  <c:v>563.5</c:v>
                </c:pt>
                <c:pt idx="6538">
                  <c:v>563.6</c:v>
                </c:pt>
                <c:pt idx="6539">
                  <c:v>563.69999999999993</c:v>
                </c:pt>
                <c:pt idx="6540">
                  <c:v>563.80000000000007</c:v>
                </c:pt>
                <c:pt idx="6541">
                  <c:v>563.9</c:v>
                </c:pt>
                <c:pt idx="6542">
                  <c:v>564</c:v>
                </c:pt>
                <c:pt idx="6543">
                  <c:v>564.1</c:v>
                </c:pt>
                <c:pt idx="6544">
                  <c:v>564.20000000000005</c:v>
                </c:pt>
                <c:pt idx="6545">
                  <c:v>564.29999999999995</c:v>
                </c:pt>
                <c:pt idx="6546">
                  <c:v>564.4</c:v>
                </c:pt>
                <c:pt idx="6547">
                  <c:v>564.5</c:v>
                </c:pt>
                <c:pt idx="6548">
                  <c:v>564.59999999999991</c:v>
                </c:pt>
                <c:pt idx="6549">
                  <c:v>564.70000000000005</c:v>
                </c:pt>
                <c:pt idx="6550">
                  <c:v>564.79999999999995</c:v>
                </c:pt>
                <c:pt idx="6551">
                  <c:v>564.9</c:v>
                </c:pt>
                <c:pt idx="6552">
                  <c:v>565</c:v>
                </c:pt>
                <c:pt idx="6553">
                  <c:v>565.1</c:v>
                </c:pt>
                <c:pt idx="6554">
                  <c:v>565.19999999999993</c:v>
                </c:pt>
                <c:pt idx="6555">
                  <c:v>565.30000000000007</c:v>
                </c:pt>
                <c:pt idx="6556">
                  <c:v>565.4</c:v>
                </c:pt>
                <c:pt idx="6557">
                  <c:v>565.5</c:v>
                </c:pt>
                <c:pt idx="6558">
                  <c:v>565.6</c:v>
                </c:pt>
                <c:pt idx="6559">
                  <c:v>565.70000000000005</c:v>
                </c:pt>
                <c:pt idx="6560">
                  <c:v>565.79999999999995</c:v>
                </c:pt>
                <c:pt idx="6561">
                  <c:v>565.90000000000009</c:v>
                </c:pt>
                <c:pt idx="6562">
                  <c:v>566</c:v>
                </c:pt>
                <c:pt idx="6563">
                  <c:v>566.1</c:v>
                </c:pt>
                <c:pt idx="6564">
                  <c:v>566.20000000000005</c:v>
                </c:pt>
                <c:pt idx="6565">
                  <c:v>566.30000000000007</c:v>
                </c:pt>
                <c:pt idx="6566">
                  <c:v>566.4</c:v>
                </c:pt>
                <c:pt idx="6567">
                  <c:v>566.5</c:v>
                </c:pt>
                <c:pt idx="6568">
                  <c:v>566.6</c:v>
                </c:pt>
                <c:pt idx="6569">
                  <c:v>566.69999999999993</c:v>
                </c:pt>
                <c:pt idx="6570">
                  <c:v>566.79999999999995</c:v>
                </c:pt>
                <c:pt idx="6571">
                  <c:v>566.9</c:v>
                </c:pt>
                <c:pt idx="6572">
                  <c:v>567</c:v>
                </c:pt>
                <c:pt idx="6573">
                  <c:v>567.09999999999991</c:v>
                </c:pt>
                <c:pt idx="6574">
                  <c:v>567.20000000000005</c:v>
                </c:pt>
                <c:pt idx="6575">
                  <c:v>567.29999999999995</c:v>
                </c:pt>
                <c:pt idx="6576">
                  <c:v>567.4</c:v>
                </c:pt>
                <c:pt idx="6577">
                  <c:v>567.5</c:v>
                </c:pt>
                <c:pt idx="6578">
                  <c:v>567.6</c:v>
                </c:pt>
                <c:pt idx="6579">
                  <c:v>567.69999999999993</c:v>
                </c:pt>
                <c:pt idx="6580">
                  <c:v>567.80000000000007</c:v>
                </c:pt>
                <c:pt idx="6581">
                  <c:v>567.9</c:v>
                </c:pt>
                <c:pt idx="6582">
                  <c:v>568</c:v>
                </c:pt>
                <c:pt idx="6583">
                  <c:v>568.1</c:v>
                </c:pt>
                <c:pt idx="6584">
                  <c:v>568.20000000000005</c:v>
                </c:pt>
                <c:pt idx="6585">
                  <c:v>568.29999999999995</c:v>
                </c:pt>
                <c:pt idx="6586">
                  <c:v>568.40000000000009</c:v>
                </c:pt>
                <c:pt idx="6587">
                  <c:v>568.5</c:v>
                </c:pt>
                <c:pt idx="6588">
                  <c:v>568.6</c:v>
                </c:pt>
                <c:pt idx="6589">
                  <c:v>568.70000000000005</c:v>
                </c:pt>
                <c:pt idx="6590">
                  <c:v>568.79999999999995</c:v>
                </c:pt>
                <c:pt idx="6591">
                  <c:v>568.9</c:v>
                </c:pt>
                <c:pt idx="6592">
                  <c:v>569</c:v>
                </c:pt>
                <c:pt idx="6593">
                  <c:v>569.1</c:v>
                </c:pt>
                <c:pt idx="6594">
                  <c:v>569.19999999999993</c:v>
                </c:pt>
                <c:pt idx="6595">
                  <c:v>569.30000000000007</c:v>
                </c:pt>
                <c:pt idx="6596">
                  <c:v>569.4</c:v>
                </c:pt>
                <c:pt idx="6597">
                  <c:v>569.5</c:v>
                </c:pt>
                <c:pt idx="6598">
                  <c:v>569.6</c:v>
                </c:pt>
                <c:pt idx="6599">
                  <c:v>569.70000000000005</c:v>
                </c:pt>
                <c:pt idx="6600">
                  <c:v>569.79999999999995</c:v>
                </c:pt>
                <c:pt idx="6601">
                  <c:v>569.9</c:v>
                </c:pt>
                <c:pt idx="6602">
                  <c:v>570</c:v>
                </c:pt>
                <c:pt idx="6603">
                  <c:v>570.1</c:v>
                </c:pt>
                <c:pt idx="6604">
                  <c:v>570.19999999999993</c:v>
                </c:pt>
                <c:pt idx="6605">
                  <c:v>570.30000000000007</c:v>
                </c:pt>
                <c:pt idx="6606">
                  <c:v>570.4</c:v>
                </c:pt>
                <c:pt idx="6607">
                  <c:v>570.5</c:v>
                </c:pt>
                <c:pt idx="6608">
                  <c:v>570.6</c:v>
                </c:pt>
                <c:pt idx="6609">
                  <c:v>570.70000000000005</c:v>
                </c:pt>
                <c:pt idx="6610">
                  <c:v>570.79999999999995</c:v>
                </c:pt>
                <c:pt idx="6611">
                  <c:v>570.90000000000009</c:v>
                </c:pt>
                <c:pt idx="6612">
                  <c:v>571</c:v>
                </c:pt>
                <c:pt idx="6613">
                  <c:v>571.09999999999991</c:v>
                </c:pt>
                <c:pt idx="6614">
                  <c:v>571.20000000000005</c:v>
                </c:pt>
                <c:pt idx="6615">
                  <c:v>571.29999999999995</c:v>
                </c:pt>
                <c:pt idx="6616">
                  <c:v>571.4</c:v>
                </c:pt>
                <c:pt idx="6617">
                  <c:v>571.5</c:v>
                </c:pt>
                <c:pt idx="6618">
                  <c:v>571.6</c:v>
                </c:pt>
                <c:pt idx="6619">
                  <c:v>571.69999999999993</c:v>
                </c:pt>
                <c:pt idx="6620">
                  <c:v>571.80000000000007</c:v>
                </c:pt>
                <c:pt idx="6621">
                  <c:v>571.9</c:v>
                </c:pt>
                <c:pt idx="6622">
                  <c:v>572</c:v>
                </c:pt>
                <c:pt idx="6623">
                  <c:v>572.1</c:v>
                </c:pt>
                <c:pt idx="6624">
                  <c:v>572.20000000000005</c:v>
                </c:pt>
                <c:pt idx="6625">
                  <c:v>572.29999999999995</c:v>
                </c:pt>
                <c:pt idx="6626">
                  <c:v>572.40000000000009</c:v>
                </c:pt>
                <c:pt idx="6627">
                  <c:v>572.5</c:v>
                </c:pt>
                <c:pt idx="6628">
                  <c:v>572.6</c:v>
                </c:pt>
                <c:pt idx="6629">
                  <c:v>572.69999999999993</c:v>
                </c:pt>
                <c:pt idx="6630">
                  <c:v>572.80000000000007</c:v>
                </c:pt>
                <c:pt idx="6631">
                  <c:v>572.9</c:v>
                </c:pt>
                <c:pt idx="6632">
                  <c:v>573</c:v>
                </c:pt>
                <c:pt idx="6633">
                  <c:v>573.1</c:v>
                </c:pt>
                <c:pt idx="6634">
                  <c:v>573.19999999999993</c:v>
                </c:pt>
                <c:pt idx="6635">
                  <c:v>573.29999999999995</c:v>
                </c:pt>
                <c:pt idx="6636">
                  <c:v>573.4</c:v>
                </c:pt>
                <c:pt idx="6637">
                  <c:v>573.5</c:v>
                </c:pt>
                <c:pt idx="6638">
                  <c:v>573.59999999999991</c:v>
                </c:pt>
                <c:pt idx="6639">
                  <c:v>573.70000000000005</c:v>
                </c:pt>
                <c:pt idx="6640">
                  <c:v>573.79999999999995</c:v>
                </c:pt>
                <c:pt idx="6641">
                  <c:v>573.9</c:v>
                </c:pt>
                <c:pt idx="6642">
                  <c:v>574</c:v>
                </c:pt>
                <c:pt idx="6643">
                  <c:v>574.1</c:v>
                </c:pt>
                <c:pt idx="6644">
                  <c:v>574.19999999999993</c:v>
                </c:pt>
                <c:pt idx="6645">
                  <c:v>574.30000000000007</c:v>
                </c:pt>
                <c:pt idx="6646">
                  <c:v>574.4</c:v>
                </c:pt>
                <c:pt idx="6647">
                  <c:v>574.5</c:v>
                </c:pt>
                <c:pt idx="6648">
                  <c:v>574.6</c:v>
                </c:pt>
                <c:pt idx="6649">
                  <c:v>574.70000000000005</c:v>
                </c:pt>
                <c:pt idx="6650">
                  <c:v>574.79999999999995</c:v>
                </c:pt>
                <c:pt idx="6651">
                  <c:v>574.90000000000009</c:v>
                </c:pt>
                <c:pt idx="6652">
                  <c:v>575</c:v>
                </c:pt>
                <c:pt idx="6653">
                  <c:v>575.1</c:v>
                </c:pt>
                <c:pt idx="6654">
                  <c:v>575.20000000000005</c:v>
                </c:pt>
                <c:pt idx="6655">
                  <c:v>575.30000000000007</c:v>
                </c:pt>
                <c:pt idx="6656">
                  <c:v>575.4</c:v>
                </c:pt>
                <c:pt idx="6657">
                  <c:v>575.5</c:v>
                </c:pt>
                <c:pt idx="6658">
                  <c:v>575.6</c:v>
                </c:pt>
                <c:pt idx="6659">
                  <c:v>575.69999999999993</c:v>
                </c:pt>
                <c:pt idx="6660">
                  <c:v>575.79999999999995</c:v>
                </c:pt>
                <c:pt idx="6661">
                  <c:v>575.9</c:v>
                </c:pt>
                <c:pt idx="6662">
                  <c:v>576</c:v>
                </c:pt>
                <c:pt idx="6663">
                  <c:v>576.09999999999991</c:v>
                </c:pt>
                <c:pt idx="6664">
                  <c:v>576.20000000000005</c:v>
                </c:pt>
                <c:pt idx="6665">
                  <c:v>576.29999999999995</c:v>
                </c:pt>
                <c:pt idx="6666">
                  <c:v>576.4</c:v>
                </c:pt>
                <c:pt idx="6667">
                  <c:v>576.5</c:v>
                </c:pt>
                <c:pt idx="6668">
                  <c:v>576.6</c:v>
                </c:pt>
                <c:pt idx="6669">
                  <c:v>576.69999999999993</c:v>
                </c:pt>
                <c:pt idx="6670">
                  <c:v>576.80000000000007</c:v>
                </c:pt>
                <c:pt idx="6671">
                  <c:v>576.9</c:v>
                </c:pt>
                <c:pt idx="6672">
                  <c:v>577</c:v>
                </c:pt>
                <c:pt idx="6673">
                  <c:v>577.1</c:v>
                </c:pt>
                <c:pt idx="6674">
                  <c:v>577.20000000000005</c:v>
                </c:pt>
                <c:pt idx="6675">
                  <c:v>577.29999999999995</c:v>
                </c:pt>
                <c:pt idx="6676">
                  <c:v>577.40000000000009</c:v>
                </c:pt>
                <c:pt idx="6677">
                  <c:v>577.5</c:v>
                </c:pt>
                <c:pt idx="6678">
                  <c:v>577.6</c:v>
                </c:pt>
                <c:pt idx="6679">
                  <c:v>577.70000000000005</c:v>
                </c:pt>
                <c:pt idx="6680">
                  <c:v>577.79999999999995</c:v>
                </c:pt>
                <c:pt idx="6681">
                  <c:v>577.9</c:v>
                </c:pt>
                <c:pt idx="6682">
                  <c:v>578</c:v>
                </c:pt>
                <c:pt idx="6683">
                  <c:v>578.1</c:v>
                </c:pt>
                <c:pt idx="6684">
                  <c:v>578.19999999999993</c:v>
                </c:pt>
                <c:pt idx="6685">
                  <c:v>578.30000000000007</c:v>
                </c:pt>
                <c:pt idx="6686">
                  <c:v>578.4</c:v>
                </c:pt>
                <c:pt idx="6687">
                  <c:v>578.5</c:v>
                </c:pt>
                <c:pt idx="6688">
                  <c:v>578.6</c:v>
                </c:pt>
                <c:pt idx="6689">
                  <c:v>578.70000000000005</c:v>
                </c:pt>
                <c:pt idx="6690">
                  <c:v>578.79999999999995</c:v>
                </c:pt>
                <c:pt idx="6691">
                  <c:v>578.9</c:v>
                </c:pt>
                <c:pt idx="6692">
                  <c:v>579</c:v>
                </c:pt>
                <c:pt idx="6693">
                  <c:v>579.1</c:v>
                </c:pt>
                <c:pt idx="6694">
                  <c:v>579.19999999999993</c:v>
                </c:pt>
                <c:pt idx="6695">
                  <c:v>579.30000000000007</c:v>
                </c:pt>
                <c:pt idx="6696">
                  <c:v>579.4</c:v>
                </c:pt>
                <c:pt idx="6697">
                  <c:v>579.5</c:v>
                </c:pt>
                <c:pt idx="6698">
                  <c:v>579.6</c:v>
                </c:pt>
                <c:pt idx="6699">
                  <c:v>579.70000000000005</c:v>
                </c:pt>
                <c:pt idx="6700">
                  <c:v>579.79999999999995</c:v>
                </c:pt>
                <c:pt idx="6701">
                  <c:v>579.9</c:v>
                </c:pt>
                <c:pt idx="6702">
                  <c:v>580</c:v>
                </c:pt>
                <c:pt idx="6703">
                  <c:v>580.09999999999991</c:v>
                </c:pt>
                <c:pt idx="6704">
                  <c:v>580.20000000000005</c:v>
                </c:pt>
                <c:pt idx="6705">
                  <c:v>580.29999999999995</c:v>
                </c:pt>
                <c:pt idx="6706">
                  <c:v>580.4</c:v>
                </c:pt>
                <c:pt idx="6707">
                  <c:v>580.5</c:v>
                </c:pt>
                <c:pt idx="6708">
                  <c:v>580.6</c:v>
                </c:pt>
                <c:pt idx="6709">
                  <c:v>580.69999999999993</c:v>
                </c:pt>
                <c:pt idx="6710">
                  <c:v>580.80000000000007</c:v>
                </c:pt>
                <c:pt idx="6711">
                  <c:v>580.9</c:v>
                </c:pt>
                <c:pt idx="6712">
                  <c:v>581</c:v>
                </c:pt>
                <c:pt idx="6713">
                  <c:v>581.1</c:v>
                </c:pt>
                <c:pt idx="6714">
                  <c:v>581.20000000000005</c:v>
                </c:pt>
                <c:pt idx="6715">
                  <c:v>581.29999999999995</c:v>
                </c:pt>
                <c:pt idx="6716">
                  <c:v>581.40000000000009</c:v>
                </c:pt>
                <c:pt idx="6717">
                  <c:v>581.5</c:v>
                </c:pt>
                <c:pt idx="6718">
                  <c:v>581.6</c:v>
                </c:pt>
                <c:pt idx="6719">
                  <c:v>581.70000000000005</c:v>
                </c:pt>
                <c:pt idx="6720">
                  <c:v>581.80000000000007</c:v>
                </c:pt>
                <c:pt idx="6721">
                  <c:v>581.9</c:v>
                </c:pt>
                <c:pt idx="6722">
                  <c:v>582</c:v>
                </c:pt>
                <c:pt idx="6723">
                  <c:v>582.1</c:v>
                </c:pt>
                <c:pt idx="6724">
                  <c:v>582.19999999999993</c:v>
                </c:pt>
                <c:pt idx="6725">
                  <c:v>582.29999999999995</c:v>
                </c:pt>
                <c:pt idx="6726">
                  <c:v>582.4</c:v>
                </c:pt>
                <c:pt idx="6727">
                  <c:v>582.5</c:v>
                </c:pt>
                <c:pt idx="6728">
                  <c:v>582.59999999999991</c:v>
                </c:pt>
                <c:pt idx="6729">
                  <c:v>582.70000000000005</c:v>
                </c:pt>
                <c:pt idx="6730">
                  <c:v>582.79999999999995</c:v>
                </c:pt>
                <c:pt idx="6731">
                  <c:v>582.9</c:v>
                </c:pt>
                <c:pt idx="6732">
                  <c:v>583</c:v>
                </c:pt>
                <c:pt idx="6733">
                  <c:v>583.1</c:v>
                </c:pt>
                <c:pt idx="6734">
                  <c:v>583.19999999999993</c:v>
                </c:pt>
                <c:pt idx="6735">
                  <c:v>583.30000000000007</c:v>
                </c:pt>
                <c:pt idx="6736">
                  <c:v>583.4</c:v>
                </c:pt>
                <c:pt idx="6737">
                  <c:v>583.5</c:v>
                </c:pt>
                <c:pt idx="6738">
                  <c:v>583.6</c:v>
                </c:pt>
                <c:pt idx="6739">
                  <c:v>583.70000000000005</c:v>
                </c:pt>
                <c:pt idx="6740">
                  <c:v>583.79999999999995</c:v>
                </c:pt>
                <c:pt idx="6741">
                  <c:v>583.90000000000009</c:v>
                </c:pt>
                <c:pt idx="6742">
                  <c:v>584</c:v>
                </c:pt>
                <c:pt idx="6743">
                  <c:v>584.1</c:v>
                </c:pt>
                <c:pt idx="6744">
                  <c:v>584.20000000000005</c:v>
                </c:pt>
                <c:pt idx="6745">
                  <c:v>584.30000000000007</c:v>
                </c:pt>
                <c:pt idx="6746">
                  <c:v>584.4</c:v>
                </c:pt>
                <c:pt idx="6747">
                  <c:v>584.5</c:v>
                </c:pt>
                <c:pt idx="6748">
                  <c:v>584.6</c:v>
                </c:pt>
                <c:pt idx="6749">
                  <c:v>584.69999999999993</c:v>
                </c:pt>
                <c:pt idx="6750">
                  <c:v>584.80000000000007</c:v>
                </c:pt>
                <c:pt idx="6751">
                  <c:v>584.9</c:v>
                </c:pt>
                <c:pt idx="6752">
                  <c:v>585</c:v>
                </c:pt>
                <c:pt idx="6753">
                  <c:v>585.09999999999991</c:v>
                </c:pt>
                <c:pt idx="6754">
                  <c:v>585.20000000000005</c:v>
                </c:pt>
                <c:pt idx="6755">
                  <c:v>585.29999999999995</c:v>
                </c:pt>
                <c:pt idx="6756">
                  <c:v>585.4</c:v>
                </c:pt>
                <c:pt idx="6757">
                  <c:v>585.5</c:v>
                </c:pt>
                <c:pt idx="6758">
                  <c:v>585.6</c:v>
                </c:pt>
                <c:pt idx="6759">
                  <c:v>585.69999999999993</c:v>
                </c:pt>
                <c:pt idx="6760">
                  <c:v>585.80000000000007</c:v>
                </c:pt>
                <c:pt idx="6761">
                  <c:v>585.9</c:v>
                </c:pt>
                <c:pt idx="6762">
                  <c:v>586</c:v>
                </c:pt>
                <c:pt idx="6763">
                  <c:v>586.1</c:v>
                </c:pt>
                <c:pt idx="6764">
                  <c:v>586.20000000000005</c:v>
                </c:pt>
                <c:pt idx="6765">
                  <c:v>586.29999999999995</c:v>
                </c:pt>
                <c:pt idx="6766">
                  <c:v>586.40000000000009</c:v>
                </c:pt>
                <c:pt idx="6767">
                  <c:v>586.5</c:v>
                </c:pt>
                <c:pt idx="6768">
                  <c:v>586.59999999999991</c:v>
                </c:pt>
                <c:pt idx="6769">
                  <c:v>586.70000000000005</c:v>
                </c:pt>
                <c:pt idx="6770">
                  <c:v>586.79999999999995</c:v>
                </c:pt>
                <c:pt idx="6771">
                  <c:v>586.9</c:v>
                </c:pt>
                <c:pt idx="6772">
                  <c:v>587</c:v>
                </c:pt>
                <c:pt idx="6773">
                  <c:v>587.1</c:v>
                </c:pt>
                <c:pt idx="6774">
                  <c:v>587.19999999999993</c:v>
                </c:pt>
                <c:pt idx="6775">
                  <c:v>587.30000000000007</c:v>
                </c:pt>
                <c:pt idx="6776">
                  <c:v>587.4</c:v>
                </c:pt>
                <c:pt idx="6777">
                  <c:v>587.5</c:v>
                </c:pt>
                <c:pt idx="6778">
                  <c:v>587.6</c:v>
                </c:pt>
                <c:pt idx="6779">
                  <c:v>587.70000000000005</c:v>
                </c:pt>
                <c:pt idx="6780">
                  <c:v>587.79999999999995</c:v>
                </c:pt>
                <c:pt idx="6781">
                  <c:v>587.9</c:v>
                </c:pt>
                <c:pt idx="6782">
                  <c:v>588</c:v>
                </c:pt>
                <c:pt idx="6783">
                  <c:v>588.1</c:v>
                </c:pt>
                <c:pt idx="6784">
                  <c:v>588.19999999999993</c:v>
                </c:pt>
                <c:pt idx="6785">
                  <c:v>588.30000000000007</c:v>
                </c:pt>
                <c:pt idx="6786">
                  <c:v>588.4</c:v>
                </c:pt>
                <c:pt idx="6787">
                  <c:v>588.5</c:v>
                </c:pt>
                <c:pt idx="6788">
                  <c:v>588.6</c:v>
                </c:pt>
                <c:pt idx="6789">
                  <c:v>588.70000000000005</c:v>
                </c:pt>
                <c:pt idx="6790">
                  <c:v>588.79999999999995</c:v>
                </c:pt>
                <c:pt idx="6791">
                  <c:v>588.9</c:v>
                </c:pt>
                <c:pt idx="6792">
                  <c:v>589</c:v>
                </c:pt>
                <c:pt idx="6793">
                  <c:v>589.09999999999991</c:v>
                </c:pt>
                <c:pt idx="6794">
                  <c:v>589.20000000000005</c:v>
                </c:pt>
                <c:pt idx="6795">
                  <c:v>589.29999999999995</c:v>
                </c:pt>
                <c:pt idx="6796">
                  <c:v>589.4</c:v>
                </c:pt>
                <c:pt idx="6797">
                  <c:v>589.5</c:v>
                </c:pt>
                <c:pt idx="6798">
                  <c:v>589.6</c:v>
                </c:pt>
                <c:pt idx="6799">
                  <c:v>589.69999999999993</c:v>
                </c:pt>
                <c:pt idx="6800">
                  <c:v>589.80000000000007</c:v>
                </c:pt>
                <c:pt idx="6801">
                  <c:v>589.9</c:v>
                </c:pt>
                <c:pt idx="6802">
                  <c:v>590</c:v>
                </c:pt>
                <c:pt idx="6803">
                  <c:v>590.1</c:v>
                </c:pt>
                <c:pt idx="6804">
                  <c:v>590.20000000000005</c:v>
                </c:pt>
                <c:pt idx="6805">
                  <c:v>590.29999999999995</c:v>
                </c:pt>
                <c:pt idx="6806">
                  <c:v>590.40000000000009</c:v>
                </c:pt>
                <c:pt idx="6807">
                  <c:v>590.5</c:v>
                </c:pt>
                <c:pt idx="6808">
                  <c:v>590.6</c:v>
                </c:pt>
                <c:pt idx="6809">
                  <c:v>590.70000000000005</c:v>
                </c:pt>
                <c:pt idx="6810">
                  <c:v>590.80000000000007</c:v>
                </c:pt>
                <c:pt idx="6811">
                  <c:v>590.9</c:v>
                </c:pt>
                <c:pt idx="6812">
                  <c:v>591</c:v>
                </c:pt>
                <c:pt idx="6813">
                  <c:v>591.1</c:v>
                </c:pt>
                <c:pt idx="6814">
                  <c:v>591.19999999999993</c:v>
                </c:pt>
                <c:pt idx="6815">
                  <c:v>591.29999999999995</c:v>
                </c:pt>
                <c:pt idx="6816">
                  <c:v>591.4</c:v>
                </c:pt>
                <c:pt idx="6817">
                  <c:v>591.5</c:v>
                </c:pt>
                <c:pt idx="6818">
                  <c:v>591.59999999999991</c:v>
                </c:pt>
                <c:pt idx="6819">
                  <c:v>591.70000000000005</c:v>
                </c:pt>
                <c:pt idx="6820">
                  <c:v>591.79999999999995</c:v>
                </c:pt>
                <c:pt idx="6821">
                  <c:v>591.9</c:v>
                </c:pt>
                <c:pt idx="6822">
                  <c:v>592</c:v>
                </c:pt>
                <c:pt idx="6823">
                  <c:v>592.1</c:v>
                </c:pt>
                <c:pt idx="6824">
                  <c:v>592.19999999999993</c:v>
                </c:pt>
                <c:pt idx="6825">
                  <c:v>592.30000000000007</c:v>
                </c:pt>
                <c:pt idx="6826">
                  <c:v>592.4</c:v>
                </c:pt>
                <c:pt idx="6827">
                  <c:v>592.5</c:v>
                </c:pt>
                <c:pt idx="6828">
                  <c:v>592.6</c:v>
                </c:pt>
                <c:pt idx="6829">
                  <c:v>592.70000000000005</c:v>
                </c:pt>
                <c:pt idx="6830">
                  <c:v>592.79999999999995</c:v>
                </c:pt>
                <c:pt idx="6831">
                  <c:v>592.90000000000009</c:v>
                </c:pt>
                <c:pt idx="6832">
                  <c:v>593</c:v>
                </c:pt>
                <c:pt idx="6833">
                  <c:v>593.1</c:v>
                </c:pt>
                <c:pt idx="6834">
                  <c:v>593.20000000000005</c:v>
                </c:pt>
                <c:pt idx="6835">
                  <c:v>593.29999999999995</c:v>
                </c:pt>
                <c:pt idx="6836">
                  <c:v>593.4</c:v>
                </c:pt>
                <c:pt idx="6837">
                  <c:v>593.5</c:v>
                </c:pt>
                <c:pt idx="6838">
                  <c:v>593.6</c:v>
                </c:pt>
                <c:pt idx="6839">
                  <c:v>593.69999999999993</c:v>
                </c:pt>
                <c:pt idx="6840">
                  <c:v>593.80000000000007</c:v>
                </c:pt>
                <c:pt idx="6841">
                  <c:v>593.9</c:v>
                </c:pt>
                <c:pt idx="6842">
                  <c:v>594</c:v>
                </c:pt>
                <c:pt idx="6843">
                  <c:v>594.1</c:v>
                </c:pt>
                <c:pt idx="6844">
                  <c:v>594.20000000000005</c:v>
                </c:pt>
                <c:pt idx="6845">
                  <c:v>594.29999999999995</c:v>
                </c:pt>
                <c:pt idx="6846">
                  <c:v>594.4</c:v>
                </c:pt>
                <c:pt idx="6847">
                  <c:v>594.5</c:v>
                </c:pt>
                <c:pt idx="6848">
                  <c:v>594.6</c:v>
                </c:pt>
                <c:pt idx="6849">
                  <c:v>594.69999999999993</c:v>
                </c:pt>
                <c:pt idx="6850">
                  <c:v>594.80000000000007</c:v>
                </c:pt>
                <c:pt idx="6851">
                  <c:v>594.9</c:v>
                </c:pt>
                <c:pt idx="6852">
                  <c:v>595</c:v>
                </c:pt>
                <c:pt idx="6853">
                  <c:v>595.1</c:v>
                </c:pt>
                <c:pt idx="6854">
                  <c:v>595.20000000000005</c:v>
                </c:pt>
                <c:pt idx="6855">
                  <c:v>595.29999999999995</c:v>
                </c:pt>
                <c:pt idx="6856">
                  <c:v>595.40000000000009</c:v>
                </c:pt>
                <c:pt idx="6857">
                  <c:v>595.5</c:v>
                </c:pt>
                <c:pt idx="6858">
                  <c:v>595.59999999999991</c:v>
                </c:pt>
                <c:pt idx="6859">
                  <c:v>595.70000000000005</c:v>
                </c:pt>
                <c:pt idx="6860">
                  <c:v>595.79999999999995</c:v>
                </c:pt>
                <c:pt idx="6861">
                  <c:v>595.9</c:v>
                </c:pt>
                <c:pt idx="6862">
                  <c:v>596</c:v>
                </c:pt>
                <c:pt idx="6863">
                  <c:v>596.1</c:v>
                </c:pt>
                <c:pt idx="6864">
                  <c:v>596.19999999999993</c:v>
                </c:pt>
                <c:pt idx="6865">
                  <c:v>596.30000000000007</c:v>
                </c:pt>
                <c:pt idx="6866">
                  <c:v>596.4</c:v>
                </c:pt>
                <c:pt idx="6867">
                  <c:v>596.5</c:v>
                </c:pt>
                <c:pt idx="6868">
                  <c:v>596.6</c:v>
                </c:pt>
                <c:pt idx="6869">
                  <c:v>596.70000000000005</c:v>
                </c:pt>
                <c:pt idx="6870">
                  <c:v>596.79999999999995</c:v>
                </c:pt>
                <c:pt idx="6871">
                  <c:v>596.90000000000009</c:v>
                </c:pt>
                <c:pt idx="6872">
                  <c:v>597</c:v>
                </c:pt>
                <c:pt idx="6873">
                  <c:v>597.1</c:v>
                </c:pt>
                <c:pt idx="6874">
                  <c:v>597.19999999999993</c:v>
                </c:pt>
                <c:pt idx="6875">
                  <c:v>597.30000000000007</c:v>
                </c:pt>
                <c:pt idx="6876">
                  <c:v>597.4</c:v>
                </c:pt>
                <c:pt idx="6877">
                  <c:v>597.5</c:v>
                </c:pt>
                <c:pt idx="6878">
                  <c:v>597.6</c:v>
                </c:pt>
                <c:pt idx="6879">
                  <c:v>597.70000000000005</c:v>
                </c:pt>
                <c:pt idx="6880">
                  <c:v>597.79999999999995</c:v>
                </c:pt>
                <c:pt idx="6881">
                  <c:v>597.9</c:v>
                </c:pt>
                <c:pt idx="6882">
                  <c:v>598</c:v>
                </c:pt>
                <c:pt idx="6883">
                  <c:v>598.09999999999991</c:v>
                </c:pt>
                <c:pt idx="6884">
                  <c:v>598.20000000000005</c:v>
                </c:pt>
                <c:pt idx="6885">
                  <c:v>598.29999999999995</c:v>
                </c:pt>
                <c:pt idx="6886">
                  <c:v>598.4</c:v>
                </c:pt>
                <c:pt idx="6887">
                  <c:v>598.5</c:v>
                </c:pt>
                <c:pt idx="6888">
                  <c:v>598.6</c:v>
                </c:pt>
                <c:pt idx="6889">
                  <c:v>598.69999999999993</c:v>
                </c:pt>
                <c:pt idx="6890">
                  <c:v>598.80000000000007</c:v>
                </c:pt>
                <c:pt idx="6891">
                  <c:v>598.9</c:v>
                </c:pt>
                <c:pt idx="6892">
                  <c:v>599</c:v>
                </c:pt>
                <c:pt idx="6893">
                  <c:v>599.1</c:v>
                </c:pt>
                <c:pt idx="6894">
                  <c:v>599.20000000000005</c:v>
                </c:pt>
                <c:pt idx="6895">
                  <c:v>599.29999999999995</c:v>
                </c:pt>
                <c:pt idx="6896">
                  <c:v>599.40000000000009</c:v>
                </c:pt>
                <c:pt idx="6897">
                  <c:v>599.5</c:v>
                </c:pt>
                <c:pt idx="6898">
                  <c:v>599.6</c:v>
                </c:pt>
                <c:pt idx="6899">
                  <c:v>599.70000000000005</c:v>
                </c:pt>
                <c:pt idx="6900">
                  <c:v>599.80000000000007</c:v>
                </c:pt>
                <c:pt idx="6901">
                  <c:v>599.9</c:v>
                </c:pt>
                <c:pt idx="6902">
                  <c:v>600</c:v>
                </c:pt>
                <c:pt idx="6903">
                  <c:v>600.1</c:v>
                </c:pt>
                <c:pt idx="6904">
                  <c:v>600.19999999999993</c:v>
                </c:pt>
                <c:pt idx="6905">
                  <c:v>600.29999999999995</c:v>
                </c:pt>
                <c:pt idx="6906">
                  <c:v>600.4</c:v>
                </c:pt>
                <c:pt idx="6907">
                  <c:v>600.5</c:v>
                </c:pt>
                <c:pt idx="6908">
                  <c:v>600.59999999999991</c:v>
                </c:pt>
                <c:pt idx="6909">
                  <c:v>600.70000000000005</c:v>
                </c:pt>
                <c:pt idx="6910">
                  <c:v>600.79999999999995</c:v>
                </c:pt>
                <c:pt idx="6911">
                  <c:v>600.9</c:v>
                </c:pt>
                <c:pt idx="6912">
                  <c:v>601</c:v>
                </c:pt>
                <c:pt idx="6913">
                  <c:v>601.1</c:v>
                </c:pt>
                <c:pt idx="6914">
                  <c:v>601.19999999999993</c:v>
                </c:pt>
                <c:pt idx="6915">
                  <c:v>601.30000000000007</c:v>
                </c:pt>
                <c:pt idx="6916">
                  <c:v>601.4</c:v>
                </c:pt>
                <c:pt idx="6917">
                  <c:v>601.5</c:v>
                </c:pt>
                <c:pt idx="6918">
                  <c:v>601.6</c:v>
                </c:pt>
                <c:pt idx="6919">
                  <c:v>601.70000000000005</c:v>
                </c:pt>
                <c:pt idx="6920">
                  <c:v>601.79999999999995</c:v>
                </c:pt>
                <c:pt idx="6921">
                  <c:v>601.90000000000009</c:v>
                </c:pt>
                <c:pt idx="6922">
                  <c:v>602</c:v>
                </c:pt>
                <c:pt idx="6923">
                  <c:v>602.1</c:v>
                </c:pt>
                <c:pt idx="6924">
                  <c:v>602.20000000000005</c:v>
                </c:pt>
                <c:pt idx="6925">
                  <c:v>602.29999999999995</c:v>
                </c:pt>
                <c:pt idx="6926">
                  <c:v>602.4</c:v>
                </c:pt>
                <c:pt idx="6927">
                  <c:v>602.5</c:v>
                </c:pt>
                <c:pt idx="6928">
                  <c:v>602.6</c:v>
                </c:pt>
                <c:pt idx="6929">
                  <c:v>602.69999999999993</c:v>
                </c:pt>
                <c:pt idx="6930">
                  <c:v>602.80000000000007</c:v>
                </c:pt>
                <c:pt idx="6931">
                  <c:v>602.9</c:v>
                </c:pt>
                <c:pt idx="6932">
                  <c:v>603</c:v>
                </c:pt>
                <c:pt idx="6933">
                  <c:v>603.1</c:v>
                </c:pt>
                <c:pt idx="6934">
                  <c:v>603.20000000000005</c:v>
                </c:pt>
                <c:pt idx="6935">
                  <c:v>603.29999999999995</c:v>
                </c:pt>
                <c:pt idx="6936">
                  <c:v>603.4</c:v>
                </c:pt>
                <c:pt idx="6937">
                  <c:v>603.5</c:v>
                </c:pt>
                <c:pt idx="6938">
                  <c:v>603.6</c:v>
                </c:pt>
                <c:pt idx="6939">
                  <c:v>603.69999999999993</c:v>
                </c:pt>
                <c:pt idx="6940">
                  <c:v>603.80000000000007</c:v>
                </c:pt>
                <c:pt idx="6941">
                  <c:v>603.9</c:v>
                </c:pt>
                <c:pt idx="6942">
                  <c:v>604</c:v>
                </c:pt>
                <c:pt idx="6943">
                  <c:v>604.1</c:v>
                </c:pt>
                <c:pt idx="6944">
                  <c:v>604.20000000000005</c:v>
                </c:pt>
                <c:pt idx="6945">
                  <c:v>604.29999999999995</c:v>
                </c:pt>
                <c:pt idx="6946">
                  <c:v>604.4</c:v>
                </c:pt>
                <c:pt idx="6947">
                  <c:v>604.5</c:v>
                </c:pt>
                <c:pt idx="6948">
                  <c:v>604.59999999999991</c:v>
                </c:pt>
                <c:pt idx="6949">
                  <c:v>604.70000000000005</c:v>
                </c:pt>
                <c:pt idx="6950">
                  <c:v>604.79999999999995</c:v>
                </c:pt>
                <c:pt idx="6951">
                  <c:v>604.9</c:v>
                </c:pt>
                <c:pt idx="6952">
                  <c:v>605</c:v>
                </c:pt>
                <c:pt idx="6953">
                  <c:v>605.1</c:v>
                </c:pt>
                <c:pt idx="6954">
                  <c:v>605.19999999999993</c:v>
                </c:pt>
                <c:pt idx="6955">
                  <c:v>605.30000000000007</c:v>
                </c:pt>
                <c:pt idx="6956">
                  <c:v>605.4</c:v>
                </c:pt>
                <c:pt idx="6957">
                  <c:v>605.5</c:v>
                </c:pt>
                <c:pt idx="6958">
                  <c:v>605.6</c:v>
                </c:pt>
                <c:pt idx="6959">
                  <c:v>605.70000000000005</c:v>
                </c:pt>
                <c:pt idx="6960">
                  <c:v>605.79999999999995</c:v>
                </c:pt>
                <c:pt idx="6961">
                  <c:v>605.90000000000009</c:v>
                </c:pt>
                <c:pt idx="6962">
                  <c:v>606</c:v>
                </c:pt>
                <c:pt idx="6963">
                  <c:v>606.1</c:v>
                </c:pt>
                <c:pt idx="6964">
                  <c:v>606.20000000000005</c:v>
                </c:pt>
                <c:pt idx="6965">
                  <c:v>606.30000000000007</c:v>
                </c:pt>
                <c:pt idx="6966">
                  <c:v>606.4</c:v>
                </c:pt>
                <c:pt idx="6967">
                  <c:v>606.5</c:v>
                </c:pt>
                <c:pt idx="6968">
                  <c:v>606.6</c:v>
                </c:pt>
                <c:pt idx="6969">
                  <c:v>606.69999999999993</c:v>
                </c:pt>
                <c:pt idx="6970">
                  <c:v>606.79999999999995</c:v>
                </c:pt>
                <c:pt idx="6971">
                  <c:v>606.9</c:v>
                </c:pt>
                <c:pt idx="6972">
                  <c:v>607</c:v>
                </c:pt>
                <c:pt idx="6973">
                  <c:v>607.09999999999991</c:v>
                </c:pt>
                <c:pt idx="6974">
                  <c:v>607.20000000000005</c:v>
                </c:pt>
                <c:pt idx="6975">
                  <c:v>607.29999999999995</c:v>
                </c:pt>
                <c:pt idx="6976">
                  <c:v>607.4</c:v>
                </c:pt>
                <c:pt idx="6977">
                  <c:v>607.5</c:v>
                </c:pt>
                <c:pt idx="6978">
                  <c:v>607.6</c:v>
                </c:pt>
                <c:pt idx="6979">
                  <c:v>607.69999999999993</c:v>
                </c:pt>
                <c:pt idx="6980">
                  <c:v>607.80000000000007</c:v>
                </c:pt>
                <c:pt idx="6981">
                  <c:v>607.9</c:v>
                </c:pt>
                <c:pt idx="6982">
                  <c:v>608</c:v>
                </c:pt>
                <c:pt idx="6983">
                  <c:v>608.1</c:v>
                </c:pt>
                <c:pt idx="6984">
                  <c:v>608.20000000000005</c:v>
                </c:pt>
                <c:pt idx="6985">
                  <c:v>608.29999999999995</c:v>
                </c:pt>
                <c:pt idx="6986">
                  <c:v>608.40000000000009</c:v>
                </c:pt>
                <c:pt idx="6987">
                  <c:v>608.5</c:v>
                </c:pt>
                <c:pt idx="6988">
                  <c:v>608.6</c:v>
                </c:pt>
                <c:pt idx="6989">
                  <c:v>608.70000000000005</c:v>
                </c:pt>
                <c:pt idx="6990">
                  <c:v>608.80000000000007</c:v>
                </c:pt>
                <c:pt idx="6991">
                  <c:v>608.9</c:v>
                </c:pt>
                <c:pt idx="6992">
                  <c:v>609</c:v>
                </c:pt>
                <c:pt idx="6993">
                  <c:v>609.1</c:v>
                </c:pt>
                <c:pt idx="6994">
                  <c:v>609.19999999999993</c:v>
                </c:pt>
                <c:pt idx="6995">
                  <c:v>609.29999999999995</c:v>
                </c:pt>
                <c:pt idx="6996">
                  <c:v>609.4</c:v>
                </c:pt>
                <c:pt idx="6997">
                  <c:v>609.5</c:v>
                </c:pt>
                <c:pt idx="6998">
                  <c:v>609.59999999999991</c:v>
                </c:pt>
                <c:pt idx="6999">
                  <c:v>609.70000000000005</c:v>
                </c:pt>
                <c:pt idx="7000">
                  <c:v>609.79999999999995</c:v>
                </c:pt>
                <c:pt idx="7001">
                  <c:v>609.9</c:v>
                </c:pt>
                <c:pt idx="7002">
                  <c:v>610</c:v>
                </c:pt>
                <c:pt idx="7003">
                  <c:v>610.1</c:v>
                </c:pt>
                <c:pt idx="7004">
                  <c:v>610.19999999999993</c:v>
                </c:pt>
                <c:pt idx="7005">
                  <c:v>610.30000000000007</c:v>
                </c:pt>
                <c:pt idx="7006">
                  <c:v>610.4</c:v>
                </c:pt>
                <c:pt idx="7007">
                  <c:v>610.5</c:v>
                </c:pt>
                <c:pt idx="7008">
                  <c:v>610.6</c:v>
                </c:pt>
                <c:pt idx="7009">
                  <c:v>610.70000000000005</c:v>
                </c:pt>
                <c:pt idx="7010">
                  <c:v>610.79999999999995</c:v>
                </c:pt>
                <c:pt idx="7011">
                  <c:v>610.90000000000009</c:v>
                </c:pt>
                <c:pt idx="7012">
                  <c:v>611</c:v>
                </c:pt>
                <c:pt idx="7013">
                  <c:v>611.09999999999991</c:v>
                </c:pt>
                <c:pt idx="7014">
                  <c:v>611.20000000000005</c:v>
                </c:pt>
                <c:pt idx="7015">
                  <c:v>611.29999999999995</c:v>
                </c:pt>
                <c:pt idx="7016">
                  <c:v>611.4</c:v>
                </c:pt>
                <c:pt idx="7017">
                  <c:v>611.5</c:v>
                </c:pt>
                <c:pt idx="7018">
                  <c:v>611.6</c:v>
                </c:pt>
                <c:pt idx="7019">
                  <c:v>611.69999999999993</c:v>
                </c:pt>
                <c:pt idx="7020">
                  <c:v>611.80000000000007</c:v>
                </c:pt>
                <c:pt idx="7021">
                  <c:v>611.9</c:v>
                </c:pt>
                <c:pt idx="7022">
                  <c:v>612</c:v>
                </c:pt>
                <c:pt idx="7023">
                  <c:v>612.1</c:v>
                </c:pt>
                <c:pt idx="7024">
                  <c:v>612.20000000000005</c:v>
                </c:pt>
                <c:pt idx="7025">
                  <c:v>612.29999999999995</c:v>
                </c:pt>
                <c:pt idx="7026">
                  <c:v>612.4</c:v>
                </c:pt>
                <c:pt idx="7027">
                  <c:v>612.5</c:v>
                </c:pt>
                <c:pt idx="7028">
                  <c:v>612.6</c:v>
                </c:pt>
                <c:pt idx="7029">
                  <c:v>612.69999999999993</c:v>
                </c:pt>
                <c:pt idx="7030">
                  <c:v>612.80000000000007</c:v>
                </c:pt>
                <c:pt idx="7031">
                  <c:v>612.9</c:v>
                </c:pt>
                <c:pt idx="7032">
                  <c:v>613</c:v>
                </c:pt>
                <c:pt idx="7033">
                  <c:v>613.1</c:v>
                </c:pt>
                <c:pt idx="7034">
                  <c:v>613.20000000000005</c:v>
                </c:pt>
                <c:pt idx="7035">
                  <c:v>613.29999999999995</c:v>
                </c:pt>
                <c:pt idx="7036">
                  <c:v>613.4</c:v>
                </c:pt>
                <c:pt idx="7037">
                  <c:v>613.5</c:v>
                </c:pt>
                <c:pt idx="7038">
                  <c:v>613.59999999999991</c:v>
                </c:pt>
                <c:pt idx="7039">
                  <c:v>613.70000000000005</c:v>
                </c:pt>
                <c:pt idx="7040">
                  <c:v>613.79999999999995</c:v>
                </c:pt>
                <c:pt idx="7041">
                  <c:v>613.9</c:v>
                </c:pt>
                <c:pt idx="7042">
                  <c:v>614</c:v>
                </c:pt>
                <c:pt idx="7043">
                  <c:v>614.1</c:v>
                </c:pt>
                <c:pt idx="7044">
                  <c:v>614.19999999999993</c:v>
                </c:pt>
                <c:pt idx="7045">
                  <c:v>614.30000000000007</c:v>
                </c:pt>
                <c:pt idx="7046">
                  <c:v>614.4</c:v>
                </c:pt>
                <c:pt idx="7047">
                  <c:v>614.5</c:v>
                </c:pt>
                <c:pt idx="7048">
                  <c:v>614.6</c:v>
                </c:pt>
                <c:pt idx="7049">
                  <c:v>614.70000000000005</c:v>
                </c:pt>
                <c:pt idx="7050">
                  <c:v>614.79999999999995</c:v>
                </c:pt>
                <c:pt idx="7051">
                  <c:v>614.90000000000009</c:v>
                </c:pt>
                <c:pt idx="7052">
                  <c:v>615</c:v>
                </c:pt>
                <c:pt idx="7053">
                  <c:v>615.1</c:v>
                </c:pt>
                <c:pt idx="7054">
                  <c:v>615.20000000000005</c:v>
                </c:pt>
                <c:pt idx="7055">
                  <c:v>615.30000000000007</c:v>
                </c:pt>
                <c:pt idx="7056">
                  <c:v>615.4</c:v>
                </c:pt>
                <c:pt idx="7057">
                  <c:v>615.5</c:v>
                </c:pt>
                <c:pt idx="7058">
                  <c:v>615.6</c:v>
                </c:pt>
                <c:pt idx="7059">
                  <c:v>615.69999999999993</c:v>
                </c:pt>
                <c:pt idx="7060">
                  <c:v>615.79999999999995</c:v>
                </c:pt>
                <c:pt idx="7061">
                  <c:v>615.9</c:v>
                </c:pt>
                <c:pt idx="7062">
                  <c:v>616</c:v>
                </c:pt>
                <c:pt idx="7063">
                  <c:v>616.09999999999991</c:v>
                </c:pt>
                <c:pt idx="7064">
                  <c:v>616.20000000000005</c:v>
                </c:pt>
                <c:pt idx="7065">
                  <c:v>616.29999999999995</c:v>
                </c:pt>
                <c:pt idx="7066">
                  <c:v>616.4</c:v>
                </c:pt>
                <c:pt idx="7067">
                  <c:v>616.5</c:v>
                </c:pt>
                <c:pt idx="7068">
                  <c:v>616.6</c:v>
                </c:pt>
                <c:pt idx="7069">
                  <c:v>616.69999999999993</c:v>
                </c:pt>
                <c:pt idx="7070">
                  <c:v>616.80000000000007</c:v>
                </c:pt>
                <c:pt idx="7071">
                  <c:v>616.9</c:v>
                </c:pt>
                <c:pt idx="7072">
                  <c:v>617</c:v>
                </c:pt>
                <c:pt idx="7073">
                  <c:v>617.1</c:v>
                </c:pt>
                <c:pt idx="7074">
                  <c:v>617.20000000000005</c:v>
                </c:pt>
                <c:pt idx="7075">
                  <c:v>617.29999999999995</c:v>
                </c:pt>
                <c:pt idx="7076">
                  <c:v>617.40000000000009</c:v>
                </c:pt>
                <c:pt idx="7077">
                  <c:v>617.5</c:v>
                </c:pt>
                <c:pt idx="7078">
                  <c:v>617.6</c:v>
                </c:pt>
                <c:pt idx="7079">
                  <c:v>617.70000000000005</c:v>
                </c:pt>
                <c:pt idx="7080">
                  <c:v>617.79999999999995</c:v>
                </c:pt>
                <c:pt idx="7081">
                  <c:v>617.9</c:v>
                </c:pt>
                <c:pt idx="7082">
                  <c:v>618</c:v>
                </c:pt>
                <c:pt idx="7083">
                  <c:v>618.1</c:v>
                </c:pt>
                <c:pt idx="7084">
                  <c:v>618.19999999999993</c:v>
                </c:pt>
                <c:pt idx="7085">
                  <c:v>618.30000000000007</c:v>
                </c:pt>
                <c:pt idx="7086">
                  <c:v>618.4</c:v>
                </c:pt>
                <c:pt idx="7087">
                  <c:v>618.5</c:v>
                </c:pt>
                <c:pt idx="7088">
                  <c:v>618.59999999999991</c:v>
                </c:pt>
                <c:pt idx="7089">
                  <c:v>618.70000000000005</c:v>
                </c:pt>
                <c:pt idx="7090">
                  <c:v>618.79999999999995</c:v>
                </c:pt>
                <c:pt idx="7091">
                  <c:v>618.9</c:v>
                </c:pt>
                <c:pt idx="7092">
                  <c:v>619</c:v>
                </c:pt>
                <c:pt idx="7093">
                  <c:v>619.1</c:v>
                </c:pt>
                <c:pt idx="7094">
                  <c:v>619.19999999999993</c:v>
                </c:pt>
                <c:pt idx="7095">
                  <c:v>619.30000000000007</c:v>
                </c:pt>
                <c:pt idx="7096">
                  <c:v>619.4</c:v>
                </c:pt>
                <c:pt idx="7097">
                  <c:v>619.5</c:v>
                </c:pt>
                <c:pt idx="7098">
                  <c:v>619.6</c:v>
                </c:pt>
                <c:pt idx="7099">
                  <c:v>619.70000000000005</c:v>
                </c:pt>
                <c:pt idx="7100">
                  <c:v>619.79999999999995</c:v>
                </c:pt>
                <c:pt idx="7101">
                  <c:v>619.90000000000009</c:v>
                </c:pt>
                <c:pt idx="7102">
                  <c:v>620</c:v>
                </c:pt>
                <c:pt idx="7103">
                  <c:v>620.09999999999991</c:v>
                </c:pt>
                <c:pt idx="7104">
                  <c:v>620.20000000000005</c:v>
                </c:pt>
                <c:pt idx="7105">
                  <c:v>620.29999999999995</c:v>
                </c:pt>
                <c:pt idx="7106">
                  <c:v>620.4</c:v>
                </c:pt>
                <c:pt idx="7107">
                  <c:v>620.5</c:v>
                </c:pt>
                <c:pt idx="7108">
                  <c:v>620.6</c:v>
                </c:pt>
                <c:pt idx="7109">
                  <c:v>620.69999999999993</c:v>
                </c:pt>
                <c:pt idx="7110">
                  <c:v>620.80000000000007</c:v>
                </c:pt>
                <c:pt idx="7111">
                  <c:v>620.9</c:v>
                </c:pt>
                <c:pt idx="7112">
                  <c:v>621</c:v>
                </c:pt>
                <c:pt idx="7113">
                  <c:v>621.1</c:v>
                </c:pt>
                <c:pt idx="7114">
                  <c:v>621.20000000000005</c:v>
                </c:pt>
                <c:pt idx="7115">
                  <c:v>621.29999999999995</c:v>
                </c:pt>
                <c:pt idx="7116">
                  <c:v>621.4</c:v>
                </c:pt>
                <c:pt idx="7117">
                  <c:v>621.5</c:v>
                </c:pt>
                <c:pt idx="7118">
                  <c:v>621.6</c:v>
                </c:pt>
                <c:pt idx="7119">
                  <c:v>621.69999999999993</c:v>
                </c:pt>
                <c:pt idx="7120">
                  <c:v>621.80000000000007</c:v>
                </c:pt>
                <c:pt idx="7121">
                  <c:v>621.9</c:v>
                </c:pt>
                <c:pt idx="7122">
                  <c:v>622</c:v>
                </c:pt>
                <c:pt idx="7123">
                  <c:v>622.1</c:v>
                </c:pt>
                <c:pt idx="7124">
                  <c:v>622.20000000000005</c:v>
                </c:pt>
                <c:pt idx="7125">
                  <c:v>622.29999999999995</c:v>
                </c:pt>
                <c:pt idx="7126">
                  <c:v>622.4</c:v>
                </c:pt>
                <c:pt idx="7127">
                  <c:v>622.5</c:v>
                </c:pt>
                <c:pt idx="7128">
                  <c:v>622.59999999999991</c:v>
                </c:pt>
                <c:pt idx="7129">
                  <c:v>622.70000000000005</c:v>
                </c:pt>
                <c:pt idx="7130">
                  <c:v>622.79999999999995</c:v>
                </c:pt>
                <c:pt idx="7131">
                  <c:v>622.9</c:v>
                </c:pt>
                <c:pt idx="7132">
                  <c:v>623</c:v>
                </c:pt>
                <c:pt idx="7133">
                  <c:v>623.1</c:v>
                </c:pt>
                <c:pt idx="7134">
                  <c:v>623.19999999999993</c:v>
                </c:pt>
                <c:pt idx="7135">
                  <c:v>623.30000000000007</c:v>
                </c:pt>
                <c:pt idx="7136">
                  <c:v>623.4</c:v>
                </c:pt>
                <c:pt idx="7137">
                  <c:v>623.5</c:v>
                </c:pt>
                <c:pt idx="7138">
                  <c:v>623.6</c:v>
                </c:pt>
                <c:pt idx="7139">
                  <c:v>623.70000000000005</c:v>
                </c:pt>
                <c:pt idx="7140">
                  <c:v>623.79999999999995</c:v>
                </c:pt>
                <c:pt idx="7141">
                  <c:v>623.90000000000009</c:v>
                </c:pt>
                <c:pt idx="7142">
                  <c:v>624</c:v>
                </c:pt>
                <c:pt idx="7143">
                  <c:v>624.1</c:v>
                </c:pt>
                <c:pt idx="7144">
                  <c:v>624.20000000000005</c:v>
                </c:pt>
                <c:pt idx="7145">
                  <c:v>624.30000000000007</c:v>
                </c:pt>
                <c:pt idx="7146">
                  <c:v>624.4</c:v>
                </c:pt>
                <c:pt idx="7147">
                  <c:v>624.5</c:v>
                </c:pt>
                <c:pt idx="7148">
                  <c:v>624.6</c:v>
                </c:pt>
                <c:pt idx="7149">
                  <c:v>624.69999999999993</c:v>
                </c:pt>
                <c:pt idx="7150">
                  <c:v>624.79999999999995</c:v>
                </c:pt>
                <c:pt idx="7151">
                  <c:v>624.9</c:v>
                </c:pt>
                <c:pt idx="7152">
                  <c:v>625</c:v>
                </c:pt>
                <c:pt idx="7153">
                  <c:v>625.09999999999991</c:v>
                </c:pt>
                <c:pt idx="7154">
                  <c:v>625.20000000000005</c:v>
                </c:pt>
                <c:pt idx="7155">
                  <c:v>625.29999999999995</c:v>
                </c:pt>
                <c:pt idx="7156">
                  <c:v>625.4</c:v>
                </c:pt>
                <c:pt idx="7157">
                  <c:v>625.5</c:v>
                </c:pt>
                <c:pt idx="7158">
                  <c:v>625.6</c:v>
                </c:pt>
                <c:pt idx="7159">
                  <c:v>625.69999999999993</c:v>
                </c:pt>
                <c:pt idx="7160">
                  <c:v>625.80000000000007</c:v>
                </c:pt>
                <c:pt idx="7161">
                  <c:v>625.9</c:v>
                </c:pt>
                <c:pt idx="7162">
                  <c:v>626</c:v>
                </c:pt>
                <c:pt idx="7163">
                  <c:v>626.1</c:v>
                </c:pt>
                <c:pt idx="7164">
                  <c:v>626.20000000000005</c:v>
                </c:pt>
                <c:pt idx="7165">
                  <c:v>626.29999999999995</c:v>
                </c:pt>
                <c:pt idx="7166">
                  <c:v>626.40000000000009</c:v>
                </c:pt>
                <c:pt idx="7167">
                  <c:v>626.5</c:v>
                </c:pt>
                <c:pt idx="7168">
                  <c:v>626.6</c:v>
                </c:pt>
                <c:pt idx="7169">
                  <c:v>626.70000000000005</c:v>
                </c:pt>
                <c:pt idx="7170">
                  <c:v>626.79999999999995</c:v>
                </c:pt>
                <c:pt idx="7171">
                  <c:v>626.9</c:v>
                </c:pt>
                <c:pt idx="7172">
                  <c:v>627</c:v>
                </c:pt>
                <c:pt idx="7173">
                  <c:v>627.1</c:v>
                </c:pt>
                <c:pt idx="7174">
                  <c:v>627.19999999999993</c:v>
                </c:pt>
                <c:pt idx="7175">
                  <c:v>627.30000000000007</c:v>
                </c:pt>
                <c:pt idx="7176">
                  <c:v>627.4</c:v>
                </c:pt>
                <c:pt idx="7177">
                  <c:v>627.5</c:v>
                </c:pt>
                <c:pt idx="7178">
                  <c:v>627.6</c:v>
                </c:pt>
                <c:pt idx="7179">
                  <c:v>627.70000000000005</c:v>
                </c:pt>
                <c:pt idx="7180">
                  <c:v>627.79999999999995</c:v>
                </c:pt>
                <c:pt idx="7181">
                  <c:v>627.9</c:v>
                </c:pt>
                <c:pt idx="7182">
                  <c:v>628</c:v>
                </c:pt>
                <c:pt idx="7183">
                  <c:v>628.1</c:v>
                </c:pt>
                <c:pt idx="7184">
                  <c:v>628.19999999999993</c:v>
                </c:pt>
                <c:pt idx="7185">
                  <c:v>628.30000000000007</c:v>
                </c:pt>
                <c:pt idx="7186">
                  <c:v>628.4</c:v>
                </c:pt>
                <c:pt idx="7187">
                  <c:v>628.5</c:v>
                </c:pt>
                <c:pt idx="7188">
                  <c:v>628.6</c:v>
                </c:pt>
                <c:pt idx="7189">
                  <c:v>628.70000000000005</c:v>
                </c:pt>
                <c:pt idx="7190">
                  <c:v>628.79999999999995</c:v>
                </c:pt>
                <c:pt idx="7191">
                  <c:v>628.90000000000009</c:v>
                </c:pt>
                <c:pt idx="7192">
                  <c:v>629</c:v>
                </c:pt>
                <c:pt idx="7193">
                  <c:v>629.09999999999991</c:v>
                </c:pt>
                <c:pt idx="7194">
                  <c:v>629.20000000000005</c:v>
                </c:pt>
                <c:pt idx="7195">
                  <c:v>629.29999999999995</c:v>
                </c:pt>
                <c:pt idx="7196">
                  <c:v>629.4</c:v>
                </c:pt>
                <c:pt idx="7197">
                  <c:v>629.5</c:v>
                </c:pt>
                <c:pt idx="7198">
                  <c:v>629.6</c:v>
                </c:pt>
                <c:pt idx="7199">
                  <c:v>629.69999999999993</c:v>
                </c:pt>
                <c:pt idx="7200">
                  <c:v>629.80000000000007</c:v>
                </c:pt>
                <c:pt idx="7201">
                  <c:v>629.9</c:v>
                </c:pt>
                <c:pt idx="7202">
                  <c:v>630</c:v>
                </c:pt>
                <c:pt idx="7203">
                  <c:v>630.1</c:v>
                </c:pt>
                <c:pt idx="7204">
                  <c:v>630.20000000000005</c:v>
                </c:pt>
                <c:pt idx="7205">
                  <c:v>630.29999999999995</c:v>
                </c:pt>
                <c:pt idx="7206">
                  <c:v>630.40000000000009</c:v>
                </c:pt>
                <c:pt idx="7207">
                  <c:v>630.5</c:v>
                </c:pt>
                <c:pt idx="7208">
                  <c:v>630.6</c:v>
                </c:pt>
                <c:pt idx="7209">
                  <c:v>630.70000000000005</c:v>
                </c:pt>
                <c:pt idx="7210">
                  <c:v>630.80000000000007</c:v>
                </c:pt>
                <c:pt idx="7211">
                  <c:v>630.9</c:v>
                </c:pt>
                <c:pt idx="7212">
                  <c:v>631</c:v>
                </c:pt>
                <c:pt idx="7213">
                  <c:v>631.1</c:v>
                </c:pt>
                <c:pt idx="7214">
                  <c:v>631.19999999999993</c:v>
                </c:pt>
                <c:pt idx="7215">
                  <c:v>631.29999999999995</c:v>
                </c:pt>
                <c:pt idx="7216">
                  <c:v>631.4</c:v>
                </c:pt>
                <c:pt idx="7217">
                  <c:v>631.5</c:v>
                </c:pt>
                <c:pt idx="7218">
                  <c:v>631.59999999999991</c:v>
                </c:pt>
                <c:pt idx="7219">
                  <c:v>631.70000000000005</c:v>
                </c:pt>
                <c:pt idx="7220">
                  <c:v>631.79999999999995</c:v>
                </c:pt>
                <c:pt idx="7221">
                  <c:v>631.9</c:v>
                </c:pt>
                <c:pt idx="7222">
                  <c:v>632</c:v>
                </c:pt>
                <c:pt idx="7223">
                  <c:v>632.1</c:v>
                </c:pt>
                <c:pt idx="7224">
                  <c:v>632.19999999999993</c:v>
                </c:pt>
                <c:pt idx="7225">
                  <c:v>632.30000000000007</c:v>
                </c:pt>
                <c:pt idx="7226">
                  <c:v>632.4</c:v>
                </c:pt>
                <c:pt idx="7227">
                  <c:v>632.5</c:v>
                </c:pt>
                <c:pt idx="7228">
                  <c:v>632.6</c:v>
                </c:pt>
                <c:pt idx="7229">
                  <c:v>632.70000000000005</c:v>
                </c:pt>
                <c:pt idx="7230">
                  <c:v>632.79999999999995</c:v>
                </c:pt>
                <c:pt idx="7231">
                  <c:v>632.90000000000009</c:v>
                </c:pt>
                <c:pt idx="7232">
                  <c:v>633</c:v>
                </c:pt>
                <c:pt idx="7233">
                  <c:v>633.1</c:v>
                </c:pt>
                <c:pt idx="7234">
                  <c:v>633.20000000000005</c:v>
                </c:pt>
                <c:pt idx="7235">
                  <c:v>633.30000000000007</c:v>
                </c:pt>
                <c:pt idx="7236">
                  <c:v>633.4</c:v>
                </c:pt>
                <c:pt idx="7237">
                  <c:v>633.5</c:v>
                </c:pt>
                <c:pt idx="7238">
                  <c:v>633.6</c:v>
                </c:pt>
                <c:pt idx="7239">
                  <c:v>633.69999999999993</c:v>
                </c:pt>
                <c:pt idx="7240">
                  <c:v>633.79999999999995</c:v>
                </c:pt>
                <c:pt idx="7241">
                  <c:v>633.9</c:v>
                </c:pt>
                <c:pt idx="7242">
                  <c:v>634</c:v>
                </c:pt>
                <c:pt idx="7243">
                  <c:v>634.09999999999991</c:v>
                </c:pt>
                <c:pt idx="7244">
                  <c:v>634.20000000000005</c:v>
                </c:pt>
                <c:pt idx="7245">
                  <c:v>634.29999999999995</c:v>
                </c:pt>
                <c:pt idx="7246">
                  <c:v>634.4</c:v>
                </c:pt>
                <c:pt idx="7247">
                  <c:v>634.5</c:v>
                </c:pt>
                <c:pt idx="7248">
                  <c:v>634.6</c:v>
                </c:pt>
                <c:pt idx="7249">
                  <c:v>634.69999999999993</c:v>
                </c:pt>
                <c:pt idx="7250">
                  <c:v>634.80000000000007</c:v>
                </c:pt>
                <c:pt idx="7251">
                  <c:v>634.9</c:v>
                </c:pt>
                <c:pt idx="7252">
                  <c:v>635</c:v>
                </c:pt>
                <c:pt idx="7253">
                  <c:v>635.1</c:v>
                </c:pt>
                <c:pt idx="7254">
                  <c:v>635.20000000000005</c:v>
                </c:pt>
                <c:pt idx="7255">
                  <c:v>635.29999999999995</c:v>
                </c:pt>
                <c:pt idx="7256">
                  <c:v>635.40000000000009</c:v>
                </c:pt>
                <c:pt idx="7257">
                  <c:v>635.5</c:v>
                </c:pt>
                <c:pt idx="7258">
                  <c:v>635.6</c:v>
                </c:pt>
                <c:pt idx="7259">
                  <c:v>635.70000000000005</c:v>
                </c:pt>
                <c:pt idx="7260">
                  <c:v>635.79999999999995</c:v>
                </c:pt>
                <c:pt idx="7261">
                  <c:v>635.9</c:v>
                </c:pt>
                <c:pt idx="7262">
                  <c:v>636</c:v>
                </c:pt>
                <c:pt idx="7263">
                  <c:v>636.1</c:v>
                </c:pt>
                <c:pt idx="7264">
                  <c:v>636.19999999999993</c:v>
                </c:pt>
                <c:pt idx="7265">
                  <c:v>636.30000000000007</c:v>
                </c:pt>
                <c:pt idx="7266">
                  <c:v>636.4</c:v>
                </c:pt>
                <c:pt idx="7267">
                  <c:v>636.5</c:v>
                </c:pt>
                <c:pt idx="7268">
                  <c:v>636.6</c:v>
                </c:pt>
                <c:pt idx="7269">
                  <c:v>636.70000000000005</c:v>
                </c:pt>
                <c:pt idx="7270">
                  <c:v>636.79999999999995</c:v>
                </c:pt>
                <c:pt idx="7271">
                  <c:v>636.9</c:v>
                </c:pt>
                <c:pt idx="7272">
                  <c:v>637</c:v>
                </c:pt>
                <c:pt idx="7273">
                  <c:v>637.1</c:v>
                </c:pt>
                <c:pt idx="7274">
                  <c:v>637.19999999999993</c:v>
                </c:pt>
                <c:pt idx="7275">
                  <c:v>637.30000000000007</c:v>
                </c:pt>
                <c:pt idx="7276">
                  <c:v>637.4</c:v>
                </c:pt>
                <c:pt idx="7277">
                  <c:v>637.5</c:v>
                </c:pt>
                <c:pt idx="7278">
                  <c:v>637.6</c:v>
                </c:pt>
                <c:pt idx="7279">
                  <c:v>637.70000000000005</c:v>
                </c:pt>
                <c:pt idx="7280">
                  <c:v>637.79999999999995</c:v>
                </c:pt>
                <c:pt idx="7281">
                  <c:v>637.9</c:v>
                </c:pt>
                <c:pt idx="7282">
                  <c:v>638</c:v>
                </c:pt>
                <c:pt idx="7283">
                  <c:v>638.09999999999991</c:v>
                </c:pt>
                <c:pt idx="7284">
                  <c:v>638.20000000000005</c:v>
                </c:pt>
                <c:pt idx="7285">
                  <c:v>638.29999999999995</c:v>
                </c:pt>
                <c:pt idx="7286">
                  <c:v>638.4</c:v>
                </c:pt>
                <c:pt idx="7287">
                  <c:v>638.5</c:v>
                </c:pt>
                <c:pt idx="7288">
                  <c:v>638.6</c:v>
                </c:pt>
                <c:pt idx="7289">
                  <c:v>638.69999999999993</c:v>
                </c:pt>
                <c:pt idx="7290">
                  <c:v>638.80000000000007</c:v>
                </c:pt>
                <c:pt idx="7291">
                  <c:v>638.9</c:v>
                </c:pt>
                <c:pt idx="7292">
                  <c:v>639</c:v>
                </c:pt>
                <c:pt idx="7293">
                  <c:v>639.1</c:v>
                </c:pt>
                <c:pt idx="7294">
                  <c:v>639.20000000000005</c:v>
                </c:pt>
                <c:pt idx="7295">
                  <c:v>639.29999999999995</c:v>
                </c:pt>
                <c:pt idx="7296">
                  <c:v>639.40000000000009</c:v>
                </c:pt>
                <c:pt idx="7297">
                  <c:v>639.5</c:v>
                </c:pt>
                <c:pt idx="7298">
                  <c:v>639.6</c:v>
                </c:pt>
                <c:pt idx="7299">
                  <c:v>639.70000000000005</c:v>
                </c:pt>
                <c:pt idx="7300">
                  <c:v>639.80000000000007</c:v>
                </c:pt>
                <c:pt idx="7301">
                  <c:v>639.9</c:v>
                </c:pt>
                <c:pt idx="7302">
                  <c:v>640</c:v>
                </c:pt>
                <c:pt idx="7303">
                  <c:v>640.1</c:v>
                </c:pt>
                <c:pt idx="7304">
                  <c:v>640.19999999999993</c:v>
                </c:pt>
                <c:pt idx="7305">
                  <c:v>640.29999999999995</c:v>
                </c:pt>
                <c:pt idx="7306">
                  <c:v>640.4</c:v>
                </c:pt>
                <c:pt idx="7307">
                  <c:v>640.5</c:v>
                </c:pt>
                <c:pt idx="7308">
                  <c:v>640.59999999999991</c:v>
                </c:pt>
                <c:pt idx="7309">
                  <c:v>640.70000000000005</c:v>
                </c:pt>
                <c:pt idx="7310">
                  <c:v>640.79999999999995</c:v>
                </c:pt>
                <c:pt idx="7311">
                  <c:v>640.9</c:v>
                </c:pt>
                <c:pt idx="7312">
                  <c:v>641</c:v>
                </c:pt>
                <c:pt idx="7313">
                  <c:v>641.1</c:v>
                </c:pt>
                <c:pt idx="7314">
                  <c:v>641.19999999999993</c:v>
                </c:pt>
                <c:pt idx="7315">
                  <c:v>641.30000000000007</c:v>
                </c:pt>
                <c:pt idx="7316">
                  <c:v>641.4</c:v>
                </c:pt>
                <c:pt idx="7317">
                  <c:v>641.5</c:v>
                </c:pt>
                <c:pt idx="7318">
                  <c:v>641.6</c:v>
                </c:pt>
                <c:pt idx="7319">
                  <c:v>641.70000000000005</c:v>
                </c:pt>
                <c:pt idx="7320">
                  <c:v>641.79999999999995</c:v>
                </c:pt>
                <c:pt idx="7321">
                  <c:v>641.90000000000009</c:v>
                </c:pt>
                <c:pt idx="7322">
                  <c:v>642</c:v>
                </c:pt>
                <c:pt idx="7323">
                  <c:v>642.1</c:v>
                </c:pt>
                <c:pt idx="7324">
                  <c:v>642.20000000000005</c:v>
                </c:pt>
                <c:pt idx="7325">
                  <c:v>642.30000000000007</c:v>
                </c:pt>
                <c:pt idx="7326">
                  <c:v>642.4</c:v>
                </c:pt>
                <c:pt idx="7327">
                  <c:v>642.5</c:v>
                </c:pt>
                <c:pt idx="7328">
                  <c:v>642.6</c:v>
                </c:pt>
                <c:pt idx="7329">
                  <c:v>642.69999999999993</c:v>
                </c:pt>
                <c:pt idx="7330">
                  <c:v>642.80000000000007</c:v>
                </c:pt>
                <c:pt idx="7331">
                  <c:v>642.9</c:v>
                </c:pt>
                <c:pt idx="7332">
                  <c:v>643</c:v>
                </c:pt>
                <c:pt idx="7333">
                  <c:v>643.09999999999991</c:v>
                </c:pt>
                <c:pt idx="7334">
                  <c:v>643.20000000000005</c:v>
                </c:pt>
                <c:pt idx="7335">
                  <c:v>643.29999999999995</c:v>
                </c:pt>
                <c:pt idx="7336">
                  <c:v>643.4</c:v>
                </c:pt>
                <c:pt idx="7337">
                  <c:v>643.5</c:v>
                </c:pt>
                <c:pt idx="7338">
                  <c:v>643.6</c:v>
                </c:pt>
                <c:pt idx="7339">
                  <c:v>643.69999999999993</c:v>
                </c:pt>
                <c:pt idx="7340">
                  <c:v>643.80000000000007</c:v>
                </c:pt>
                <c:pt idx="7341">
                  <c:v>643.9</c:v>
                </c:pt>
                <c:pt idx="7342">
                  <c:v>644</c:v>
                </c:pt>
                <c:pt idx="7343">
                  <c:v>644.1</c:v>
                </c:pt>
                <c:pt idx="7344">
                  <c:v>644.20000000000005</c:v>
                </c:pt>
                <c:pt idx="7345">
                  <c:v>644.29999999999995</c:v>
                </c:pt>
                <c:pt idx="7346">
                  <c:v>644.40000000000009</c:v>
                </c:pt>
                <c:pt idx="7347">
                  <c:v>644.5</c:v>
                </c:pt>
                <c:pt idx="7348">
                  <c:v>644.59999999999991</c:v>
                </c:pt>
                <c:pt idx="7349">
                  <c:v>644.70000000000005</c:v>
                </c:pt>
                <c:pt idx="7350">
                  <c:v>644.79999999999995</c:v>
                </c:pt>
                <c:pt idx="7351">
                  <c:v>644.9</c:v>
                </c:pt>
                <c:pt idx="7352">
                  <c:v>645</c:v>
                </c:pt>
                <c:pt idx="7353">
                  <c:v>645.1</c:v>
                </c:pt>
                <c:pt idx="7354">
                  <c:v>645.19999999999993</c:v>
                </c:pt>
                <c:pt idx="7355">
                  <c:v>645.30000000000007</c:v>
                </c:pt>
                <c:pt idx="7356">
                  <c:v>645.4</c:v>
                </c:pt>
                <c:pt idx="7357">
                  <c:v>645.5</c:v>
                </c:pt>
                <c:pt idx="7358">
                  <c:v>645.6</c:v>
                </c:pt>
                <c:pt idx="7359">
                  <c:v>645.70000000000005</c:v>
                </c:pt>
                <c:pt idx="7360">
                  <c:v>645.79999999999995</c:v>
                </c:pt>
                <c:pt idx="7361">
                  <c:v>645.9</c:v>
                </c:pt>
                <c:pt idx="7362">
                  <c:v>646</c:v>
                </c:pt>
                <c:pt idx="7363">
                  <c:v>646.1</c:v>
                </c:pt>
                <c:pt idx="7364">
                  <c:v>646.19999999999993</c:v>
                </c:pt>
                <c:pt idx="7365">
                  <c:v>646.30000000000007</c:v>
                </c:pt>
                <c:pt idx="7366">
                  <c:v>646.4</c:v>
                </c:pt>
                <c:pt idx="7367">
                  <c:v>646.5</c:v>
                </c:pt>
                <c:pt idx="7368">
                  <c:v>646.6</c:v>
                </c:pt>
                <c:pt idx="7369">
                  <c:v>646.70000000000005</c:v>
                </c:pt>
                <c:pt idx="7370">
                  <c:v>646.79999999999995</c:v>
                </c:pt>
                <c:pt idx="7371">
                  <c:v>646.9</c:v>
                </c:pt>
                <c:pt idx="7372">
                  <c:v>647</c:v>
                </c:pt>
                <c:pt idx="7373">
                  <c:v>647.09999999999991</c:v>
                </c:pt>
                <c:pt idx="7374">
                  <c:v>647.20000000000005</c:v>
                </c:pt>
                <c:pt idx="7375">
                  <c:v>647.29999999999995</c:v>
                </c:pt>
                <c:pt idx="7376">
                  <c:v>647.4</c:v>
                </c:pt>
                <c:pt idx="7377">
                  <c:v>647.5</c:v>
                </c:pt>
                <c:pt idx="7378">
                  <c:v>647.6</c:v>
                </c:pt>
                <c:pt idx="7379">
                  <c:v>647.69999999999993</c:v>
                </c:pt>
                <c:pt idx="7380">
                  <c:v>647.80000000000007</c:v>
                </c:pt>
                <c:pt idx="7381">
                  <c:v>647.9</c:v>
                </c:pt>
                <c:pt idx="7382">
                  <c:v>648</c:v>
                </c:pt>
                <c:pt idx="7383">
                  <c:v>648.1</c:v>
                </c:pt>
                <c:pt idx="7384">
                  <c:v>648.20000000000005</c:v>
                </c:pt>
                <c:pt idx="7385">
                  <c:v>648.29999999999995</c:v>
                </c:pt>
                <c:pt idx="7386">
                  <c:v>648.40000000000009</c:v>
                </c:pt>
                <c:pt idx="7387">
                  <c:v>648.5</c:v>
                </c:pt>
                <c:pt idx="7388">
                  <c:v>648.6</c:v>
                </c:pt>
                <c:pt idx="7389">
                  <c:v>648.70000000000005</c:v>
                </c:pt>
                <c:pt idx="7390">
                  <c:v>648.80000000000007</c:v>
                </c:pt>
                <c:pt idx="7391">
                  <c:v>648.9</c:v>
                </c:pt>
                <c:pt idx="7392">
                  <c:v>649</c:v>
                </c:pt>
                <c:pt idx="7393">
                  <c:v>649.1</c:v>
                </c:pt>
                <c:pt idx="7394">
                  <c:v>649.19999999999993</c:v>
                </c:pt>
                <c:pt idx="7395">
                  <c:v>649.29999999999995</c:v>
                </c:pt>
                <c:pt idx="7396">
                  <c:v>649.4</c:v>
                </c:pt>
                <c:pt idx="7397">
                  <c:v>649.5</c:v>
                </c:pt>
                <c:pt idx="7398">
                  <c:v>649.59999999999991</c:v>
                </c:pt>
                <c:pt idx="7399">
                  <c:v>649.70000000000005</c:v>
                </c:pt>
                <c:pt idx="7400">
                  <c:v>649.79999999999995</c:v>
                </c:pt>
                <c:pt idx="7401">
                  <c:v>649.9</c:v>
                </c:pt>
                <c:pt idx="7402">
                  <c:v>650</c:v>
                </c:pt>
                <c:pt idx="7403">
                  <c:v>650.1</c:v>
                </c:pt>
                <c:pt idx="7404">
                  <c:v>650.19999999999993</c:v>
                </c:pt>
                <c:pt idx="7405">
                  <c:v>650.30000000000007</c:v>
                </c:pt>
                <c:pt idx="7406">
                  <c:v>650.4</c:v>
                </c:pt>
                <c:pt idx="7407">
                  <c:v>650.5</c:v>
                </c:pt>
                <c:pt idx="7408">
                  <c:v>650.6</c:v>
                </c:pt>
                <c:pt idx="7409">
                  <c:v>650.70000000000005</c:v>
                </c:pt>
                <c:pt idx="7410">
                  <c:v>650.79999999999995</c:v>
                </c:pt>
                <c:pt idx="7411">
                  <c:v>650.90000000000009</c:v>
                </c:pt>
                <c:pt idx="7412">
                  <c:v>651</c:v>
                </c:pt>
                <c:pt idx="7413">
                  <c:v>651.1</c:v>
                </c:pt>
                <c:pt idx="7414">
                  <c:v>651.20000000000005</c:v>
                </c:pt>
                <c:pt idx="7415">
                  <c:v>651.29999999999995</c:v>
                </c:pt>
                <c:pt idx="7416">
                  <c:v>651.4</c:v>
                </c:pt>
                <c:pt idx="7417">
                  <c:v>651.5</c:v>
                </c:pt>
                <c:pt idx="7418">
                  <c:v>651.6</c:v>
                </c:pt>
                <c:pt idx="7419">
                  <c:v>651.69999999999993</c:v>
                </c:pt>
                <c:pt idx="7420">
                  <c:v>651.80000000000007</c:v>
                </c:pt>
                <c:pt idx="7421">
                  <c:v>651.9</c:v>
                </c:pt>
                <c:pt idx="7422">
                  <c:v>652</c:v>
                </c:pt>
                <c:pt idx="7423">
                  <c:v>652.1</c:v>
                </c:pt>
                <c:pt idx="7424">
                  <c:v>652.20000000000005</c:v>
                </c:pt>
                <c:pt idx="7425">
                  <c:v>652.29999999999995</c:v>
                </c:pt>
                <c:pt idx="7426">
                  <c:v>652.4</c:v>
                </c:pt>
                <c:pt idx="7427">
                  <c:v>652.5</c:v>
                </c:pt>
                <c:pt idx="7428">
                  <c:v>652.6</c:v>
                </c:pt>
                <c:pt idx="7429">
                  <c:v>652.69999999999993</c:v>
                </c:pt>
                <c:pt idx="7430">
                  <c:v>652.80000000000007</c:v>
                </c:pt>
                <c:pt idx="7431">
                  <c:v>652.9</c:v>
                </c:pt>
                <c:pt idx="7432">
                  <c:v>653</c:v>
                </c:pt>
                <c:pt idx="7433">
                  <c:v>653.1</c:v>
                </c:pt>
                <c:pt idx="7434">
                  <c:v>653.20000000000005</c:v>
                </c:pt>
                <c:pt idx="7435">
                  <c:v>653.29999999999995</c:v>
                </c:pt>
                <c:pt idx="7436">
                  <c:v>653.40000000000009</c:v>
                </c:pt>
                <c:pt idx="7437">
                  <c:v>653.5</c:v>
                </c:pt>
                <c:pt idx="7438">
                  <c:v>653.59999999999991</c:v>
                </c:pt>
                <c:pt idx="7439">
                  <c:v>653.70000000000005</c:v>
                </c:pt>
                <c:pt idx="7440">
                  <c:v>653.79999999999995</c:v>
                </c:pt>
                <c:pt idx="7441">
                  <c:v>653.9</c:v>
                </c:pt>
                <c:pt idx="7442">
                  <c:v>654</c:v>
                </c:pt>
                <c:pt idx="7443">
                  <c:v>654.1</c:v>
                </c:pt>
                <c:pt idx="7444">
                  <c:v>654.19999999999993</c:v>
                </c:pt>
                <c:pt idx="7445">
                  <c:v>654.30000000000007</c:v>
                </c:pt>
                <c:pt idx="7446">
                  <c:v>654.4</c:v>
                </c:pt>
                <c:pt idx="7447">
                  <c:v>654.5</c:v>
                </c:pt>
                <c:pt idx="7448">
                  <c:v>654.6</c:v>
                </c:pt>
                <c:pt idx="7449">
                  <c:v>654.70000000000005</c:v>
                </c:pt>
                <c:pt idx="7450">
                  <c:v>654.79999999999995</c:v>
                </c:pt>
                <c:pt idx="7451">
                  <c:v>654.90000000000009</c:v>
                </c:pt>
                <c:pt idx="7452">
                  <c:v>655</c:v>
                </c:pt>
                <c:pt idx="7453">
                  <c:v>655.1</c:v>
                </c:pt>
                <c:pt idx="7454">
                  <c:v>655.19999999999993</c:v>
                </c:pt>
                <c:pt idx="7455">
                  <c:v>655.30000000000007</c:v>
                </c:pt>
                <c:pt idx="7456">
                  <c:v>655.4</c:v>
                </c:pt>
                <c:pt idx="7457">
                  <c:v>655.5</c:v>
                </c:pt>
                <c:pt idx="7458">
                  <c:v>655.6</c:v>
                </c:pt>
                <c:pt idx="7459">
                  <c:v>655.69999999999993</c:v>
                </c:pt>
                <c:pt idx="7460">
                  <c:v>655.8</c:v>
                </c:pt>
                <c:pt idx="7461">
                  <c:v>655.9</c:v>
                </c:pt>
                <c:pt idx="7462">
                  <c:v>656</c:v>
                </c:pt>
                <c:pt idx="7463">
                  <c:v>656.09999999999991</c:v>
                </c:pt>
                <c:pt idx="7464">
                  <c:v>656.2</c:v>
                </c:pt>
                <c:pt idx="7465">
                  <c:v>656.3</c:v>
                </c:pt>
                <c:pt idx="7466">
                  <c:v>656.4</c:v>
                </c:pt>
                <c:pt idx="7467">
                  <c:v>656.5</c:v>
                </c:pt>
                <c:pt idx="7468">
                  <c:v>656.6</c:v>
                </c:pt>
                <c:pt idx="7469">
                  <c:v>656.69999999999993</c:v>
                </c:pt>
                <c:pt idx="7470">
                  <c:v>656.80000000000007</c:v>
                </c:pt>
                <c:pt idx="7471">
                  <c:v>656.9</c:v>
                </c:pt>
                <c:pt idx="7472">
                  <c:v>657</c:v>
                </c:pt>
                <c:pt idx="7473">
                  <c:v>657.1</c:v>
                </c:pt>
                <c:pt idx="7474">
                  <c:v>657.2</c:v>
                </c:pt>
                <c:pt idx="7475">
                  <c:v>657.3</c:v>
                </c:pt>
                <c:pt idx="7476">
                  <c:v>657.40000000000009</c:v>
                </c:pt>
                <c:pt idx="7477">
                  <c:v>657.5</c:v>
                </c:pt>
                <c:pt idx="7478">
                  <c:v>657.6</c:v>
                </c:pt>
                <c:pt idx="7479">
                  <c:v>657.7</c:v>
                </c:pt>
                <c:pt idx="7480">
                  <c:v>657.80000000000007</c:v>
                </c:pt>
                <c:pt idx="7481">
                  <c:v>657.9</c:v>
                </c:pt>
                <c:pt idx="7482">
                  <c:v>658</c:v>
                </c:pt>
                <c:pt idx="7483">
                  <c:v>658.1</c:v>
                </c:pt>
                <c:pt idx="7484">
                  <c:v>658.19999999999993</c:v>
                </c:pt>
                <c:pt idx="7485">
                  <c:v>658.3</c:v>
                </c:pt>
                <c:pt idx="7486">
                  <c:v>658.4</c:v>
                </c:pt>
                <c:pt idx="7487">
                  <c:v>658.5</c:v>
                </c:pt>
                <c:pt idx="7488">
                  <c:v>658.59999999999991</c:v>
                </c:pt>
                <c:pt idx="7489">
                  <c:v>658.7</c:v>
                </c:pt>
                <c:pt idx="7490">
                  <c:v>658.8</c:v>
                </c:pt>
                <c:pt idx="7491">
                  <c:v>658.9</c:v>
                </c:pt>
                <c:pt idx="7492">
                  <c:v>659</c:v>
                </c:pt>
                <c:pt idx="7493">
                  <c:v>659.1</c:v>
                </c:pt>
                <c:pt idx="7494">
                  <c:v>659.19999999999993</c:v>
                </c:pt>
                <c:pt idx="7495">
                  <c:v>659.30000000000007</c:v>
                </c:pt>
                <c:pt idx="7496">
                  <c:v>659.4</c:v>
                </c:pt>
                <c:pt idx="7497">
                  <c:v>659.5</c:v>
                </c:pt>
                <c:pt idx="7498">
                  <c:v>659.6</c:v>
                </c:pt>
                <c:pt idx="7499">
                  <c:v>659.7</c:v>
                </c:pt>
                <c:pt idx="7500">
                  <c:v>659.8</c:v>
                </c:pt>
                <c:pt idx="7501">
                  <c:v>659.90000000000009</c:v>
                </c:pt>
                <c:pt idx="7502">
                  <c:v>660</c:v>
                </c:pt>
                <c:pt idx="7503">
                  <c:v>660.1</c:v>
                </c:pt>
                <c:pt idx="7504">
                  <c:v>660.2</c:v>
                </c:pt>
                <c:pt idx="7505">
                  <c:v>660.3</c:v>
                </c:pt>
                <c:pt idx="7506">
                  <c:v>660.4</c:v>
                </c:pt>
                <c:pt idx="7507">
                  <c:v>660.5</c:v>
                </c:pt>
                <c:pt idx="7508">
                  <c:v>660.6</c:v>
                </c:pt>
                <c:pt idx="7509">
                  <c:v>660.69999999999993</c:v>
                </c:pt>
                <c:pt idx="7510">
                  <c:v>660.80000000000007</c:v>
                </c:pt>
                <c:pt idx="7511">
                  <c:v>660.9</c:v>
                </c:pt>
                <c:pt idx="7512">
                  <c:v>661</c:v>
                </c:pt>
                <c:pt idx="7513">
                  <c:v>661.1</c:v>
                </c:pt>
                <c:pt idx="7514">
                  <c:v>661.2</c:v>
                </c:pt>
                <c:pt idx="7515">
                  <c:v>661.3</c:v>
                </c:pt>
                <c:pt idx="7516">
                  <c:v>661.4</c:v>
                </c:pt>
                <c:pt idx="7517">
                  <c:v>661.5</c:v>
                </c:pt>
                <c:pt idx="7518">
                  <c:v>661.6</c:v>
                </c:pt>
                <c:pt idx="7519">
                  <c:v>661.69999999999993</c:v>
                </c:pt>
                <c:pt idx="7520">
                  <c:v>661.80000000000007</c:v>
                </c:pt>
                <c:pt idx="7521">
                  <c:v>661.9</c:v>
                </c:pt>
                <c:pt idx="7522">
                  <c:v>662</c:v>
                </c:pt>
                <c:pt idx="7523">
                  <c:v>662.1</c:v>
                </c:pt>
                <c:pt idx="7524">
                  <c:v>662.2</c:v>
                </c:pt>
                <c:pt idx="7525">
                  <c:v>662.3</c:v>
                </c:pt>
                <c:pt idx="7526">
                  <c:v>662.4</c:v>
                </c:pt>
                <c:pt idx="7527">
                  <c:v>662.5</c:v>
                </c:pt>
                <c:pt idx="7528">
                  <c:v>662.59999999999991</c:v>
                </c:pt>
                <c:pt idx="7529">
                  <c:v>662.7</c:v>
                </c:pt>
                <c:pt idx="7530">
                  <c:v>662.8</c:v>
                </c:pt>
                <c:pt idx="7531">
                  <c:v>662.9</c:v>
                </c:pt>
                <c:pt idx="7532">
                  <c:v>663</c:v>
                </c:pt>
                <c:pt idx="7533">
                  <c:v>663.1</c:v>
                </c:pt>
                <c:pt idx="7534">
                  <c:v>663.19999999999993</c:v>
                </c:pt>
                <c:pt idx="7535">
                  <c:v>663.30000000000007</c:v>
                </c:pt>
                <c:pt idx="7536">
                  <c:v>663.4</c:v>
                </c:pt>
                <c:pt idx="7537">
                  <c:v>663.5</c:v>
                </c:pt>
                <c:pt idx="7538">
                  <c:v>663.6</c:v>
                </c:pt>
                <c:pt idx="7539">
                  <c:v>663.7</c:v>
                </c:pt>
                <c:pt idx="7540">
                  <c:v>663.8</c:v>
                </c:pt>
                <c:pt idx="7541">
                  <c:v>663.90000000000009</c:v>
                </c:pt>
                <c:pt idx="7542">
                  <c:v>664</c:v>
                </c:pt>
                <c:pt idx="7543">
                  <c:v>664.1</c:v>
                </c:pt>
                <c:pt idx="7544">
                  <c:v>664.2</c:v>
                </c:pt>
                <c:pt idx="7545">
                  <c:v>664.30000000000007</c:v>
                </c:pt>
                <c:pt idx="7546">
                  <c:v>664.4</c:v>
                </c:pt>
                <c:pt idx="7547">
                  <c:v>664.5</c:v>
                </c:pt>
                <c:pt idx="7548">
                  <c:v>664.6</c:v>
                </c:pt>
                <c:pt idx="7549">
                  <c:v>664.69999999999993</c:v>
                </c:pt>
                <c:pt idx="7550">
                  <c:v>664.8</c:v>
                </c:pt>
                <c:pt idx="7551">
                  <c:v>664.9</c:v>
                </c:pt>
                <c:pt idx="7552">
                  <c:v>665</c:v>
                </c:pt>
                <c:pt idx="7553">
                  <c:v>665.09999999999991</c:v>
                </c:pt>
                <c:pt idx="7554">
                  <c:v>665.2</c:v>
                </c:pt>
                <c:pt idx="7555">
                  <c:v>665.3</c:v>
                </c:pt>
                <c:pt idx="7556">
                  <c:v>665.4</c:v>
                </c:pt>
                <c:pt idx="7557">
                  <c:v>665.5</c:v>
                </c:pt>
                <c:pt idx="7558">
                  <c:v>665.6</c:v>
                </c:pt>
                <c:pt idx="7559">
                  <c:v>665.69999999999993</c:v>
                </c:pt>
                <c:pt idx="7560">
                  <c:v>665.80000000000007</c:v>
                </c:pt>
                <c:pt idx="7561">
                  <c:v>665.9</c:v>
                </c:pt>
                <c:pt idx="7562">
                  <c:v>666</c:v>
                </c:pt>
                <c:pt idx="7563">
                  <c:v>666.1</c:v>
                </c:pt>
                <c:pt idx="7564">
                  <c:v>666.2</c:v>
                </c:pt>
                <c:pt idx="7565">
                  <c:v>666.3</c:v>
                </c:pt>
                <c:pt idx="7566">
                  <c:v>666.40000000000009</c:v>
                </c:pt>
                <c:pt idx="7567">
                  <c:v>666.5</c:v>
                </c:pt>
                <c:pt idx="7568">
                  <c:v>666.6</c:v>
                </c:pt>
                <c:pt idx="7569">
                  <c:v>666.7</c:v>
                </c:pt>
                <c:pt idx="7570">
                  <c:v>666.80000000000007</c:v>
                </c:pt>
                <c:pt idx="7571">
                  <c:v>666.9</c:v>
                </c:pt>
                <c:pt idx="7572">
                  <c:v>667</c:v>
                </c:pt>
                <c:pt idx="7573">
                  <c:v>667.1</c:v>
                </c:pt>
                <c:pt idx="7574">
                  <c:v>667.19999999999993</c:v>
                </c:pt>
                <c:pt idx="7575">
                  <c:v>667.3</c:v>
                </c:pt>
                <c:pt idx="7576">
                  <c:v>667.4</c:v>
                </c:pt>
                <c:pt idx="7577">
                  <c:v>667.5</c:v>
                </c:pt>
                <c:pt idx="7578">
                  <c:v>667.59999999999991</c:v>
                </c:pt>
                <c:pt idx="7579">
                  <c:v>667.7</c:v>
                </c:pt>
                <c:pt idx="7580">
                  <c:v>667.8</c:v>
                </c:pt>
                <c:pt idx="7581">
                  <c:v>667.9</c:v>
                </c:pt>
                <c:pt idx="7582">
                  <c:v>668</c:v>
                </c:pt>
                <c:pt idx="7583">
                  <c:v>668.1</c:v>
                </c:pt>
                <c:pt idx="7584">
                  <c:v>668.19999999999993</c:v>
                </c:pt>
                <c:pt idx="7585">
                  <c:v>668.30000000000007</c:v>
                </c:pt>
                <c:pt idx="7586">
                  <c:v>668.4</c:v>
                </c:pt>
                <c:pt idx="7587">
                  <c:v>668.5</c:v>
                </c:pt>
                <c:pt idx="7588">
                  <c:v>668.6</c:v>
                </c:pt>
                <c:pt idx="7589">
                  <c:v>668.7</c:v>
                </c:pt>
                <c:pt idx="7590">
                  <c:v>668.8</c:v>
                </c:pt>
                <c:pt idx="7591">
                  <c:v>668.90000000000009</c:v>
                </c:pt>
                <c:pt idx="7592">
                  <c:v>669</c:v>
                </c:pt>
                <c:pt idx="7593">
                  <c:v>669.09999999999991</c:v>
                </c:pt>
                <c:pt idx="7594">
                  <c:v>669.2</c:v>
                </c:pt>
                <c:pt idx="7595">
                  <c:v>669.3</c:v>
                </c:pt>
                <c:pt idx="7596">
                  <c:v>669.4</c:v>
                </c:pt>
                <c:pt idx="7597">
                  <c:v>669.5</c:v>
                </c:pt>
                <c:pt idx="7598">
                  <c:v>669.6</c:v>
                </c:pt>
                <c:pt idx="7599">
                  <c:v>669.69999999999993</c:v>
                </c:pt>
                <c:pt idx="7600">
                  <c:v>669.80000000000007</c:v>
                </c:pt>
                <c:pt idx="7601">
                  <c:v>669.9</c:v>
                </c:pt>
                <c:pt idx="7602">
                  <c:v>670</c:v>
                </c:pt>
                <c:pt idx="7603">
                  <c:v>670.1</c:v>
                </c:pt>
                <c:pt idx="7604">
                  <c:v>670.2</c:v>
                </c:pt>
                <c:pt idx="7605">
                  <c:v>670.3</c:v>
                </c:pt>
                <c:pt idx="7606">
                  <c:v>670.4</c:v>
                </c:pt>
                <c:pt idx="7607">
                  <c:v>670.5</c:v>
                </c:pt>
                <c:pt idx="7608">
                  <c:v>670.6</c:v>
                </c:pt>
                <c:pt idx="7609">
                  <c:v>670.69999999999993</c:v>
                </c:pt>
                <c:pt idx="7610">
                  <c:v>670.80000000000007</c:v>
                </c:pt>
                <c:pt idx="7611">
                  <c:v>670.9</c:v>
                </c:pt>
                <c:pt idx="7612">
                  <c:v>671</c:v>
                </c:pt>
                <c:pt idx="7613">
                  <c:v>671.1</c:v>
                </c:pt>
                <c:pt idx="7614">
                  <c:v>671.2</c:v>
                </c:pt>
                <c:pt idx="7615">
                  <c:v>671.3</c:v>
                </c:pt>
                <c:pt idx="7616">
                  <c:v>671.4</c:v>
                </c:pt>
                <c:pt idx="7617">
                  <c:v>671.5</c:v>
                </c:pt>
                <c:pt idx="7618">
                  <c:v>671.59999999999991</c:v>
                </c:pt>
                <c:pt idx="7619">
                  <c:v>671.7</c:v>
                </c:pt>
                <c:pt idx="7620">
                  <c:v>671.8</c:v>
                </c:pt>
                <c:pt idx="7621">
                  <c:v>671.9</c:v>
                </c:pt>
                <c:pt idx="7622">
                  <c:v>672</c:v>
                </c:pt>
                <c:pt idx="7623">
                  <c:v>672.1</c:v>
                </c:pt>
                <c:pt idx="7624">
                  <c:v>672.19999999999993</c:v>
                </c:pt>
                <c:pt idx="7625">
                  <c:v>672.30000000000007</c:v>
                </c:pt>
                <c:pt idx="7626">
                  <c:v>672.4</c:v>
                </c:pt>
                <c:pt idx="7627">
                  <c:v>672.5</c:v>
                </c:pt>
                <c:pt idx="7628">
                  <c:v>672.6</c:v>
                </c:pt>
                <c:pt idx="7629">
                  <c:v>672.7</c:v>
                </c:pt>
                <c:pt idx="7630">
                  <c:v>672.8</c:v>
                </c:pt>
                <c:pt idx="7631">
                  <c:v>672.90000000000009</c:v>
                </c:pt>
                <c:pt idx="7632">
                  <c:v>673</c:v>
                </c:pt>
                <c:pt idx="7633">
                  <c:v>673.1</c:v>
                </c:pt>
                <c:pt idx="7634">
                  <c:v>673.2</c:v>
                </c:pt>
                <c:pt idx="7635">
                  <c:v>673.30000000000007</c:v>
                </c:pt>
                <c:pt idx="7636">
                  <c:v>673.4</c:v>
                </c:pt>
                <c:pt idx="7637">
                  <c:v>673.5</c:v>
                </c:pt>
                <c:pt idx="7638">
                  <c:v>673.6</c:v>
                </c:pt>
                <c:pt idx="7639">
                  <c:v>673.69999999999993</c:v>
                </c:pt>
                <c:pt idx="7640">
                  <c:v>673.8</c:v>
                </c:pt>
                <c:pt idx="7641">
                  <c:v>673.9</c:v>
                </c:pt>
                <c:pt idx="7642">
                  <c:v>674</c:v>
                </c:pt>
                <c:pt idx="7643">
                  <c:v>674.09999999999991</c:v>
                </c:pt>
                <c:pt idx="7644">
                  <c:v>674.2</c:v>
                </c:pt>
                <c:pt idx="7645">
                  <c:v>674.3</c:v>
                </c:pt>
                <c:pt idx="7646">
                  <c:v>674.4</c:v>
                </c:pt>
                <c:pt idx="7647">
                  <c:v>674.5</c:v>
                </c:pt>
                <c:pt idx="7648">
                  <c:v>674.6</c:v>
                </c:pt>
                <c:pt idx="7649">
                  <c:v>674.69999999999993</c:v>
                </c:pt>
                <c:pt idx="7650">
                  <c:v>674.80000000000007</c:v>
                </c:pt>
                <c:pt idx="7651">
                  <c:v>674.9</c:v>
                </c:pt>
                <c:pt idx="7652">
                  <c:v>675</c:v>
                </c:pt>
                <c:pt idx="7653">
                  <c:v>675.1</c:v>
                </c:pt>
                <c:pt idx="7654">
                  <c:v>675.2</c:v>
                </c:pt>
                <c:pt idx="7655">
                  <c:v>675.3</c:v>
                </c:pt>
                <c:pt idx="7656">
                  <c:v>675.40000000000009</c:v>
                </c:pt>
                <c:pt idx="7657">
                  <c:v>675.5</c:v>
                </c:pt>
                <c:pt idx="7658">
                  <c:v>675.6</c:v>
                </c:pt>
                <c:pt idx="7659">
                  <c:v>675.7</c:v>
                </c:pt>
                <c:pt idx="7660">
                  <c:v>675.8</c:v>
                </c:pt>
                <c:pt idx="7661">
                  <c:v>675.9</c:v>
                </c:pt>
                <c:pt idx="7662">
                  <c:v>676</c:v>
                </c:pt>
                <c:pt idx="7663">
                  <c:v>676.1</c:v>
                </c:pt>
                <c:pt idx="7664">
                  <c:v>676.19999999999993</c:v>
                </c:pt>
                <c:pt idx="7665">
                  <c:v>676.30000000000007</c:v>
                </c:pt>
                <c:pt idx="7666">
                  <c:v>676.4</c:v>
                </c:pt>
                <c:pt idx="7667">
                  <c:v>676.5</c:v>
                </c:pt>
                <c:pt idx="7668">
                  <c:v>676.6</c:v>
                </c:pt>
                <c:pt idx="7669">
                  <c:v>676.7</c:v>
                </c:pt>
                <c:pt idx="7670">
                  <c:v>676.8</c:v>
                </c:pt>
                <c:pt idx="7671">
                  <c:v>676.9</c:v>
                </c:pt>
                <c:pt idx="7672">
                  <c:v>677</c:v>
                </c:pt>
                <c:pt idx="7673">
                  <c:v>677.1</c:v>
                </c:pt>
                <c:pt idx="7674">
                  <c:v>677.19999999999993</c:v>
                </c:pt>
                <c:pt idx="7675">
                  <c:v>677.30000000000007</c:v>
                </c:pt>
                <c:pt idx="7676">
                  <c:v>677.4</c:v>
                </c:pt>
                <c:pt idx="7677">
                  <c:v>677.5</c:v>
                </c:pt>
                <c:pt idx="7678">
                  <c:v>677.6</c:v>
                </c:pt>
                <c:pt idx="7679">
                  <c:v>677.7</c:v>
                </c:pt>
                <c:pt idx="7680">
                  <c:v>677.8</c:v>
                </c:pt>
                <c:pt idx="7681">
                  <c:v>677.90000000000009</c:v>
                </c:pt>
                <c:pt idx="7682">
                  <c:v>678</c:v>
                </c:pt>
                <c:pt idx="7683">
                  <c:v>678.09999999999991</c:v>
                </c:pt>
                <c:pt idx="7684">
                  <c:v>678.2</c:v>
                </c:pt>
                <c:pt idx="7685">
                  <c:v>678.3</c:v>
                </c:pt>
                <c:pt idx="7686">
                  <c:v>678.4</c:v>
                </c:pt>
                <c:pt idx="7687">
                  <c:v>678.5</c:v>
                </c:pt>
                <c:pt idx="7688">
                  <c:v>678.6</c:v>
                </c:pt>
                <c:pt idx="7689">
                  <c:v>678.69999999999993</c:v>
                </c:pt>
                <c:pt idx="7690">
                  <c:v>678.80000000000007</c:v>
                </c:pt>
                <c:pt idx="7691">
                  <c:v>678.9</c:v>
                </c:pt>
                <c:pt idx="7692">
                  <c:v>679</c:v>
                </c:pt>
                <c:pt idx="7693">
                  <c:v>679.1</c:v>
                </c:pt>
                <c:pt idx="7694">
                  <c:v>679.2</c:v>
                </c:pt>
                <c:pt idx="7695">
                  <c:v>679.3</c:v>
                </c:pt>
                <c:pt idx="7696">
                  <c:v>679.40000000000009</c:v>
                </c:pt>
                <c:pt idx="7697">
                  <c:v>679.5</c:v>
                </c:pt>
                <c:pt idx="7698">
                  <c:v>679.6</c:v>
                </c:pt>
                <c:pt idx="7699">
                  <c:v>679.69999999999993</c:v>
                </c:pt>
                <c:pt idx="7700">
                  <c:v>679.80000000000007</c:v>
                </c:pt>
                <c:pt idx="7701">
                  <c:v>679.9</c:v>
                </c:pt>
                <c:pt idx="7702">
                  <c:v>680</c:v>
                </c:pt>
                <c:pt idx="7703">
                  <c:v>680.1</c:v>
                </c:pt>
                <c:pt idx="7704">
                  <c:v>680.2</c:v>
                </c:pt>
                <c:pt idx="7705">
                  <c:v>680.3</c:v>
                </c:pt>
                <c:pt idx="7706">
                  <c:v>680.4</c:v>
                </c:pt>
                <c:pt idx="7707">
                  <c:v>680.5</c:v>
                </c:pt>
                <c:pt idx="7708">
                  <c:v>680.59999999999991</c:v>
                </c:pt>
                <c:pt idx="7709">
                  <c:v>680.7</c:v>
                </c:pt>
                <c:pt idx="7710">
                  <c:v>680.8</c:v>
                </c:pt>
                <c:pt idx="7711">
                  <c:v>680.9</c:v>
                </c:pt>
                <c:pt idx="7712">
                  <c:v>681</c:v>
                </c:pt>
                <c:pt idx="7713">
                  <c:v>681.1</c:v>
                </c:pt>
                <c:pt idx="7714">
                  <c:v>681.19999999999993</c:v>
                </c:pt>
                <c:pt idx="7715">
                  <c:v>681.30000000000007</c:v>
                </c:pt>
                <c:pt idx="7716">
                  <c:v>681.4</c:v>
                </c:pt>
                <c:pt idx="7717">
                  <c:v>681.5</c:v>
                </c:pt>
                <c:pt idx="7718">
                  <c:v>681.6</c:v>
                </c:pt>
                <c:pt idx="7719">
                  <c:v>681.7</c:v>
                </c:pt>
                <c:pt idx="7720">
                  <c:v>681.8</c:v>
                </c:pt>
                <c:pt idx="7721">
                  <c:v>681.90000000000009</c:v>
                </c:pt>
                <c:pt idx="7722">
                  <c:v>682</c:v>
                </c:pt>
                <c:pt idx="7723">
                  <c:v>682.1</c:v>
                </c:pt>
                <c:pt idx="7724">
                  <c:v>682.2</c:v>
                </c:pt>
                <c:pt idx="7725">
                  <c:v>682.30000000000007</c:v>
                </c:pt>
                <c:pt idx="7726">
                  <c:v>682.4</c:v>
                </c:pt>
                <c:pt idx="7727">
                  <c:v>682.5</c:v>
                </c:pt>
                <c:pt idx="7728">
                  <c:v>682.6</c:v>
                </c:pt>
                <c:pt idx="7729">
                  <c:v>682.69999999999993</c:v>
                </c:pt>
                <c:pt idx="7730">
                  <c:v>682.8</c:v>
                </c:pt>
                <c:pt idx="7731">
                  <c:v>682.9</c:v>
                </c:pt>
                <c:pt idx="7732">
                  <c:v>683</c:v>
                </c:pt>
                <c:pt idx="7733">
                  <c:v>683.09999999999991</c:v>
                </c:pt>
                <c:pt idx="7734">
                  <c:v>683.2</c:v>
                </c:pt>
                <c:pt idx="7735">
                  <c:v>683.3</c:v>
                </c:pt>
                <c:pt idx="7736">
                  <c:v>683.4</c:v>
                </c:pt>
                <c:pt idx="7737">
                  <c:v>683.5</c:v>
                </c:pt>
                <c:pt idx="7738">
                  <c:v>683.6</c:v>
                </c:pt>
                <c:pt idx="7739">
                  <c:v>683.69999999999993</c:v>
                </c:pt>
                <c:pt idx="7740">
                  <c:v>683.80000000000007</c:v>
                </c:pt>
                <c:pt idx="7741">
                  <c:v>683.9</c:v>
                </c:pt>
                <c:pt idx="7742">
                  <c:v>684</c:v>
                </c:pt>
                <c:pt idx="7743">
                  <c:v>684.1</c:v>
                </c:pt>
                <c:pt idx="7744">
                  <c:v>684.2</c:v>
                </c:pt>
                <c:pt idx="7745">
                  <c:v>684.3</c:v>
                </c:pt>
                <c:pt idx="7746">
                  <c:v>684.40000000000009</c:v>
                </c:pt>
                <c:pt idx="7747">
                  <c:v>684.5</c:v>
                </c:pt>
                <c:pt idx="7748">
                  <c:v>684.6</c:v>
                </c:pt>
                <c:pt idx="7749">
                  <c:v>684.7</c:v>
                </c:pt>
                <c:pt idx="7750">
                  <c:v>684.8</c:v>
                </c:pt>
                <c:pt idx="7751">
                  <c:v>684.9</c:v>
                </c:pt>
                <c:pt idx="7752">
                  <c:v>685</c:v>
                </c:pt>
                <c:pt idx="7753">
                  <c:v>685.1</c:v>
                </c:pt>
                <c:pt idx="7754">
                  <c:v>685.19999999999993</c:v>
                </c:pt>
                <c:pt idx="7755">
                  <c:v>685.30000000000007</c:v>
                </c:pt>
                <c:pt idx="7756">
                  <c:v>685.4</c:v>
                </c:pt>
                <c:pt idx="7757">
                  <c:v>685.5</c:v>
                </c:pt>
                <c:pt idx="7758">
                  <c:v>685.6</c:v>
                </c:pt>
                <c:pt idx="7759">
                  <c:v>685.7</c:v>
                </c:pt>
                <c:pt idx="7760">
                  <c:v>685.8</c:v>
                </c:pt>
                <c:pt idx="7761">
                  <c:v>685.9</c:v>
                </c:pt>
                <c:pt idx="7762">
                  <c:v>686</c:v>
                </c:pt>
                <c:pt idx="7763">
                  <c:v>686.1</c:v>
                </c:pt>
                <c:pt idx="7764">
                  <c:v>686.19999999999993</c:v>
                </c:pt>
                <c:pt idx="7765">
                  <c:v>686.30000000000007</c:v>
                </c:pt>
                <c:pt idx="7766">
                  <c:v>686.4</c:v>
                </c:pt>
                <c:pt idx="7767">
                  <c:v>686.5</c:v>
                </c:pt>
                <c:pt idx="7768">
                  <c:v>686.6</c:v>
                </c:pt>
                <c:pt idx="7769">
                  <c:v>686.7</c:v>
                </c:pt>
                <c:pt idx="7770">
                  <c:v>686.8</c:v>
                </c:pt>
                <c:pt idx="7771">
                  <c:v>686.90000000000009</c:v>
                </c:pt>
                <c:pt idx="7772">
                  <c:v>687</c:v>
                </c:pt>
                <c:pt idx="7773">
                  <c:v>687.09999999999991</c:v>
                </c:pt>
                <c:pt idx="7774">
                  <c:v>687.2</c:v>
                </c:pt>
                <c:pt idx="7775">
                  <c:v>687.3</c:v>
                </c:pt>
                <c:pt idx="7776">
                  <c:v>687.4</c:v>
                </c:pt>
                <c:pt idx="7777">
                  <c:v>687.5</c:v>
                </c:pt>
                <c:pt idx="7778">
                  <c:v>687.6</c:v>
                </c:pt>
                <c:pt idx="7779">
                  <c:v>687.69999999999993</c:v>
                </c:pt>
                <c:pt idx="7780">
                  <c:v>687.80000000000007</c:v>
                </c:pt>
                <c:pt idx="7781">
                  <c:v>687.9</c:v>
                </c:pt>
                <c:pt idx="7782">
                  <c:v>688</c:v>
                </c:pt>
                <c:pt idx="7783">
                  <c:v>688.1</c:v>
                </c:pt>
                <c:pt idx="7784">
                  <c:v>688.2</c:v>
                </c:pt>
                <c:pt idx="7785">
                  <c:v>688.3</c:v>
                </c:pt>
                <c:pt idx="7786">
                  <c:v>688.40000000000009</c:v>
                </c:pt>
                <c:pt idx="7787">
                  <c:v>688.5</c:v>
                </c:pt>
                <c:pt idx="7788">
                  <c:v>688.6</c:v>
                </c:pt>
                <c:pt idx="7789">
                  <c:v>688.7</c:v>
                </c:pt>
                <c:pt idx="7790">
                  <c:v>688.80000000000007</c:v>
                </c:pt>
                <c:pt idx="7791">
                  <c:v>688.9</c:v>
                </c:pt>
                <c:pt idx="7792">
                  <c:v>689</c:v>
                </c:pt>
                <c:pt idx="7793">
                  <c:v>689.1</c:v>
                </c:pt>
                <c:pt idx="7794">
                  <c:v>689.19999999999993</c:v>
                </c:pt>
                <c:pt idx="7795">
                  <c:v>689.3</c:v>
                </c:pt>
                <c:pt idx="7796">
                  <c:v>689.4</c:v>
                </c:pt>
                <c:pt idx="7797">
                  <c:v>689.5</c:v>
                </c:pt>
                <c:pt idx="7798">
                  <c:v>689.59999999999991</c:v>
                </c:pt>
                <c:pt idx="7799">
                  <c:v>689.7</c:v>
                </c:pt>
                <c:pt idx="7800">
                  <c:v>689.8</c:v>
                </c:pt>
                <c:pt idx="7801">
                  <c:v>689.9</c:v>
                </c:pt>
                <c:pt idx="7802">
                  <c:v>690</c:v>
                </c:pt>
                <c:pt idx="7803">
                  <c:v>690.1</c:v>
                </c:pt>
                <c:pt idx="7804">
                  <c:v>690.19999999999993</c:v>
                </c:pt>
                <c:pt idx="7805">
                  <c:v>690.30000000000007</c:v>
                </c:pt>
                <c:pt idx="7806">
                  <c:v>690.4</c:v>
                </c:pt>
                <c:pt idx="7807">
                  <c:v>690.5</c:v>
                </c:pt>
                <c:pt idx="7808">
                  <c:v>690.6</c:v>
                </c:pt>
                <c:pt idx="7809">
                  <c:v>690.7</c:v>
                </c:pt>
                <c:pt idx="7810">
                  <c:v>690.8</c:v>
                </c:pt>
                <c:pt idx="7811">
                  <c:v>690.90000000000009</c:v>
                </c:pt>
                <c:pt idx="7812">
                  <c:v>691</c:v>
                </c:pt>
                <c:pt idx="7813">
                  <c:v>691.1</c:v>
                </c:pt>
                <c:pt idx="7814">
                  <c:v>691.2</c:v>
                </c:pt>
                <c:pt idx="7815">
                  <c:v>691.30000000000007</c:v>
                </c:pt>
                <c:pt idx="7816">
                  <c:v>691.4</c:v>
                </c:pt>
                <c:pt idx="7817">
                  <c:v>691.5</c:v>
                </c:pt>
                <c:pt idx="7818">
                  <c:v>691.6</c:v>
                </c:pt>
                <c:pt idx="7819">
                  <c:v>691.69999999999993</c:v>
                </c:pt>
                <c:pt idx="7820">
                  <c:v>691.8</c:v>
                </c:pt>
                <c:pt idx="7821">
                  <c:v>691.9</c:v>
                </c:pt>
                <c:pt idx="7822">
                  <c:v>692</c:v>
                </c:pt>
                <c:pt idx="7823">
                  <c:v>692.09999999999991</c:v>
                </c:pt>
                <c:pt idx="7824">
                  <c:v>692.2</c:v>
                </c:pt>
                <c:pt idx="7825">
                  <c:v>692.3</c:v>
                </c:pt>
                <c:pt idx="7826">
                  <c:v>692.4</c:v>
                </c:pt>
                <c:pt idx="7827">
                  <c:v>692.5</c:v>
                </c:pt>
                <c:pt idx="7828">
                  <c:v>692.6</c:v>
                </c:pt>
                <c:pt idx="7829">
                  <c:v>692.69999999999993</c:v>
                </c:pt>
                <c:pt idx="7830">
                  <c:v>692.80000000000007</c:v>
                </c:pt>
                <c:pt idx="7831">
                  <c:v>692.9</c:v>
                </c:pt>
                <c:pt idx="7832">
                  <c:v>693</c:v>
                </c:pt>
                <c:pt idx="7833">
                  <c:v>693.1</c:v>
                </c:pt>
                <c:pt idx="7834">
                  <c:v>693.2</c:v>
                </c:pt>
                <c:pt idx="7835">
                  <c:v>693.3</c:v>
                </c:pt>
                <c:pt idx="7836">
                  <c:v>693.40000000000009</c:v>
                </c:pt>
                <c:pt idx="7837">
                  <c:v>693.5</c:v>
                </c:pt>
                <c:pt idx="7838">
                  <c:v>693.6</c:v>
                </c:pt>
                <c:pt idx="7839">
                  <c:v>693.7</c:v>
                </c:pt>
                <c:pt idx="7840">
                  <c:v>693.8</c:v>
                </c:pt>
                <c:pt idx="7841">
                  <c:v>693.9</c:v>
                </c:pt>
                <c:pt idx="7842">
                  <c:v>694</c:v>
                </c:pt>
                <c:pt idx="7843">
                  <c:v>694.1</c:v>
                </c:pt>
                <c:pt idx="7844">
                  <c:v>694.19999999999993</c:v>
                </c:pt>
                <c:pt idx="7845">
                  <c:v>694.30000000000007</c:v>
                </c:pt>
                <c:pt idx="7846">
                  <c:v>694.4</c:v>
                </c:pt>
                <c:pt idx="7847">
                  <c:v>694.5</c:v>
                </c:pt>
                <c:pt idx="7848">
                  <c:v>694.6</c:v>
                </c:pt>
                <c:pt idx="7849">
                  <c:v>694.7</c:v>
                </c:pt>
                <c:pt idx="7850">
                  <c:v>694.8</c:v>
                </c:pt>
                <c:pt idx="7851">
                  <c:v>694.9</c:v>
                </c:pt>
                <c:pt idx="7852">
                  <c:v>695</c:v>
                </c:pt>
                <c:pt idx="7853">
                  <c:v>695.1</c:v>
                </c:pt>
                <c:pt idx="7854">
                  <c:v>695.19999999999993</c:v>
                </c:pt>
                <c:pt idx="7855">
                  <c:v>695.30000000000007</c:v>
                </c:pt>
                <c:pt idx="7856">
                  <c:v>695.4</c:v>
                </c:pt>
                <c:pt idx="7857">
                  <c:v>695.5</c:v>
                </c:pt>
                <c:pt idx="7858">
                  <c:v>695.6</c:v>
                </c:pt>
                <c:pt idx="7859">
                  <c:v>695.7</c:v>
                </c:pt>
                <c:pt idx="7860">
                  <c:v>695.8</c:v>
                </c:pt>
                <c:pt idx="7861">
                  <c:v>695.9</c:v>
                </c:pt>
                <c:pt idx="7862">
                  <c:v>696</c:v>
                </c:pt>
                <c:pt idx="7863">
                  <c:v>696.09999999999991</c:v>
                </c:pt>
                <c:pt idx="7864">
                  <c:v>696.2</c:v>
                </c:pt>
                <c:pt idx="7865">
                  <c:v>696.3</c:v>
                </c:pt>
                <c:pt idx="7866">
                  <c:v>696.4</c:v>
                </c:pt>
                <c:pt idx="7867">
                  <c:v>696.5</c:v>
                </c:pt>
                <c:pt idx="7868">
                  <c:v>696.6</c:v>
                </c:pt>
                <c:pt idx="7869">
                  <c:v>696.69999999999993</c:v>
                </c:pt>
                <c:pt idx="7870">
                  <c:v>696.80000000000007</c:v>
                </c:pt>
                <c:pt idx="7871">
                  <c:v>696.9</c:v>
                </c:pt>
                <c:pt idx="7872">
                  <c:v>697</c:v>
                </c:pt>
                <c:pt idx="7873">
                  <c:v>697.1</c:v>
                </c:pt>
                <c:pt idx="7874">
                  <c:v>697.2</c:v>
                </c:pt>
                <c:pt idx="7875">
                  <c:v>697.3</c:v>
                </c:pt>
                <c:pt idx="7876">
                  <c:v>697.40000000000009</c:v>
                </c:pt>
                <c:pt idx="7877">
                  <c:v>697.5</c:v>
                </c:pt>
                <c:pt idx="7878">
                  <c:v>697.6</c:v>
                </c:pt>
                <c:pt idx="7879">
                  <c:v>697.7</c:v>
                </c:pt>
                <c:pt idx="7880">
                  <c:v>697.80000000000007</c:v>
                </c:pt>
                <c:pt idx="7881">
                  <c:v>697.9</c:v>
                </c:pt>
                <c:pt idx="7882">
                  <c:v>698</c:v>
                </c:pt>
                <c:pt idx="7883">
                  <c:v>698.1</c:v>
                </c:pt>
                <c:pt idx="7884">
                  <c:v>698.19999999999993</c:v>
                </c:pt>
                <c:pt idx="7885">
                  <c:v>698.3</c:v>
                </c:pt>
                <c:pt idx="7886">
                  <c:v>698.4</c:v>
                </c:pt>
                <c:pt idx="7887">
                  <c:v>698.5</c:v>
                </c:pt>
                <c:pt idx="7888">
                  <c:v>698.59999999999991</c:v>
                </c:pt>
                <c:pt idx="7889">
                  <c:v>698.7</c:v>
                </c:pt>
                <c:pt idx="7890">
                  <c:v>698.8</c:v>
                </c:pt>
                <c:pt idx="7891">
                  <c:v>698.9</c:v>
                </c:pt>
                <c:pt idx="7892">
                  <c:v>699</c:v>
                </c:pt>
                <c:pt idx="7893">
                  <c:v>699.1</c:v>
                </c:pt>
                <c:pt idx="7894">
                  <c:v>699.19999999999993</c:v>
                </c:pt>
                <c:pt idx="7895">
                  <c:v>699.30000000000007</c:v>
                </c:pt>
                <c:pt idx="7896">
                  <c:v>699.4</c:v>
                </c:pt>
                <c:pt idx="7897">
                  <c:v>699.5</c:v>
                </c:pt>
                <c:pt idx="7898">
                  <c:v>699.6</c:v>
                </c:pt>
                <c:pt idx="7899">
                  <c:v>699.7</c:v>
                </c:pt>
                <c:pt idx="7900">
                  <c:v>699.8</c:v>
                </c:pt>
                <c:pt idx="7901">
                  <c:v>699.90000000000009</c:v>
                </c:pt>
                <c:pt idx="7902">
                  <c:v>700</c:v>
                </c:pt>
                <c:pt idx="7903">
                  <c:v>700.1</c:v>
                </c:pt>
                <c:pt idx="7904">
                  <c:v>700.2</c:v>
                </c:pt>
                <c:pt idx="7905">
                  <c:v>700.3</c:v>
                </c:pt>
                <c:pt idx="7906">
                  <c:v>700.4</c:v>
                </c:pt>
                <c:pt idx="7907">
                  <c:v>700.5</c:v>
                </c:pt>
                <c:pt idx="7908">
                  <c:v>700.6</c:v>
                </c:pt>
                <c:pt idx="7909">
                  <c:v>700.69999999999993</c:v>
                </c:pt>
                <c:pt idx="7910">
                  <c:v>700.80000000000007</c:v>
                </c:pt>
                <c:pt idx="7911">
                  <c:v>700.9</c:v>
                </c:pt>
                <c:pt idx="7912">
                  <c:v>701</c:v>
                </c:pt>
                <c:pt idx="7913">
                  <c:v>701.09999999999991</c:v>
                </c:pt>
                <c:pt idx="7914">
                  <c:v>701.2</c:v>
                </c:pt>
                <c:pt idx="7915">
                  <c:v>701.3</c:v>
                </c:pt>
                <c:pt idx="7916">
                  <c:v>701.4</c:v>
                </c:pt>
                <c:pt idx="7917">
                  <c:v>701.5</c:v>
                </c:pt>
                <c:pt idx="7918">
                  <c:v>701.6</c:v>
                </c:pt>
                <c:pt idx="7919">
                  <c:v>701.69999999999993</c:v>
                </c:pt>
                <c:pt idx="7920">
                  <c:v>701.80000000000007</c:v>
                </c:pt>
                <c:pt idx="7921">
                  <c:v>701.9</c:v>
                </c:pt>
                <c:pt idx="7922">
                  <c:v>702</c:v>
                </c:pt>
                <c:pt idx="7923">
                  <c:v>702.1</c:v>
                </c:pt>
                <c:pt idx="7924">
                  <c:v>702.2</c:v>
                </c:pt>
                <c:pt idx="7925">
                  <c:v>702.3</c:v>
                </c:pt>
                <c:pt idx="7926">
                  <c:v>702.40000000000009</c:v>
                </c:pt>
                <c:pt idx="7927">
                  <c:v>702.5</c:v>
                </c:pt>
                <c:pt idx="7928">
                  <c:v>702.59999999999991</c:v>
                </c:pt>
                <c:pt idx="7929">
                  <c:v>702.7</c:v>
                </c:pt>
                <c:pt idx="7930">
                  <c:v>702.8</c:v>
                </c:pt>
                <c:pt idx="7931">
                  <c:v>702.9</c:v>
                </c:pt>
                <c:pt idx="7932">
                  <c:v>703</c:v>
                </c:pt>
                <c:pt idx="7933">
                  <c:v>703.1</c:v>
                </c:pt>
                <c:pt idx="7934">
                  <c:v>703.19999999999993</c:v>
                </c:pt>
                <c:pt idx="7935">
                  <c:v>703.30000000000007</c:v>
                </c:pt>
                <c:pt idx="7936">
                  <c:v>703.4</c:v>
                </c:pt>
                <c:pt idx="7937">
                  <c:v>703.5</c:v>
                </c:pt>
                <c:pt idx="7938">
                  <c:v>703.6</c:v>
                </c:pt>
                <c:pt idx="7939">
                  <c:v>703.7</c:v>
                </c:pt>
                <c:pt idx="7940">
                  <c:v>703.8</c:v>
                </c:pt>
                <c:pt idx="7941">
                  <c:v>703.9</c:v>
                </c:pt>
                <c:pt idx="7942">
                  <c:v>704</c:v>
                </c:pt>
                <c:pt idx="7943">
                  <c:v>704.1</c:v>
                </c:pt>
                <c:pt idx="7944">
                  <c:v>704.19999999999993</c:v>
                </c:pt>
                <c:pt idx="7945">
                  <c:v>704.30000000000007</c:v>
                </c:pt>
                <c:pt idx="7946">
                  <c:v>704.4</c:v>
                </c:pt>
                <c:pt idx="7947">
                  <c:v>704.5</c:v>
                </c:pt>
                <c:pt idx="7948">
                  <c:v>704.6</c:v>
                </c:pt>
                <c:pt idx="7949">
                  <c:v>704.7</c:v>
                </c:pt>
                <c:pt idx="7950">
                  <c:v>704.8</c:v>
                </c:pt>
                <c:pt idx="7951">
                  <c:v>704.9</c:v>
                </c:pt>
                <c:pt idx="7952">
                  <c:v>705</c:v>
                </c:pt>
                <c:pt idx="7953">
                  <c:v>705.09999999999991</c:v>
                </c:pt>
                <c:pt idx="7954">
                  <c:v>705.2</c:v>
                </c:pt>
                <c:pt idx="7955">
                  <c:v>705.3</c:v>
                </c:pt>
                <c:pt idx="7956">
                  <c:v>705.4</c:v>
                </c:pt>
                <c:pt idx="7957">
                  <c:v>705.5</c:v>
                </c:pt>
                <c:pt idx="7958">
                  <c:v>705.6</c:v>
                </c:pt>
                <c:pt idx="7959">
                  <c:v>705.69999999999993</c:v>
                </c:pt>
                <c:pt idx="7960">
                  <c:v>705.80000000000007</c:v>
                </c:pt>
                <c:pt idx="7961">
                  <c:v>705.9</c:v>
                </c:pt>
                <c:pt idx="7962">
                  <c:v>706</c:v>
                </c:pt>
                <c:pt idx="7963">
                  <c:v>706.1</c:v>
                </c:pt>
                <c:pt idx="7964">
                  <c:v>706.2</c:v>
                </c:pt>
                <c:pt idx="7965">
                  <c:v>706.3</c:v>
                </c:pt>
                <c:pt idx="7966">
                  <c:v>706.40000000000009</c:v>
                </c:pt>
                <c:pt idx="7967">
                  <c:v>706.5</c:v>
                </c:pt>
                <c:pt idx="7968">
                  <c:v>706.6</c:v>
                </c:pt>
                <c:pt idx="7969">
                  <c:v>706.7</c:v>
                </c:pt>
                <c:pt idx="7970">
                  <c:v>706.80000000000007</c:v>
                </c:pt>
                <c:pt idx="7971">
                  <c:v>706.9</c:v>
                </c:pt>
                <c:pt idx="7972">
                  <c:v>707</c:v>
                </c:pt>
                <c:pt idx="7973">
                  <c:v>707.1</c:v>
                </c:pt>
                <c:pt idx="7974">
                  <c:v>707.19999999999993</c:v>
                </c:pt>
                <c:pt idx="7975">
                  <c:v>707.3</c:v>
                </c:pt>
                <c:pt idx="7976">
                  <c:v>707.4</c:v>
                </c:pt>
                <c:pt idx="7977">
                  <c:v>707.5</c:v>
                </c:pt>
                <c:pt idx="7978">
                  <c:v>707.59999999999991</c:v>
                </c:pt>
                <c:pt idx="7979">
                  <c:v>707.7</c:v>
                </c:pt>
                <c:pt idx="7980">
                  <c:v>707.8</c:v>
                </c:pt>
                <c:pt idx="7981">
                  <c:v>707.9</c:v>
                </c:pt>
                <c:pt idx="7982">
                  <c:v>708</c:v>
                </c:pt>
                <c:pt idx="7983">
                  <c:v>708.1</c:v>
                </c:pt>
                <c:pt idx="7984">
                  <c:v>708.19999999999993</c:v>
                </c:pt>
                <c:pt idx="7985">
                  <c:v>708.30000000000007</c:v>
                </c:pt>
                <c:pt idx="7986">
                  <c:v>708.4</c:v>
                </c:pt>
                <c:pt idx="7987">
                  <c:v>708.5</c:v>
                </c:pt>
                <c:pt idx="7988">
                  <c:v>708.6</c:v>
                </c:pt>
                <c:pt idx="7989">
                  <c:v>708.7</c:v>
                </c:pt>
                <c:pt idx="7990">
                  <c:v>708.8</c:v>
                </c:pt>
                <c:pt idx="7991">
                  <c:v>708.90000000000009</c:v>
                </c:pt>
                <c:pt idx="7992">
                  <c:v>709</c:v>
                </c:pt>
                <c:pt idx="7993">
                  <c:v>709.1</c:v>
                </c:pt>
                <c:pt idx="7994">
                  <c:v>709.2</c:v>
                </c:pt>
                <c:pt idx="7995">
                  <c:v>709.3</c:v>
                </c:pt>
                <c:pt idx="7996">
                  <c:v>709.4</c:v>
                </c:pt>
                <c:pt idx="7997">
                  <c:v>709.5</c:v>
                </c:pt>
                <c:pt idx="7998">
                  <c:v>709.6</c:v>
                </c:pt>
                <c:pt idx="7999">
                  <c:v>709.69999999999993</c:v>
                </c:pt>
                <c:pt idx="8000">
                  <c:v>709.80000000000007</c:v>
                </c:pt>
                <c:pt idx="8001">
                  <c:v>709.9</c:v>
                </c:pt>
                <c:pt idx="8002">
                  <c:v>710</c:v>
                </c:pt>
                <c:pt idx="8003">
                  <c:v>710.1</c:v>
                </c:pt>
                <c:pt idx="8004">
                  <c:v>710.2</c:v>
                </c:pt>
                <c:pt idx="8005">
                  <c:v>710.3</c:v>
                </c:pt>
                <c:pt idx="8006">
                  <c:v>710.4</c:v>
                </c:pt>
                <c:pt idx="8007">
                  <c:v>710.5</c:v>
                </c:pt>
                <c:pt idx="8008">
                  <c:v>710.6</c:v>
                </c:pt>
                <c:pt idx="8009">
                  <c:v>710.69999999999993</c:v>
                </c:pt>
                <c:pt idx="8010">
                  <c:v>710.80000000000007</c:v>
                </c:pt>
                <c:pt idx="8011">
                  <c:v>710.9</c:v>
                </c:pt>
                <c:pt idx="8012">
                  <c:v>711</c:v>
                </c:pt>
                <c:pt idx="8013">
                  <c:v>711.1</c:v>
                </c:pt>
                <c:pt idx="8014">
                  <c:v>711.2</c:v>
                </c:pt>
                <c:pt idx="8015">
                  <c:v>711.3</c:v>
                </c:pt>
                <c:pt idx="8016">
                  <c:v>711.40000000000009</c:v>
                </c:pt>
                <c:pt idx="8017">
                  <c:v>711.5</c:v>
                </c:pt>
                <c:pt idx="8018">
                  <c:v>711.59999999999991</c:v>
                </c:pt>
                <c:pt idx="8019">
                  <c:v>711.7</c:v>
                </c:pt>
                <c:pt idx="8020">
                  <c:v>711.8</c:v>
                </c:pt>
                <c:pt idx="8021">
                  <c:v>711.9</c:v>
                </c:pt>
                <c:pt idx="8022">
                  <c:v>712</c:v>
                </c:pt>
                <c:pt idx="8023">
                  <c:v>712.1</c:v>
                </c:pt>
                <c:pt idx="8024">
                  <c:v>712.19999999999993</c:v>
                </c:pt>
                <c:pt idx="8025">
                  <c:v>712.30000000000007</c:v>
                </c:pt>
                <c:pt idx="8026">
                  <c:v>712.4</c:v>
                </c:pt>
                <c:pt idx="8027">
                  <c:v>712.5</c:v>
                </c:pt>
                <c:pt idx="8028">
                  <c:v>712.6</c:v>
                </c:pt>
                <c:pt idx="8029">
                  <c:v>712.7</c:v>
                </c:pt>
                <c:pt idx="8030">
                  <c:v>712.8</c:v>
                </c:pt>
                <c:pt idx="8031">
                  <c:v>712.90000000000009</c:v>
                </c:pt>
                <c:pt idx="8032">
                  <c:v>713</c:v>
                </c:pt>
                <c:pt idx="8033">
                  <c:v>713.1</c:v>
                </c:pt>
                <c:pt idx="8034">
                  <c:v>713.19999999999993</c:v>
                </c:pt>
                <c:pt idx="8035">
                  <c:v>713.30000000000007</c:v>
                </c:pt>
                <c:pt idx="8036">
                  <c:v>713.4</c:v>
                </c:pt>
                <c:pt idx="8037">
                  <c:v>713.5</c:v>
                </c:pt>
                <c:pt idx="8038">
                  <c:v>713.6</c:v>
                </c:pt>
                <c:pt idx="8039">
                  <c:v>713.69999999999993</c:v>
                </c:pt>
                <c:pt idx="8040">
                  <c:v>713.8</c:v>
                </c:pt>
                <c:pt idx="8041">
                  <c:v>713.9</c:v>
                </c:pt>
                <c:pt idx="8042">
                  <c:v>714</c:v>
                </c:pt>
                <c:pt idx="8043">
                  <c:v>714.09999999999991</c:v>
                </c:pt>
                <c:pt idx="8044">
                  <c:v>714.2</c:v>
                </c:pt>
                <c:pt idx="8045">
                  <c:v>714.3</c:v>
                </c:pt>
                <c:pt idx="8046">
                  <c:v>714.4</c:v>
                </c:pt>
                <c:pt idx="8047">
                  <c:v>714.5</c:v>
                </c:pt>
                <c:pt idx="8048">
                  <c:v>714.6</c:v>
                </c:pt>
                <c:pt idx="8049">
                  <c:v>714.69999999999993</c:v>
                </c:pt>
                <c:pt idx="8050">
                  <c:v>714.80000000000007</c:v>
                </c:pt>
                <c:pt idx="8051">
                  <c:v>714.9</c:v>
                </c:pt>
                <c:pt idx="8052">
                  <c:v>715</c:v>
                </c:pt>
                <c:pt idx="8053">
                  <c:v>715.1</c:v>
                </c:pt>
                <c:pt idx="8054">
                  <c:v>715.2</c:v>
                </c:pt>
                <c:pt idx="8055">
                  <c:v>715.3</c:v>
                </c:pt>
                <c:pt idx="8056">
                  <c:v>715.40000000000009</c:v>
                </c:pt>
                <c:pt idx="8057">
                  <c:v>715.5</c:v>
                </c:pt>
                <c:pt idx="8058">
                  <c:v>715.6</c:v>
                </c:pt>
                <c:pt idx="8059">
                  <c:v>715.7</c:v>
                </c:pt>
                <c:pt idx="8060">
                  <c:v>715.80000000000007</c:v>
                </c:pt>
                <c:pt idx="8061">
                  <c:v>715.9</c:v>
                </c:pt>
                <c:pt idx="8062">
                  <c:v>716</c:v>
                </c:pt>
                <c:pt idx="8063">
                  <c:v>716.1</c:v>
                </c:pt>
                <c:pt idx="8064">
                  <c:v>716.19999999999993</c:v>
                </c:pt>
                <c:pt idx="8065">
                  <c:v>716.3</c:v>
                </c:pt>
                <c:pt idx="8066">
                  <c:v>716.4</c:v>
                </c:pt>
                <c:pt idx="8067">
                  <c:v>716.5</c:v>
                </c:pt>
                <c:pt idx="8068">
                  <c:v>716.59999999999991</c:v>
                </c:pt>
                <c:pt idx="8069">
                  <c:v>716.7</c:v>
                </c:pt>
                <c:pt idx="8070">
                  <c:v>716.8</c:v>
                </c:pt>
                <c:pt idx="8071">
                  <c:v>716.9</c:v>
                </c:pt>
                <c:pt idx="8072">
                  <c:v>717</c:v>
                </c:pt>
                <c:pt idx="8073">
                  <c:v>717.1</c:v>
                </c:pt>
                <c:pt idx="8074">
                  <c:v>717.19999999999993</c:v>
                </c:pt>
                <c:pt idx="8075">
                  <c:v>717.30000000000007</c:v>
                </c:pt>
                <c:pt idx="8076">
                  <c:v>717.4</c:v>
                </c:pt>
                <c:pt idx="8077">
                  <c:v>717.5</c:v>
                </c:pt>
                <c:pt idx="8078">
                  <c:v>717.6</c:v>
                </c:pt>
                <c:pt idx="8079">
                  <c:v>717.7</c:v>
                </c:pt>
                <c:pt idx="8080">
                  <c:v>717.8</c:v>
                </c:pt>
                <c:pt idx="8081">
                  <c:v>717.90000000000009</c:v>
                </c:pt>
                <c:pt idx="8082">
                  <c:v>718</c:v>
                </c:pt>
                <c:pt idx="8083">
                  <c:v>718.1</c:v>
                </c:pt>
                <c:pt idx="8084">
                  <c:v>718.2</c:v>
                </c:pt>
                <c:pt idx="8085">
                  <c:v>718.3</c:v>
                </c:pt>
                <c:pt idx="8086">
                  <c:v>718.4</c:v>
                </c:pt>
                <c:pt idx="8087">
                  <c:v>718.5</c:v>
                </c:pt>
                <c:pt idx="8088">
                  <c:v>718.6</c:v>
                </c:pt>
                <c:pt idx="8089">
                  <c:v>718.69999999999993</c:v>
                </c:pt>
                <c:pt idx="8090">
                  <c:v>718.80000000000007</c:v>
                </c:pt>
                <c:pt idx="8091">
                  <c:v>718.9</c:v>
                </c:pt>
                <c:pt idx="8092">
                  <c:v>719</c:v>
                </c:pt>
                <c:pt idx="8093">
                  <c:v>719.1</c:v>
                </c:pt>
                <c:pt idx="8094">
                  <c:v>719.2</c:v>
                </c:pt>
                <c:pt idx="8095">
                  <c:v>719.3</c:v>
                </c:pt>
                <c:pt idx="8096">
                  <c:v>719.4</c:v>
                </c:pt>
                <c:pt idx="8097">
                  <c:v>719.5</c:v>
                </c:pt>
                <c:pt idx="8098">
                  <c:v>719.6</c:v>
                </c:pt>
                <c:pt idx="8099">
                  <c:v>719.69999999999993</c:v>
                </c:pt>
                <c:pt idx="8100">
                  <c:v>719.80000000000007</c:v>
                </c:pt>
                <c:pt idx="8101">
                  <c:v>719.9</c:v>
                </c:pt>
                <c:pt idx="8102">
                  <c:v>720</c:v>
                </c:pt>
                <c:pt idx="8103">
                  <c:v>720.1</c:v>
                </c:pt>
                <c:pt idx="8104">
                  <c:v>720.2</c:v>
                </c:pt>
                <c:pt idx="8105">
                  <c:v>720.3</c:v>
                </c:pt>
                <c:pt idx="8106">
                  <c:v>720.4</c:v>
                </c:pt>
                <c:pt idx="8107">
                  <c:v>720.5</c:v>
                </c:pt>
                <c:pt idx="8108">
                  <c:v>720.59999999999991</c:v>
                </c:pt>
                <c:pt idx="8109">
                  <c:v>720.7</c:v>
                </c:pt>
                <c:pt idx="8110">
                  <c:v>720.8</c:v>
                </c:pt>
                <c:pt idx="8111">
                  <c:v>720.9</c:v>
                </c:pt>
                <c:pt idx="8112">
                  <c:v>721</c:v>
                </c:pt>
                <c:pt idx="8113">
                  <c:v>721.1</c:v>
                </c:pt>
                <c:pt idx="8114">
                  <c:v>721.19999999999993</c:v>
                </c:pt>
                <c:pt idx="8115">
                  <c:v>721.30000000000007</c:v>
                </c:pt>
                <c:pt idx="8116">
                  <c:v>721.4</c:v>
                </c:pt>
                <c:pt idx="8117">
                  <c:v>721.5</c:v>
                </c:pt>
                <c:pt idx="8118">
                  <c:v>721.6</c:v>
                </c:pt>
                <c:pt idx="8119">
                  <c:v>721.7</c:v>
                </c:pt>
                <c:pt idx="8120">
                  <c:v>721.8</c:v>
                </c:pt>
                <c:pt idx="8121">
                  <c:v>721.90000000000009</c:v>
                </c:pt>
                <c:pt idx="8122">
                  <c:v>722</c:v>
                </c:pt>
                <c:pt idx="8123">
                  <c:v>722.1</c:v>
                </c:pt>
                <c:pt idx="8124">
                  <c:v>722.2</c:v>
                </c:pt>
                <c:pt idx="8125">
                  <c:v>722.30000000000007</c:v>
                </c:pt>
                <c:pt idx="8126">
                  <c:v>722.4</c:v>
                </c:pt>
                <c:pt idx="8127">
                  <c:v>722.5</c:v>
                </c:pt>
                <c:pt idx="8128">
                  <c:v>722.6</c:v>
                </c:pt>
                <c:pt idx="8129">
                  <c:v>722.69999999999993</c:v>
                </c:pt>
                <c:pt idx="8130">
                  <c:v>722.8</c:v>
                </c:pt>
                <c:pt idx="8131">
                  <c:v>722.9</c:v>
                </c:pt>
                <c:pt idx="8132">
                  <c:v>723</c:v>
                </c:pt>
                <c:pt idx="8133">
                  <c:v>723.09999999999991</c:v>
                </c:pt>
                <c:pt idx="8134">
                  <c:v>723.2</c:v>
                </c:pt>
                <c:pt idx="8135">
                  <c:v>723.3</c:v>
                </c:pt>
                <c:pt idx="8136">
                  <c:v>723.4</c:v>
                </c:pt>
                <c:pt idx="8137">
                  <c:v>723.5</c:v>
                </c:pt>
                <c:pt idx="8138">
                  <c:v>723.6</c:v>
                </c:pt>
                <c:pt idx="8139">
                  <c:v>723.69999999999993</c:v>
                </c:pt>
                <c:pt idx="8140">
                  <c:v>723.80000000000007</c:v>
                </c:pt>
                <c:pt idx="8141">
                  <c:v>723.9</c:v>
                </c:pt>
                <c:pt idx="8142">
                  <c:v>724</c:v>
                </c:pt>
                <c:pt idx="8143">
                  <c:v>724.1</c:v>
                </c:pt>
                <c:pt idx="8144">
                  <c:v>724.2</c:v>
                </c:pt>
                <c:pt idx="8145">
                  <c:v>724.3</c:v>
                </c:pt>
                <c:pt idx="8146">
                  <c:v>724.40000000000009</c:v>
                </c:pt>
                <c:pt idx="8147">
                  <c:v>724.5</c:v>
                </c:pt>
                <c:pt idx="8148">
                  <c:v>724.6</c:v>
                </c:pt>
                <c:pt idx="8149">
                  <c:v>724.7</c:v>
                </c:pt>
                <c:pt idx="8150">
                  <c:v>724.80000000000007</c:v>
                </c:pt>
                <c:pt idx="8151">
                  <c:v>724.9</c:v>
                </c:pt>
                <c:pt idx="8152">
                  <c:v>725</c:v>
                </c:pt>
                <c:pt idx="8153">
                  <c:v>725.1</c:v>
                </c:pt>
                <c:pt idx="8154">
                  <c:v>725.19999999999993</c:v>
                </c:pt>
                <c:pt idx="8155">
                  <c:v>725.30000000000007</c:v>
                </c:pt>
                <c:pt idx="8156">
                  <c:v>725.4</c:v>
                </c:pt>
                <c:pt idx="8157">
                  <c:v>725.5</c:v>
                </c:pt>
                <c:pt idx="8158">
                  <c:v>725.59999999999991</c:v>
                </c:pt>
                <c:pt idx="8159">
                  <c:v>725.7</c:v>
                </c:pt>
                <c:pt idx="8160">
                  <c:v>725.8</c:v>
                </c:pt>
                <c:pt idx="8161">
                  <c:v>725.9</c:v>
                </c:pt>
                <c:pt idx="8162">
                  <c:v>726</c:v>
                </c:pt>
                <c:pt idx="8163">
                  <c:v>726.1</c:v>
                </c:pt>
                <c:pt idx="8164">
                  <c:v>726.19999999999993</c:v>
                </c:pt>
                <c:pt idx="8165">
                  <c:v>726.30000000000007</c:v>
                </c:pt>
                <c:pt idx="8166">
                  <c:v>726.4</c:v>
                </c:pt>
                <c:pt idx="8167">
                  <c:v>726.5</c:v>
                </c:pt>
                <c:pt idx="8168">
                  <c:v>726.6</c:v>
                </c:pt>
                <c:pt idx="8169">
                  <c:v>726.7</c:v>
                </c:pt>
                <c:pt idx="8170">
                  <c:v>726.8</c:v>
                </c:pt>
                <c:pt idx="8171">
                  <c:v>726.90000000000009</c:v>
                </c:pt>
                <c:pt idx="8172">
                  <c:v>727</c:v>
                </c:pt>
                <c:pt idx="8173">
                  <c:v>727.09999999999991</c:v>
                </c:pt>
                <c:pt idx="8174">
                  <c:v>727.2</c:v>
                </c:pt>
                <c:pt idx="8175">
                  <c:v>727.3</c:v>
                </c:pt>
                <c:pt idx="8176">
                  <c:v>727.4</c:v>
                </c:pt>
                <c:pt idx="8177">
                  <c:v>727.5</c:v>
                </c:pt>
                <c:pt idx="8178">
                  <c:v>727.6</c:v>
                </c:pt>
                <c:pt idx="8179">
                  <c:v>727.69999999999993</c:v>
                </c:pt>
                <c:pt idx="8180">
                  <c:v>727.80000000000007</c:v>
                </c:pt>
                <c:pt idx="8181">
                  <c:v>727.9</c:v>
                </c:pt>
                <c:pt idx="8182">
                  <c:v>728</c:v>
                </c:pt>
                <c:pt idx="8183">
                  <c:v>728.1</c:v>
                </c:pt>
                <c:pt idx="8184">
                  <c:v>728.2</c:v>
                </c:pt>
                <c:pt idx="8185">
                  <c:v>728.3</c:v>
                </c:pt>
                <c:pt idx="8186">
                  <c:v>728.4</c:v>
                </c:pt>
                <c:pt idx="8187">
                  <c:v>728.5</c:v>
                </c:pt>
                <c:pt idx="8188">
                  <c:v>728.6</c:v>
                </c:pt>
                <c:pt idx="8189">
                  <c:v>728.69999999999993</c:v>
                </c:pt>
                <c:pt idx="8190">
                  <c:v>728.80000000000007</c:v>
                </c:pt>
                <c:pt idx="8191">
                  <c:v>728.9</c:v>
                </c:pt>
                <c:pt idx="8192">
                  <c:v>729</c:v>
                </c:pt>
                <c:pt idx="8193">
                  <c:v>729.1</c:v>
                </c:pt>
                <c:pt idx="8194">
                  <c:v>729.2</c:v>
                </c:pt>
                <c:pt idx="8195">
                  <c:v>729.3</c:v>
                </c:pt>
                <c:pt idx="8196">
                  <c:v>729.4</c:v>
                </c:pt>
                <c:pt idx="8197">
                  <c:v>729.5</c:v>
                </c:pt>
                <c:pt idx="8198">
                  <c:v>729.59999999999991</c:v>
                </c:pt>
                <c:pt idx="8199">
                  <c:v>729.7</c:v>
                </c:pt>
                <c:pt idx="8200">
                  <c:v>729.8</c:v>
                </c:pt>
                <c:pt idx="8201">
                  <c:v>729.9</c:v>
                </c:pt>
                <c:pt idx="8202">
                  <c:v>730</c:v>
                </c:pt>
                <c:pt idx="8203">
                  <c:v>730.1</c:v>
                </c:pt>
                <c:pt idx="8204">
                  <c:v>730.19999999999993</c:v>
                </c:pt>
                <c:pt idx="8205">
                  <c:v>730.30000000000007</c:v>
                </c:pt>
                <c:pt idx="8206">
                  <c:v>730.4</c:v>
                </c:pt>
                <c:pt idx="8207">
                  <c:v>730.5</c:v>
                </c:pt>
                <c:pt idx="8208">
                  <c:v>730.6</c:v>
                </c:pt>
                <c:pt idx="8209">
                  <c:v>730.7</c:v>
                </c:pt>
                <c:pt idx="8210">
                  <c:v>730.8</c:v>
                </c:pt>
                <c:pt idx="8211">
                  <c:v>730.90000000000009</c:v>
                </c:pt>
                <c:pt idx="8212">
                  <c:v>731</c:v>
                </c:pt>
                <c:pt idx="8213">
                  <c:v>731.1</c:v>
                </c:pt>
                <c:pt idx="8214">
                  <c:v>731.2</c:v>
                </c:pt>
                <c:pt idx="8215">
                  <c:v>731.30000000000007</c:v>
                </c:pt>
                <c:pt idx="8216">
                  <c:v>731.4</c:v>
                </c:pt>
                <c:pt idx="8217">
                  <c:v>731.5</c:v>
                </c:pt>
                <c:pt idx="8218">
                  <c:v>731.6</c:v>
                </c:pt>
                <c:pt idx="8219">
                  <c:v>731.69999999999993</c:v>
                </c:pt>
                <c:pt idx="8220">
                  <c:v>731.8</c:v>
                </c:pt>
                <c:pt idx="8221">
                  <c:v>731.9</c:v>
                </c:pt>
                <c:pt idx="8222">
                  <c:v>732</c:v>
                </c:pt>
                <c:pt idx="8223">
                  <c:v>732.09999999999991</c:v>
                </c:pt>
                <c:pt idx="8224">
                  <c:v>732.2</c:v>
                </c:pt>
                <c:pt idx="8225">
                  <c:v>732.3</c:v>
                </c:pt>
                <c:pt idx="8226">
                  <c:v>732.4</c:v>
                </c:pt>
                <c:pt idx="8227">
                  <c:v>732.5</c:v>
                </c:pt>
                <c:pt idx="8228">
                  <c:v>732.6</c:v>
                </c:pt>
                <c:pt idx="8229">
                  <c:v>732.69999999999993</c:v>
                </c:pt>
                <c:pt idx="8230">
                  <c:v>732.80000000000007</c:v>
                </c:pt>
                <c:pt idx="8231">
                  <c:v>732.9</c:v>
                </c:pt>
                <c:pt idx="8232">
                  <c:v>733</c:v>
                </c:pt>
                <c:pt idx="8233">
                  <c:v>733.1</c:v>
                </c:pt>
                <c:pt idx="8234">
                  <c:v>733.2</c:v>
                </c:pt>
                <c:pt idx="8235">
                  <c:v>733.3</c:v>
                </c:pt>
                <c:pt idx="8236">
                  <c:v>733.40000000000009</c:v>
                </c:pt>
                <c:pt idx="8237">
                  <c:v>733.5</c:v>
                </c:pt>
                <c:pt idx="8238">
                  <c:v>733.6</c:v>
                </c:pt>
                <c:pt idx="8239">
                  <c:v>733.7</c:v>
                </c:pt>
                <c:pt idx="8240">
                  <c:v>733.8</c:v>
                </c:pt>
                <c:pt idx="8241">
                  <c:v>733.9</c:v>
                </c:pt>
                <c:pt idx="8242">
                  <c:v>734</c:v>
                </c:pt>
                <c:pt idx="8243">
                  <c:v>734.1</c:v>
                </c:pt>
                <c:pt idx="8244">
                  <c:v>734.19999999999993</c:v>
                </c:pt>
                <c:pt idx="8245">
                  <c:v>734.30000000000007</c:v>
                </c:pt>
                <c:pt idx="8246">
                  <c:v>734.4</c:v>
                </c:pt>
                <c:pt idx="8247">
                  <c:v>734.5</c:v>
                </c:pt>
                <c:pt idx="8248">
                  <c:v>734.6</c:v>
                </c:pt>
                <c:pt idx="8249">
                  <c:v>734.7</c:v>
                </c:pt>
                <c:pt idx="8250">
                  <c:v>734.8</c:v>
                </c:pt>
                <c:pt idx="8251">
                  <c:v>734.9</c:v>
                </c:pt>
                <c:pt idx="8252">
                  <c:v>735</c:v>
                </c:pt>
                <c:pt idx="8253">
                  <c:v>735.1</c:v>
                </c:pt>
                <c:pt idx="8254">
                  <c:v>735.19999999999993</c:v>
                </c:pt>
                <c:pt idx="8255">
                  <c:v>735.30000000000007</c:v>
                </c:pt>
                <c:pt idx="8256">
                  <c:v>735.4</c:v>
                </c:pt>
                <c:pt idx="8257">
                  <c:v>735.5</c:v>
                </c:pt>
                <c:pt idx="8258">
                  <c:v>735.6</c:v>
                </c:pt>
                <c:pt idx="8259">
                  <c:v>735.7</c:v>
                </c:pt>
                <c:pt idx="8260">
                  <c:v>735.8</c:v>
                </c:pt>
                <c:pt idx="8261">
                  <c:v>735.90000000000009</c:v>
                </c:pt>
                <c:pt idx="8262">
                  <c:v>736</c:v>
                </c:pt>
                <c:pt idx="8263">
                  <c:v>736.09999999999991</c:v>
                </c:pt>
                <c:pt idx="8264">
                  <c:v>736.2</c:v>
                </c:pt>
                <c:pt idx="8265">
                  <c:v>736.3</c:v>
                </c:pt>
                <c:pt idx="8266">
                  <c:v>736.4</c:v>
                </c:pt>
                <c:pt idx="8267">
                  <c:v>736.5</c:v>
                </c:pt>
                <c:pt idx="8268">
                  <c:v>736.6</c:v>
                </c:pt>
                <c:pt idx="8269">
                  <c:v>736.69999999999993</c:v>
                </c:pt>
                <c:pt idx="8270">
                  <c:v>736.80000000000007</c:v>
                </c:pt>
                <c:pt idx="8271">
                  <c:v>736.9</c:v>
                </c:pt>
                <c:pt idx="8272">
                  <c:v>737</c:v>
                </c:pt>
                <c:pt idx="8273">
                  <c:v>737.1</c:v>
                </c:pt>
                <c:pt idx="8274">
                  <c:v>737.2</c:v>
                </c:pt>
                <c:pt idx="8275">
                  <c:v>737.3</c:v>
                </c:pt>
                <c:pt idx="8276">
                  <c:v>737.40000000000009</c:v>
                </c:pt>
                <c:pt idx="8277">
                  <c:v>737.5</c:v>
                </c:pt>
                <c:pt idx="8278">
                  <c:v>737.6</c:v>
                </c:pt>
                <c:pt idx="8279">
                  <c:v>737.69999999999993</c:v>
                </c:pt>
                <c:pt idx="8280">
                  <c:v>737.80000000000007</c:v>
                </c:pt>
                <c:pt idx="8281">
                  <c:v>737.9</c:v>
                </c:pt>
                <c:pt idx="8282">
                  <c:v>738</c:v>
                </c:pt>
                <c:pt idx="8283">
                  <c:v>738.1</c:v>
                </c:pt>
                <c:pt idx="8284">
                  <c:v>738.2</c:v>
                </c:pt>
                <c:pt idx="8285">
                  <c:v>738.3</c:v>
                </c:pt>
                <c:pt idx="8286">
                  <c:v>738.4</c:v>
                </c:pt>
                <c:pt idx="8287">
                  <c:v>738.5</c:v>
                </c:pt>
                <c:pt idx="8288">
                  <c:v>738.59999999999991</c:v>
                </c:pt>
                <c:pt idx="8289">
                  <c:v>738.7</c:v>
                </c:pt>
                <c:pt idx="8290">
                  <c:v>738.8</c:v>
                </c:pt>
                <c:pt idx="8291">
                  <c:v>738.9</c:v>
                </c:pt>
                <c:pt idx="8292">
                  <c:v>739</c:v>
                </c:pt>
                <c:pt idx="8293">
                  <c:v>739.1</c:v>
                </c:pt>
                <c:pt idx="8294">
                  <c:v>739.19999999999993</c:v>
                </c:pt>
                <c:pt idx="8295">
                  <c:v>739.30000000000007</c:v>
                </c:pt>
                <c:pt idx="8296">
                  <c:v>739.4</c:v>
                </c:pt>
                <c:pt idx="8297">
                  <c:v>739.5</c:v>
                </c:pt>
                <c:pt idx="8298">
                  <c:v>739.6</c:v>
                </c:pt>
                <c:pt idx="8299">
                  <c:v>739.7</c:v>
                </c:pt>
                <c:pt idx="8300">
                  <c:v>739.8</c:v>
                </c:pt>
                <c:pt idx="8301">
                  <c:v>739.90000000000009</c:v>
                </c:pt>
                <c:pt idx="8302">
                  <c:v>740</c:v>
                </c:pt>
                <c:pt idx="8303">
                  <c:v>740.1</c:v>
                </c:pt>
                <c:pt idx="8304">
                  <c:v>740.2</c:v>
                </c:pt>
                <c:pt idx="8305">
                  <c:v>740.30000000000007</c:v>
                </c:pt>
                <c:pt idx="8306">
                  <c:v>740.4</c:v>
                </c:pt>
                <c:pt idx="8307">
                  <c:v>740.5</c:v>
                </c:pt>
                <c:pt idx="8308">
                  <c:v>740.6</c:v>
                </c:pt>
                <c:pt idx="8309">
                  <c:v>740.69999999999993</c:v>
                </c:pt>
                <c:pt idx="8310">
                  <c:v>740.8</c:v>
                </c:pt>
                <c:pt idx="8311">
                  <c:v>740.9</c:v>
                </c:pt>
                <c:pt idx="8312">
                  <c:v>741</c:v>
                </c:pt>
                <c:pt idx="8313">
                  <c:v>741.09999999999991</c:v>
                </c:pt>
                <c:pt idx="8314">
                  <c:v>741.2</c:v>
                </c:pt>
                <c:pt idx="8315">
                  <c:v>741.3</c:v>
                </c:pt>
                <c:pt idx="8316">
                  <c:v>741.4</c:v>
                </c:pt>
                <c:pt idx="8317">
                  <c:v>741.5</c:v>
                </c:pt>
                <c:pt idx="8318">
                  <c:v>741.6</c:v>
                </c:pt>
                <c:pt idx="8319">
                  <c:v>741.69999999999993</c:v>
                </c:pt>
                <c:pt idx="8320">
                  <c:v>741.80000000000007</c:v>
                </c:pt>
                <c:pt idx="8321">
                  <c:v>741.9</c:v>
                </c:pt>
                <c:pt idx="8322">
                  <c:v>742</c:v>
                </c:pt>
                <c:pt idx="8323">
                  <c:v>742.1</c:v>
                </c:pt>
                <c:pt idx="8324">
                  <c:v>742.2</c:v>
                </c:pt>
                <c:pt idx="8325">
                  <c:v>742.3</c:v>
                </c:pt>
                <c:pt idx="8326">
                  <c:v>742.40000000000009</c:v>
                </c:pt>
                <c:pt idx="8327">
                  <c:v>742.5</c:v>
                </c:pt>
                <c:pt idx="8328">
                  <c:v>742.6</c:v>
                </c:pt>
                <c:pt idx="8329">
                  <c:v>742.7</c:v>
                </c:pt>
                <c:pt idx="8330">
                  <c:v>742.8</c:v>
                </c:pt>
                <c:pt idx="8331">
                  <c:v>742.9</c:v>
                </c:pt>
                <c:pt idx="8332">
                  <c:v>743</c:v>
                </c:pt>
                <c:pt idx="8333">
                  <c:v>743.1</c:v>
                </c:pt>
                <c:pt idx="8334">
                  <c:v>743.19999999999993</c:v>
                </c:pt>
                <c:pt idx="8335">
                  <c:v>743.30000000000007</c:v>
                </c:pt>
                <c:pt idx="8336">
                  <c:v>743.4</c:v>
                </c:pt>
                <c:pt idx="8337">
                  <c:v>743.5</c:v>
                </c:pt>
                <c:pt idx="8338">
                  <c:v>743.6</c:v>
                </c:pt>
                <c:pt idx="8339">
                  <c:v>743.7</c:v>
                </c:pt>
                <c:pt idx="8340">
                  <c:v>743.8</c:v>
                </c:pt>
                <c:pt idx="8341">
                  <c:v>743.9</c:v>
                </c:pt>
                <c:pt idx="8342">
                  <c:v>744</c:v>
                </c:pt>
                <c:pt idx="8343">
                  <c:v>744.1</c:v>
                </c:pt>
                <c:pt idx="8344">
                  <c:v>744.19999999999993</c:v>
                </c:pt>
                <c:pt idx="8345">
                  <c:v>744.30000000000007</c:v>
                </c:pt>
                <c:pt idx="8346">
                  <c:v>744.4</c:v>
                </c:pt>
                <c:pt idx="8347">
                  <c:v>744.5</c:v>
                </c:pt>
                <c:pt idx="8348">
                  <c:v>744.6</c:v>
                </c:pt>
                <c:pt idx="8349">
                  <c:v>744.7</c:v>
                </c:pt>
                <c:pt idx="8350">
                  <c:v>744.8</c:v>
                </c:pt>
                <c:pt idx="8351">
                  <c:v>744.9</c:v>
                </c:pt>
                <c:pt idx="8352">
                  <c:v>745</c:v>
                </c:pt>
                <c:pt idx="8353">
                  <c:v>745.09999999999991</c:v>
                </c:pt>
                <c:pt idx="8354">
                  <c:v>745.2</c:v>
                </c:pt>
                <c:pt idx="8355">
                  <c:v>745.3</c:v>
                </c:pt>
                <c:pt idx="8356">
                  <c:v>745.4</c:v>
                </c:pt>
                <c:pt idx="8357">
                  <c:v>745.5</c:v>
                </c:pt>
                <c:pt idx="8358">
                  <c:v>745.6</c:v>
                </c:pt>
                <c:pt idx="8359">
                  <c:v>745.69999999999993</c:v>
                </c:pt>
                <c:pt idx="8360">
                  <c:v>745.80000000000007</c:v>
                </c:pt>
                <c:pt idx="8361">
                  <c:v>745.9</c:v>
                </c:pt>
                <c:pt idx="8362">
                  <c:v>746</c:v>
                </c:pt>
                <c:pt idx="8363">
                  <c:v>746.1</c:v>
                </c:pt>
                <c:pt idx="8364">
                  <c:v>746.2</c:v>
                </c:pt>
                <c:pt idx="8365">
                  <c:v>746.3</c:v>
                </c:pt>
                <c:pt idx="8366">
                  <c:v>746.40000000000009</c:v>
                </c:pt>
                <c:pt idx="8367">
                  <c:v>746.5</c:v>
                </c:pt>
                <c:pt idx="8368">
                  <c:v>746.6</c:v>
                </c:pt>
                <c:pt idx="8369">
                  <c:v>746.7</c:v>
                </c:pt>
                <c:pt idx="8370">
                  <c:v>746.80000000000007</c:v>
                </c:pt>
                <c:pt idx="8371">
                  <c:v>746.9</c:v>
                </c:pt>
                <c:pt idx="8372">
                  <c:v>747</c:v>
                </c:pt>
                <c:pt idx="8373">
                  <c:v>747.1</c:v>
                </c:pt>
                <c:pt idx="8374">
                  <c:v>747.19999999999993</c:v>
                </c:pt>
                <c:pt idx="8375">
                  <c:v>747.3</c:v>
                </c:pt>
                <c:pt idx="8376">
                  <c:v>747.4</c:v>
                </c:pt>
                <c:pt idx="8377">
                  <c:v>747.5</c:v>
                </c:pt>
                <c:pt idx="8378">
                  <c:v>747.59999999999991</c:v>
                </c:pt>
                <c:pt idx="8379">
                  <c:v>747.7</c:v>
                </c:pt>
                <c:pt idx="8380">
                  <c:v>747.8</c:v>
                </c:pt>
                <c:pt idx="8381">
                  <c:v>747.9</c:v>
                </c:pt>
                <c:pt idx="8382">
                  <c:v>748</c:v>
                </c:pt>
                <c:pt idx="8383">
                  <c:v>748.1</c:v>
                </c:pt>
                <c:pt idx="8384">
                  <c:v>748.19999999999993</c:v>
                </c:pt>
                <c:pt idx="8385">
                  <c:v>748.30000000000007</c:v>
                </c:pt>
                <c:pt idx="8386">
                  <c:v>748.4</c:v>
                </c:pt>
                <c:pt idx="8387">
                  <c:v>748.5</c:v>
                </c:pt>
                <c:pt idx="8388">
                  <c:v>748.6</c:v>
                </c:pt>
                <c:pt idx="8389">
                  <c:v>748.7</c:v>
                </c:pt>
                <c:pt idx="8390">
                  <c:v>748.8</c:v>
                </c:pt>
                <c:pt idx="8391">
                  <c:v>748.90000000000009</c:v>
                </c:pt>
                <c:pt idx="8392">
                  <c:v>749</c:v>
                </c:pt>
                <c:pt idx="8393">
                  <c:v>749.1</c:v>
                </c:pt>
                <c:pt idx="8394">
                  <c:v>749.2</c:v>
                </c:pt>
                <c:pt idx="8395">
                  <c:v>749.30000000000007</c:v>
                </c:pt>
                <c:pt idx="8396">
                  <c:v>749.4</c:v>
                </c:pt>
                <c:pt idx="8397">
                  <c:v>749.5</c:v>
                </c:pt>
                <c:pt idx="8398">
                  <c:v>749.6</c:v>
                </c:pt>
                <c:pt idx="8399">
                  <c:v>749.69999999999993</c:v>
                </c:pt>
                <c:pt idx="8400">
                  <c:v>749.8</c:v>
                </c:pt>
                <c:pt idx="8401">
                  <c:v>749.9</c:v>
                </c:pt>
                <c:pt idx="8402">
                  <c:v>750</c:v>
                </c:pt>
                <c:pt idx="8403">
                  <c:v>750.09999999999991</c:v>
                </c:pt>
                <c:pt idx="8404">
                  <c:v>750.2</c:v>
                </c:pt>
                <c:pt idx="8405">
                  <c:v>750.3</c:v>
                </c:pt>
                <c:pt idx="8406">
                  <c:v>750.4</c:v>
                </c:pt>
                <c:pt idx="8407">
                  <c:v>750.5</c:v>
                </c:pt>
                <c:pt idx="8408">
                  <c:v>750.6</c:v>
                </c:pt>
                <c:pt idx="8409">
                  <c:v>750.69999999999993</c:v>
                </c:pt>
                <c:pt idx="8410">
                  <c:v>750.80000000000007</c:v>
                </c:pt>
                <c:pt idx="8411">
                  <c:v>750.9</c:v>
                </c:pt>
                <c:pt idx="8412">
                  <c:v>751</c:v>
                </c:pt>
                <c:pt idx="8413">
                  <c:v>751.1</c:v>
                </c:pt>
                <c:pt idx="8414">
                  <c:v>751.2</c:v>
                </c:pt>
                <c:pt idx="8415">
                  <c:v>751.3</c:v>
                </c:pt>
                <c:pt idx="8416">
                  <c:v>751.40000000000009</c:v>
                </c:pt>
                <c:pt idx="8417">
                  <c:v>751.5</c:v>
                </c:pt>
                <c:pt idx="8418">
                  <c:v>751.59999999999991</c:v>
                </c:pt>
                <c:pt idx="8419">
                  <c:v>751.7</c:v>
                </c:pt>
                <c:pt idx="8420">
                  <c:v>751.8</c:v>
                </c:pt>
                <c:pt idx="8421">
                  <c:v>751.9</c:v>
                </c:pt>
                <c:pt idx="8422">
                  <c:v>752</c:v>
                </c:pt>
                <c:pt idx="8423">
                  <c:v>752.1</c:v>
                </c:pt>
                <c:pt idx="8424">
                  <c:v>752.19999999999993</c:v>
                </c:pt>
                <c:pt idx="8425">
                  <c:v>752.30000000000007</c:v>
                </c:pt>
                <c:pt idx="8426">
                  <c:v>752.4</c:v>
                </c:pt>
                <c:pt idx="8427">
                  <c:v>752.5</c:v>
                </c:pt>
                <c:pt idx="8428">
                  <c:v>752.6</c:v>
                </c:pt>
                <c:pt idx="8429">
                  <c:v>752.7</c:v>
                </c:pt>
                <c:pt idx="8430">
                  <c:v>752.8</c:v>
                </c:pt>
                <c:pt idx="8431">
                  <c:v>752.9</c:v>
                </c:pt>
                <c:pt idx="8432">
                  <c:v>753</c:v>
                </c:pt>
                <c:pt idx="8433">
                  <c:v>753.1</c:v>
                </c:pt>
                <c:pt idx="8434">
                  <c:v>753.19999999999993</c:v>
                </c:pt>
                <c:pt idx="8435">
                  <c:v>753.30000000000007</c:v>
                </c:pt>
                <c:pt idx="8436">
                  <c:v>753.4</c:v>
                </c:pt>
                <c:pt idx="8437">
                  <c:v>753.5</c:v>
                </c:pt>
                <c:pt idx="8438">
                  <c:v>753.6</c:v>
                </c:pt>
                <c:pt idx="8439">
                  <c:v>753.7</c:v>
                </c:pt>
                <c:pt idx="8440">
                  <c:v>753.8</c:v>
                </c:pt>
                <c:pt idx="8441">
                  <c:v>753.9</c:v>
                </c:pt>
                <c:pt idx="8442">
                  <c:v>754</c:v>
                </c:pt>
                <c:pt idx="8443">
                  <c:v>754.09999999999991</c:v>
                </c:pt>
                <c:pt idx="8444">
                  <c:v>754.2</c:v>
                </c:pt>
                <c:pt idx="8445">
                  <c:v>754.3</c:v>
                </c:pt>
                <c:pt idx="8446">
                  <c:v>754.4</c:v>
                </c:pt>
                <c:pt idx="8447">
                  <c:v>754.5</c:v>
                </c:pt>
                <c:pt idx="8448">
                  <c:v>754.6</c:v>
                </c:pt>
                <c:pt idx="8449">
                  <c:v>754.69999999999993</c:v>
                </c:pt>
                <c:pt idx="8450">
                  <c:v>754.80000000000007</c:v>
                </c:pt>
                <c:pt idx="8451">
                  <c:v>754.9</c:v>
                </c:pt>
                <c:pt idx="8452">
                  <c:v>755</c:v>
                </c:pt>
                <c:pt idx="8453">
                  <c:v>755.1</c:v>
                </c:pt>
                <c:pt idx="8454">
                  <c:v>755.2</c:v>
                </c:pt>
                <c:pt idx="8455">
                  <c:v>755.3</c:v>
                </c:pt>
                <c:pt idx="8456">
                  <c:v>755.40000000000009</c:v>
                </c:pt>
                <c:pt idx="8457">
                  <c:v>755.5</c:v>
                </c:pt>
                <c:pt idx="8458">
                  <c:v>755.6</c:v>
                </c:pt>
                <c:pt idx="8459">
                  <c:v>755.7</c:v>
                </c:pt>
                <c:pt idx="8460">
                  <c:v>755.80000000000007</c:v>
                </c:pt>
                <c:pt idx="8461">
                  <c:v>755.9</c:v>
                </c:pt>
                <c:pt idx="8462">
                  <c:v>756</c:v>
                </c:pt>
                <c:pt idx="8463">
                  <c:v>756.1</c:v>
                </c:pt>
                <c:pt idx="8464">
                  <c:v>756.19999999999993</c:v>
                </c:pt>
                <c:pt idx="8465">
                  <c:v>756.3</c:v>
                </c:pt>
                <c:pt idx="8466">
                  <c:v>756.4</c:v>
                </c:pt>
                <c:pt idx="8467">
                  <c:v>756.5</c:v>
                </c:pt>
                <c:pt idx="8468">
                  <c:v>756.59999999999991</c:v>
                </c:pt>
                <c:pt idx="8469">
                  <c:v>756.7</c:v>
                </c:pt>
                <c:pt idx="8470">
                  <c:v>756.8</c:v>
                </c:pt>
                <c:pt idx="8471">
                  <c:v>756.9</c:v>
                </c:pt>
                <c:pt idx="8472">
                  <c:v>757</c:v>
                </c:pt>
                <c:pt idx="8473">
                  <c:v>757.1</c:v>
                </c:pt>
                <c:pt idx="8474">
                  <c:v>757.19999999999993</c:v>
                </c:pt>
                <c:pt idx="8475">
                  <c:v>757.30000000000007</c:v>
                </c:pt>
                <c:pt idx="8476">
                  <c:v>757.4</c:v>
                </c:pt>
                <c:pt idx="8477">
                  <c:v>757.5</c:v>
                </c:pt>
                <c:pt idx="8478">
                  <c:v>757.6</c:v>
                </c:pt>
                <c:pt idx="8479">
                  <c:v>757.7</c:v>
                </c:pt>
                <c:pt idx="8480">
                  <c:v>757.8</c:v>
                </c:pt>
                <c:pt idx="8481">
                  <c:v>757.90000000000009</c:v>
                </c:pt>
                <c:pt idx="8482">
                  <c:v>758</c:v>
                </c:pt>
                <c:pt idx="8483">
                  <c:v>758.1</c:v>
                </c:pt>
                <c:pt idx="8484">
                  <c:v>758.2</c:v>
                </c:pt>
                <c:pt idx="8485">
                  <c:v>758.3</c:v>
                </c:pt>
                <c:pt idx="8486">
                  <c:v>758.4</c:v>
                </c:pt>
                <c:pt idx="8487">
                  <c:v>758.5</c:v>
                </c:pt>
                <c:pt idx="8488">
                  <c:v>758.6</c:v>
                </c:pt>
                <c:pt idx="8489">
                  <c:v>758.69999999999993</c:v>
                </c:pt>
                <c:pt idx="8490">
                  <c:v>758.80000000000007</c:v>
                </c:pt>
                <c:pt idx="8491">
                  <c:v>758.9</c:v>
                </c:pt>
                <c:pt idx="8492">
                  <c:v>759</c:v>
                </c:pt>
                <c:pt idx="8493">
                  <c:v>759.09999999999991</c:v>
                </c:pt>
                <c:pt idx="8494">
                  <c:v>759.2</c:v>
                </c:pt>
                <c:pt idx="8495">
                  <c:v>759.3</c:v>
                </c:pt>
                <c:pt idx="8496">
                  <c:v>759.4</c:v>
                </c:pt>
                <c:pt idx="8497">
                  <c:v>759.5</c:v>
                </c:pt>
                <c:pt idx="8498">
                  <c:v>759.6</c:v>
                </c:pt>
                <c:pt idx="8499">
                  <c:v>759.69999999999993</c:v>
                </c:pt>
                <c:pt idx="8500">
                  <c:v>759.80000000000007</c:v>
                </c:pt>
                <c:pt idx="8501">
                  <c:v>759.9</c:v>
                </c:pt>
                <c:pt idx="8502">
                  <c:v>760</c:v>
                </c:pt>
                <c:pt idx="8503">
                  <c:v>760.1</c:v>
                </c:pt>
                <c:pt idx="8504">
                  <c:v>760.2</c:v>
                </c:pt>
                <c:pt idx="8505">
                  <c:v>760.3</c:v>
                </c:pt>
                <c:pt idx="8506">
                  <c:v>760.40000000000009</c:v>
                </c:pt>
                <c:pt idx="8507">
                  <c:v>760.5</c:v>
                </c:pt>
                <c:pt idx="8508">
                  <c:v>760.59999999999991</c:v>
                </c:pt>
                <c:pt idx="8509">
                  <c:v>760.7</c:v>
                </c:pt>
                <c:pt idx="8510">
                  <c:v>760.8</c:v>
                </c:pt>
                <c:pt idx="8511">
                  <c:v>760.9</c:v>
                </c:pt>
                <c:pt idx="8512">
                  <c:v>761</c:v>
                </c:pt>
                <c:pt idx="8513">
                  <c:v>761.1</c:v>
                </c:pt>
                <c:pt idx="8514">
                  <c:v>761.19999999999993</c:v>
                </c:pt>
                <c:pt idx="8515">
                  <c:v>761.30000000000007</c:v>
                </c:pt>
                <c:pt idx="8516">
                  <c:v>761.4</c:v>
                </c:pt>
                <c:pt idx="8517">
                  <c:v>761.5</c:v>
                </c:pt>
                <c:pt idx="8518">
                  <c:v>761.6</c:v>
                </c:pt>
                <c:pt idx="8519">
                  <c:v>761.7</c:v>
                </c:pt>
                <c:pt idx="8520">
                  <c:v>761.8</c:v>
                </c:pt>
                <c:pt idx="8521">
                  <c:v>761.9</c:v>
                </c:pt>
                <c:pt idx="8522">
                  <c:v>762</c:v>
                </c:pt>
                <c:pt idx="8523">
                  <c:v>762.1</c:v>
                </c:pt>
                <c:pt idx="8524">
                  <c:v>762.19999999999993</c:v>
                </c:pt>
                <c:pt idx="8525">
                  <c:v>762.30000000000007</c:v>
                </c:pt>
                <c:pt idx="8526">
                  <c:v>762.4</c:v>
                </c:pt>
                <c:pt idx="8527">
                  <c:v>762.5</c:v>
                </c:pt>
                <c:pt idx="8528">
                  <c:v>762.6</c:v>
                </c:pt>
                <c:pt idx="8529">
                  <c:v>762.7</c:v>
                </c:pt>
                <c:pt idx="8530">
                  <c:v>762.8</c:v>
                </c:pt>
                <c:pt idx="8531">
                  <c:v>762.9</c:v>
                </c:pt>
                <c:pt idx="8532">
                  <c:v>763</c:v>
                </c:pt>
                <c:pt idx="8533">
                  <c:v>763.09999999999991</c:v>
                </c:pt>
                <c:pt idx="8534">
                  <c:v>763.2</c:v>
                </c:pt>
                <c:pt idx="8535">
                  <c:v>763.3</c:v>
                </c:pt>
                <c:pt idx="8536">
                  <c:v>763.4</c:v>
                </c:pt>
                <c:pt idx="8537">
                  <c:v>763.5</c:v>
                </c:pt>
                <c:pt idx="8538">
                  <c:v>763.6</c:v>
                </c:pt>
                <c:pt idx="8539">
                  <c:v>763.69999999999993</c:v>
                </c:pt>
                <c:pt idx="8540">
                  <c:v>763.80000000000007</c:v>
                </c:pt>
                <c:pt idx="8541">
                  <c:v>763.9</c:v>
                </c:pt>
                <c:pt idx="8542">
                  <c:v>764</c:v>
                </c:pt>
                <c:pt idx="8543">
                  <c:v>764.1</c:v>
                </c:pt>
                <c:pt idx="8544">
                  <c:v>764.2</c:v>
                </c:pt>
                <c:pt idx="8545">
                  <c:v>764.3</c:v>
                </c:pt>
                <c:pt idx="8546">
                  <c:v>764.40000000000009</c:v>
                </c:pt>
                <c:pt idx="8547">
                  <c:v>764.5</c:v>
                </c:pt>
                <c:pt idx="8548">
                  <c:v>764.6</c:v>
                </c:pt>
                <c:pt idx="8549">
                  <c:v>764.7</c:v>
                </c:pt>
                <c:pt idx="8550">
                  <c:v>764.80000000000007</c:v>
                </c:pt>
                <c:pt idx="8551">
                  <c:v>764.9</c:v>
                </c:pt>
                <c:pt idx="8552">
                  <c:v>765</c:v>
                </c:pt>
                <c:pt idx="8553">
                  <c:v>765.1</c:v>
                </c:pt>
                <c:pt idx="8554">
                  <c:v>765.19999999999993</c:v>
                </c:pt>
                <c:pt idx="8555">
                  <c:v>765.3</c:v>
                </c:pt>
                <c:pt idx="8556">
                  <c:v>765.4</c:v>
                </c:pt>
                <c:pt idx="8557">
                  <c:v>765.5</c:v>
                </c:pt>
                <c:pt idx="8558">
                  <c:v>765.59999999999991</c:v>
                </c:pt>
                <c:pt idx="8559">
                  <c:v>765.7</c:v>
                </c:pt>
                <c:pt idx="8560">
                  <c:v>765.8</c:v>
                </c:pt>
                <c:pt idx="8561">
                  <c:v>765.9</c:v>
                </c:pt>
                <c:pt idx="8562">
                  <c:v>766</c:v>
                </c:pt>
                <c:pt idx="8563">
                  <c:v>766.1</c:v>
                </c:pt>
                <c:pt idx="8564">
                  <c:v>766.19999999999993</c:v>
                </c:pt>
                <c:pt idx="8565">
                  <c:v>766.30000000000007</c:v>
                </c:pt>
                <c:pt idx="8566">
                  <c:v>766.4</c:v>
                </c:pt>
                <c:pt idx="8567">
                  <c:v>766.5</c:v>
                </c:pt>
                <c:pt idx="8568">
                  <c:v>766.6</c:v>
                </c:pt>
                <c:pt idx="8569">
                  <c:v>766.7</c:v>
                </c:pt>
                <c:pt idx="8570">
                  <c:v>766.8</c:v>
                </c:pt>
                <c:pt idx="8571">
                  <c:v>766.90000000000009</c:v>
                </c:pt>
                <c:pt idx="8572">
                  <c:v>767</c:v>
                </c:pt>
                <c:pt idx="8573">
                  <c:v>767.1</c:v>
                </c:pt>
                <c:pt idx="8574">
                  <c:v>767.2</c:v>
                </c:pt>
                <c:pt idx="8575">
                  <c:v>767.3</c:v>
                </c:pt>
                <c:pt idx="8576">
                  <c:v>767.4</c:v>
                </c:pt>
                <c:pt idx="8577">
                  <c:v>767.5</c:v>
                </c:pt>
                <c:pt idx="8578">
                  <c:v>767.6</c:v>
                </c:pt>
                <c:pt idx="8579">
                  <c:v>767.69999999999993</c:v>
                </c:pt>
                <c:pt idx="8580">
                  <c:v>767.80000000000007</c:v>
                </c:pt>
                <c:pt idx="8581">
                  <c:v>767.9</c:v>
                </c:pt>
                <c:pt idx="8582">
                  <c:v>768</c:v>
                </c:pt>
                <c:pt idx="8583">
                  <c:v>768.1</c:v>
                </c:pt>
                <c:pt idx="8584">
                  <c:v>768.2</c:v>
                </c:pt>
                <c:pt idx="8585">
                  <c:v>768.3</c:v>
                </c:pt>
                <c:pt idx="8586">
                  <c:v>768.4</c:v>
                </c:pt>
                <c:pt idx="8587">
                  <c:v>768.5</c:v>
                </c:pt>
                <c:pt idx="8588">
                  <c:v>768.6</c:v>
                </c:pt>
                <c:pt idx="8589">
                  <c:v>768.69999999999993</c:v>
                </c:pt>
                <c:pt idx="8590">
                  <c:v>768.80000000000007</c:v>
                </c:pt>
                <c:pt idx="8591">
                  <c:v>768.9</c:v>
                </c:pt>
                <c:pt idx="8592">
                  <c:v>769</c:v>
                </c:pt>
                <c:pt idx="8593">
                  <c:v>769.1</c:v>
                </c:pt>
                <c:pt idx="8594">
                  <c:v>769.2</c:v>
                </c:pt>
                <c:pt idx="8595">
                  <c:v>769.3</c:v>
                </c:pt>
                <c:pt idx="8596">
                  <c:v>769.40000000000009</c:v>
                </c:pt>
                <c:pt idx="8597">
                  <c:v>769.5</c:v>
                </c:pt>
                <c:pt idx="8598">
                  <c:v>769.59999999999991</c:v>
                </c:pt>
                <c:pt idx="8599">
                  <c:v>769.7</c:v>
                </c:pt>
                <c:pt idx="8600">
                  <c:v>769.8</c:v>
                </c:pt>
                <c:pt idx="8601">
                  <c:v>769.9</c:v>
                </c:pt>
                <c:pt idx="8602">
                  <c:v>770</c:v>
                </c:pt>
                <c:pt idx="8603">
                  <c:v>770.1</c:v>
                </c:pt>
                <c:pt idx="8604">
                  <c:v>770.19999999999993</c:v>
                </c:pt>
                <c:pt idx="8605">
                  <c:v>770.30000000000007</c:v>
                </c:pt>
                <c:pt idx="8606">
                  <c:v>770.4</c:v>
                </c:pt>
                <c:pt idx="8607">
                  <c:v>770.5</c:v>
                </c:pt>
                <c:pt idx="8608">
                  <c:v>770.6</c:v>
                </c:pt>
                <c:pt idx="8609">
                  <c:v>770.7</c:v>
                </c:pt>
                <c:pt idx="8610">
                  <c:v>770.8</c:v>
                </c:pt>
                <c:pt idx="8611">
                  <c:v>770.90000000000009</c:v>
                </c:pt>
                <c:pt idx="8612">
                  <c:v>771</c:v>
                </c:pt>
                <c:pt idx="8613">
                  <c:v>771.1</c:v>
                </c:pt>
                <c:pt idx="8614">
                  <c:v>771.2</c:v>
                </c:pt>
                <c:pt idx="8615">
                  <c:v>771.30000000000007</c:v>
                </c:pt>
                <c:pt idx="8616">
                  <c:v>771.4</c:v>
                </c:pt>
                <c:pt idx="8617">
                  <c:v>771.5</c:v>
                </c:pt>
                <c:pt idx="8618">
                  <c:v>771.6</c:v>
                </c:pt>
                <c:pt idx="8619">
                  <c:v>771.69999999999993</c:v>
                </c:pt>
                <c:pt idx="8620">
                  <c:v>771.8</c:v>
                </c:pt>
                <c:pt idx="8621">
                  <c:v>771.9</c:v>
                </c:pt>
                <c:pt idx="8622">
                  <c:v>772</c:v>
                </c:pt>
                <c:pt idx="8623">
                  <c:v>772.09999999999991</c:v>
                </c:pt>
                <c:pt idx="8624">
                  <c:v>772.2</c:v>
                </c:pt>
                <c:pt idx="8625">
                  <c:v>772.3</c:v>
                </c:pt>
                <c:pt idx="8626">
                  <c:v>772.4</c:v>
                </c:pt>
                <c:pt idx="8627">
                  <c:v>772.5</c:v>
                </c:pt>
                <c:pt idx="8628">
                  <c:v>772.6</c:v>
                </c:pt>
                <c:pt idx="8629">
                  <c:v>772.69999999999993</c:v>
                </c:pt>
                <c:pt idx="8630">
                  <c:v>772.80000000000007</c:v>
                </c:pt>
                <c:pt idx="8631">
                  <c:v>772.9</c:v>
                </c:pt>
                <c:pt idx="8632">
                  <c:v>773</c:v>
                </c:pt>
                <c:pt idx="8633">
                  <c:v>773.1</c:v>
                </c:pt>
                <c:pt idx="8634">
                  <c:v>773.2</c:v>
                </c:pt>
                <c:pt idx="8635">
                  <c:v>773.3</c:v>
                </c:pt>
                <c:pt idx="8636">
                  <c:v>773.40000000000009</c:v>
                </c:pt>
                <c:pt idx="8637">
                  <c:v>773.5</c:v>
                </c:pt>
                <c:pt idx="8638">
                  <c:v>773.6</c:v>
                </c:pt>
                <c:pt idx="8639">
                  <c:v>773.7</c:v>
                </c:pt>
                <c:pt idx="8640">
                  <c:v>773.80000000000007</c:v>
                </c:pt>
                <c:pt idx="8641">
                  <c:v>773.9</c:v>
                </c:pt>
                <c:pt idx="8642">
                  <c:v>774</c:v>
                </c:pt>
                <c:pt idx="8643">
                  <c:v>774.1</c:v>
                </c:pt>
                <c:pt idx="8644">
                  <c:v>774.19999999999993</c:v>
                </c:pt>
                <c:pt idx="8645">
                  <c:v>774.3</c:v>
                </c:pt>
                <c:pt idx="8646">
                  <c:v>774.4</c:v>
                </c:pt>
                <c:pt idx="8647">
                  <c:v>774.5</c:v>
                </c:pt>
                <c:pt idx="8648">
                  <c:v>774.59999999999991</c:v>
                </c:pt>
                <c:pt idx="8649">
                  <c:v>774.7</c:v>
                </c:pt>
                <c:pt idx="8650">
                  <c:v>774.8</c:v>
                </c:pt>
                <c:pt idx="8651">
                  <c:v>774.9</c:v>
                </c:pt>
                <c:pt idx="8652">
                  <c:v>775</c:v>
                </c:pt>
                <c:pt idx="8653">
                  <c:v>775.1</c:v>
                </c:pt>
                <c:pt idx="8654">
                  <c:v>775.19999999999993</c:v>
                </c:pt>
                <c:pt idx="8655">
                  <c:v>775.30000000000007</c:v>
                </c:pt>
                <c:pt idx="8656">
                  <c:v>775.4</c:v>
                </c:pt>
                <c:pt idx="8657">
                  <c:v>775.5</c:v>
                </c:pt>
                <c:pt idx="8658">
                  <c:v>775.6</c:v>
                </c:pt>
                <c:pt idx="8659">
                  <c:v>775.7</c:v>
                </c:pt>
                <c:pt idx="8660">
                  <c:v>775.8</c:v>
                </c:pt>
                <c:pt idx="8661">
                  <c:v>775.90000000000009</c:v>
                </c:pt>
                <c:pt idx="8662">
                  <c:v>776</c:v>
                </c:pt>
                <c:pt idx="8663">
                  <c:v>776.1</c:v>
                </c:pt>
                <c:pt idx="8664">
                  <c:v>776.2</c:v>
                </c:pt>
                <c:pt idx="8665">
                  <c:v>776.3</c:v>
                </c:pt>
                <c:pt idx="8666">
                  <c:v>776.4</c:v>
                </c:pt>
                <c:pt idx="8667">
                  <c:v>776.5</c:v>
                </c:pt>
                <c:pt idx="8668">
                  <c:v>776.6</c:v>
                </c:pt>
                <c:pt idx="8669">
                  <c:v>776.69999999999993</c:v>
                </c:pt>
                <c:pt idx="8670">
                  <c:v>776.80000000000007</c:v>
                </c:pt>
                <c:pt idx="8671">
                  <c:v>776.9</c:v>
                </c:pt>
                <c:pt idx="8672">
                  <c:v>777</c:v>
                </c:pt>
                <c:pt idx="8673">
                  <c:v>777.1</c:v>
                </c:pt>
                <c:pt idx="8674">
                  <c:v>777.2</c:v>
                </c:pt>
                <c:pt idx="8675">
                  <c:v>777.3</c:v>
                </c:pt>
                <c:pt idx="8676">
                  <c:v>777.4</c:v>
                </c:pt>
                <c:pt idx="8677">
                  <c:v>777.5</c:v>
                </c:pt>
                <c:pt idx="8678">
                  <c:v>777.6</c:v>
                </c:pt>
                <c:pt idx="8679">
                  <c:v>777.69999999999993</c:v>
                </c:pt>
                <c:pt idx="8680">
                  <c:v>777.80000000000007</c:v>
                </c:pt>
                <c:pt idx="8681">
                  <c:v>777.9</c:v>
                </c:pt>
                <c:pt idx="8682">
                  <c:v>778</c:v>
                </c:pt>
                <c:pt idx="8683">
                  <c:v>778.1</c:v>
                </c:pt>
                <c:pt idx="8684">
                  <c:v>778.2</c:v>
                </c:pt>
                <c:pt idx="8685">
                  <c:v>778.3</c:v>
                </c:pt>
                <c:pt idx="8686">
                  <c:v>778.4</c:v>
                </c:pt>
                <c:pt idx="8687">
                  <c:v>778.5</c:v>
                </c:pt>
                <c:pt idx="8688">
                  <c:v>778.59999999999991</c:v>
                </c:pt>
                <c:pt idx="8689">
                  <c:v>778.7</c:v>
                </c:pt>
                <c:pt idx="8690">
                  <c:v>778.8</c:v>
                </c:pt>
                <c:pt idx="8691">
                  <c:v>778.9</c:v>
                </c:pt>
                <c:pt idx="8692">
                  <c:v>779</c:v>
                </c:pt>
                <c:pt idx="8693">
                  <c:v>779.1</c:v>
                </c:pt>
                <c:pt idx="8694">
                  <c:v>779.19999999999993</c:v>
                </c:pt>
                <c:pt idx="8695">
                  <c:v>779.30000000000007</c:v>
                </c:pt>
                <c:pt idx="8696">
                  <c:v>779.4</c:v>
                </c:pt>
                <c:pt idx="8697">
                  <c:v>779.5</c:v>
                </c:pt>
                <c:pt idx="8698">
                  <c:v>779.6</c:v>
                </c:pt>
                <c:pt idx="8699">
                  <c:v>779.7</c:v>
                </c:pt>
                <c:pt idx="8700">
                  <c:v>779.8</c:v>
                </c:pt>
                <c:pt idx="8701">
                  <c:v>779.90000000000009</c:v>
                </c:pt>
                <c:pt idx="8702">
                  <c:v>780</c:v>
                </c:pt>
                <c:pt idx="8703">
                  <c:v>780.1</c:v>
                </c:pt>
                <c:pt idx="8704">
                  <c:v>780.2</c:v>
                </c:pt>
                <c:pt idx="8705">
                  <c:v>780.30000000000007</c:v>
                </c:pt>
                <c:pt idx="8706">
                  <c:v>780.4</c:v>
                </c:pt>
                <c:pt idx="8707">
                  <c:v>780.5</c:v>
                </c:pt>
                <c:pt idx="8708">
                  <c:v>780.6</c:v>
                </c:pt>
                <c:pt idx="8709">
                  <c:v>780.69999999999993</c:v>
                </c:pt>
                <c:pt idx="8710">
                  <c:v>780.8</c:v>
                </c:pt>
                <c:pt idx="8711">
                  <c:v>780.9</c:v>
                </c:pt>
                <c:pt idx="8712">
                  <c:v>781</c:v>
                </c:pt>
                <c:pt idx="8713">
                  <c:v>781.09999999999991</c:v>
                </c:pt>
                <c:pt idx="8714">
                  <c:v>781.2</c:v>
                </c:pt>
                <c:pt idx="8715">
                  <c:v>781.3</c:v>
                </c:pt>
                <c:pt idx="8716">
                  <c:v>781.4</c:v>
                </c:pt>
                <c:pt idx="8717">
                  <c:v>781.5</c:v>
                </c:pt>
                <c:pt idx="8718">
                  <c:v>781.6</c:v>
                </c:pt>
                <c:pt idx="8719">
                  <c:v>781.69999999999993</c:v>
                </c:pt>
                <c:pt idx="8720">
                  <c:v>781.80000000000007</c:v>
                </c:pt>
                <c:pt idx="8721">
                  <c:v>781.9</c:v>
                </c:pt>
                <c:pt idx="8722">
                  <c:v>782</c:v>
                </c:pt>
                <c:pt idx="8723">
                  <c:v>782.1</c:v>
                </c:pt>
                <c:pt idx="8724">
                  <c:v>782.2</c:v>
                </c:pt>
                <c:pt idx="8725">
                  <c:v>782.3</c:v>
                </c:pt>
                <c:pt idx="8726">
                  <c:v>782.40000000000009</c:v>
                </c:pt>
                <c:pt idx="8727">
                  <c:v>782.5</c:v>
                </c:pt>
                <c:pt idx="8728">
                  <c:v>782.6</c:v>
                </c:pt>
                <c:pt idx="8729">
                  <c:v>782.7</c:v>
                </c:pt>
                <c:pt idx="8730">
                  <c:v>782.80000000000007</c:v>
                </c:pt>
                <c:pt idx="8731">
                  <c:v>782.9</c:v>
                </c:pt>
                <c:pt idx="8732">
                  <c:v>783</c:v>
                </c:pt>
                <c:pt idx="8733">
                  <c:v>783.1</c:v>
                </c:pt>
                <c:pt idx="8734">
                  <c:v>783.19999999999993</c:v>
                </c:pt>
                <c:pt idx="8735">
                  <c:v>783.30000000000007</c:v>
                </c:pt>
                <c:pt idx="8736">
                  <c:v>783.4</c:v>
                </c:pt>
                <c:pt idx="8737">
                  <c:v>783.5</c:v>
                </c:pt>
                <c:pt idx="8738">
                  <c:v>783.59999999999991</c:v>
                </c:pt>
                <c:pt idx="8739">
                  <c:v>783.7</c:v>
                </c:pt>
                <c:pt idx="8740">
                  <c:v>783.8</c:v>
                </c:pt>
                <c:pt idx="8741">
                  <c:v>783.9</c:v>
                </c:pt>
                <c:pt idx="8742">
                  <c:v>784</c:v>
                </c:pt>
                <c:pt idx="8743">
                  <c:v>784.1</c:v>
                </c:pt>
                <c:pt idx="8744">
                  <c:v>784.19999999999993</c:v>
                </c:pt>
                <c:pt idx="8745">
                  <c:v>784.30000000000007</c:v>
                </c:pt>
                <c:pt idx="8746">
                  <c:v>784.4</c:v>
                </c:pt>
                <c:pt idx="8747">
                  <c:v>784.5</c:v>
                </c:pt>
                <c:pt idx="8748">
                  <c:v>784.6</c:v>
                </c:pt>
                <c:pt idx="8749">
                  <c:v>784.7</c:v>
                </c:pt>
                <c:pt idx="8750">
                  <c:v>784.8</c:v>
                </c:pt>
                <c:pt idx="8751">
                  <c:v>784.90000000000009</c:v>
                </c:pt>
                <c:pt idx="8752">
                  <c:v>785</c:v>
                </c:pt>
                <c:pt idx="8753">
                  <c:v>785.09999999999991</c:v>
                </c:pt>
                <c:pt idx="8754">
                  <c:v>785.2</c:v>
                </c:pt>
                <c:pt idx="8755">
                  <c:v>785.3</c:v>
                </c:pt>
                <c:pt idx="8756">
                  <c:v>785.4</c:v>
                </c:pt>
                <c:pt idx="8757">
                  <c:v>785.5</c:v>
                </c:pt>
                <c:pt idx="8758">
                  <c:v>785.6</c:v>
                </c:pt>
                <c:pt idx="8759">
                  <c:v>785.69999999999993</c:v>
                </c:pt>
                <c:pt idx="8760">
                  <c:v>785.80000000000007</c:v>
                </c:pt>
                <c:pt idx="8761">
                  <c:v>785.9</c:v>
                </c:pt>
                <c:pt idx="8762">
                  <c:v>786</c:v>
                </c:pt>
                <c:pt idx="8763">
                  <c:v>786.1</c:v>
                </c:pt>
                <c:pt idx="8764">
                  <c:v>786.2</c:v>
                </c:pt>
                <c:pt idx="8765">
                  <c:v>786.3</c:v>
                </c:pt>
                <c:pt idx="8766">
                  <c:v>786.4</c:v>
                </c:pt>
                <c:pt idx="8767">
                  <c:v>786.5</c:v>
                </c:pt>
                <c:pt idx="8768">
                  <c:v>786.6</c:v>
                </c:pt>
                <c:pt idx="8769">
                  <c:v>786.69999999999993</c:v>
                </c:pt>
                <c:pt idx="8770">
                  <c:v>786.80000000000007</c:v>
                </c:pt>
                <c:pt idx="8771">
                  <c:v>786.9</c:v>
                </c:pt>
                <c:pt idx="8772">
                  <c:v>787</c:v>
                </c:pt>
                <c:pt idx="8773">
                  <c:v>787.1</c:v>
                </c:pt>
                <c:pt idx="8774">
                  <c:v>787.2</c:v>
                </c:pt>
                <c:pt idx="8775">
                  <c:v>787.3</c:v>
                </c:pt>
                <c:pt idx="8776">
                  <c:v>787.4</c:v>
                </c:pt>
                <c:pt idx="8777">
                  <c:v>787.5</c:v>
                </c:pt>
                <c:pt idx="8778">
                  <c:v>787.59999999999991</c:v>
                </c:pt>
                <c:pt idx="8779">
                  <c:v>787.7</c:v>
                </c:pt>
                <c:pt idx="8780">
                  <c:v>787.8</c:v>
                </c:pt>
                <c:pt idx="8781">
                  <c:v>787.9</c:v>
                </c:pt>
                <c:pt idx="8782">
                  <c:v>788</c:v>
                </c:pt>
                <c:pt idx="8783">
                  <c:v>788.1</c:v>
                </c:pt>
                <c:pt idx="8784">
                  <c:v>788.19999999999993</c:v>
                </c:pt>
                <c:pt idx="8785">
                  <c:v>788.30000000000007</c:v>
                </c:pt>
                <c:pt idx="8786">
                  <c:v>788.4</c:v>
                </c:pt>
                <c:pt idx="8787">
                  <c:v>788.5</c:v>
                </c:pt>
                <c:pt idx="8788">
                  <c:v>788.6</c:v>
                </c:pt>
                <c:pt idx="8789">
                  <c:v>788.7</c:v>
                </c:pt>
                <c:pt idx="8790">
                  <c:v>788.8</c:v>
                </c:pt>
                <c:pt idx="8791">
                  <c:v>788.90000000000009</c:v>
                </c:pt>
                <c:pt idx="8792">
                  <c:v>789</c:v>
                </c:pt>
                <c:pt idx="8793">
                  <c:v>789.1</c:v>
                </c:pt>
                <c:pt idx="8794">
                  <c:v>789.2</c:v>
                </c:pt>
                <c:pt idx="8795">
                  <c:v>789.30000000000007</c:v>
                </c:pt>
                <c:pt idx="8796">
                  <c:v>789.4</c:v>
                </c:pt>
                <c:pt idx="8797">
                  <c:v>789.5</c:v>
                </c:pt>
                <c:pt idx="8798">
                  <c:v>789.6</c:v>
                </c:pt>
                <c:pt idx="8799">
                  <c:v>789.69999999999993</c:v>
                </c:pt>
                <c:pt idx="8800">
                  <c:v>789.8</c:v>
                </c:pt>
                <c:pt idx="8801">
                  <c:v>789.9</c:v>
                </c:pt>
                <c:pt idx="8802">
                  <c:v>790</c:v>
                </c:pt>
                <c:pt idx="8803">
                  <c:v>790.09999999999991</c:v>
                </c:pt>
                <c:pt idx="8804">
                  <c:v>790.2</c:v>
                </c:pt>
                <c:pt idx="8805">
                  <c:v>790.3</c:v>
                </c:pt>
                <c:pt idx="8806">
                  <c:v>790.4</c:v>
                </c:pt>
                <c:pt idx="8807">
                  <c:v>790.5</c:v>
                </c:pt>
                <c:pt idx="8808">
                  <c:v>790.6</c:v>
                </c:pt>
                <c:pt idx="8809">
                  <c:v>790.69999999999993</c:v>
                </c:pt>
                <c:pt idx="8810">
                  <c:v>790.80000000000007</c:v>
                </c:pt>
                <c:pt idx="8811">
                  <c:v>790.9</c:v>
                </c:pt>
                <c:pt idx="8812">
                  <c:v>791</c:v>
                </c:pt>
                <c:pt idx="8813">
                  <c:v>791.1</c:v>
                </c:pt>
                <c:pt idx="8814">
                  <c:v>791.2</c:v>
                </c:pt>
                <c:pt idx="8815">
                  <c:v>791.3</c:v>
                </c:pt>
                <c:pt idx="8816">
                  <c:v>791.40000000000009</c:v>
                </c:pt>
                <c:pt idx="8817">
                  <c:v>791.5</c:v>
                </c:pt>
                <c:pt idx="8818">
                  <c:v>791.6</c:v>
                </c:pt>
                <c:pt idx="8819">
                  <c:v>791.7</c:v>
                </c:pt>
                <c:pt idx="8820">
                  <c:v>791.8</c:v>
                </c:pt>
                <c:pt idx="8821">
                  <c:v>791.9</c:v>
                </c:pt>
                <c:pt idx="8822">
                  <c:v>792</c:v>
                </c:pt>
                <c:pt idx="8823">
                  <c:v>792.1</c:v>
                </c:pt>
                <c:pt idx="8824">
                  <c:v>792.19999999999993</c:v>
                </c:pt>
                <c:pt idx="8825">
                  <c:v>792.30000000000007</c:v>
                </c:pt>
                <c:pt idx="8826">
                  <c:v>792.4</c:v>
                </c:pt>
                <c:pt idx="8827">
                  <c:v>792.5</c:v>
                </c:pt>
                <c:pt idx="8828">
                  <c:v>792.6</c:v>
                </c:pt>
                <c:pt idx="8829">
                  <c:v>792.7</c:v>
                </c:pt>
                <c:pt idx="8830">
                  <c:v>792.8</c:v>
                </c:pt>
                <c:pt idx="8831">
                  <c:v>792.9</c:v>
                </c:pt>
                <c:pt idx="8832">
                  <c:v>793</c:v>
                </c:pt>
                <c:pt idx="8833">
                  <c:v>793.1</c:v>
                </c:pt>
                <c:pt idx="8834">
                  <c:v>793.19999999999993</c:v>
                </c:pt>
                <c:pt idx="8835">
                  <c:v>793.30000000000007</c:v>
                </c:pt>
                <c:pt idx="8836">
                  <c:v>793.4</c:v>
                </c:pt>
                <c:pt idx="8837">
                  <c:v>793.5</c:v>
                </c:pt>
                <c:pt idx="8838">
                  <c:v>793.6</c:v>
                </c:pt>
                <c:pt idx="8839">
                  <c:v>793.7</c:v>
                </c:pt>
                <c:pt idx="8840">
                  <c:v>793.8</c:v>
                </c:pt>
                <c:pt idx="8841">
                  <c:v>793.90000000000009</c:v>
                </c:pt>
                <c:pt idx="8842">
                  <c:v>794</c:v>
                </c:pt>
                <c:pt idx="8843">
                  <c:v>794.09999999999991</c:v>
                </c:pt>
                <c:pt idx="8844">
                  <c:v>794.2</c:v>
                </c:pt>
                <c:pt idx="8845">
                  <c:v>794.3</c:v>
                </c:pt>
                <c:pt idx="8846">
                  <c:v>794.4</c:v>
                </c:pt>
                <c:pt idx="8847">
                  <c:v>794.5</c:v>
                </c:pt>
                <c:pt idx="8848">
                  <c:v>794.6</c:v>
                </c:pt>
                <c:pt idx="8849">
                  <c:v>794.69999999999993</c:v>
                </c:pt>
                <c:pt idx="8850">
                  <c:v>794.80000000000007</c:v>
                </c:pt>
                <c:pt idx="8851">
                  <c:v>794.9</c:v>
                </c:pt>
                <c:pt idx="8852">
                  <c:v>795</c:v>
                </c:pt>
                <c:pt idx="8853">
                  <c:v>795.1</c:v>
                </c:pt>
                <c:pt idx="8854">
                  <c:v>795.2</c:v>
                </c:pt>
                <c:pt idx="8855">
                  <c:v>795.3</c:v>
                </c:pt>
                <c:pt idx="8856">
                  <c:v>795.40000000000009</c:v>
                </c:pt>
                <c:pt idx="8857">
                  <c:v>795.5</c:v>
                </c:pt>
                <c:pt idx="8858">
                  <c:v>795.6</c:v>
                </c:pt>
                <c:pt idx="8859">
                  <c:v>795.69999999999993</c:v>
                </c:pt>
                <c:pt idx="8860">
                  <c:v>795.80000000000007</c:v>
                </c:pt>
                <c:pt idx="8861">
                  <c:v>795.9</c:v>
                </c:pt>
                <c:pt idx="8862">
                  <c:v>796</c:v>
                </c:pt>
                <c:pt idx="8863">
                  <c:v>796.1</c:v>
                </c:pt>
                <c:pt idx="8864">
                  <c:v>796.19999999999993</c:v>
                </c:pt>
                <c:pt idx="8865">
                  <c:v>796.3</c:v>
                </c:pt>
                <c:pt idx="8866">
                  <c:v>796.4</c:v>
                </c:pt>
                <c:pt idx="8867">
                  <c:v>796.5</c:v>
                </c:pt>
                <c:pt idx="8868">
                  <c:v>796.59999999999991</c:v>
                </c:pt>
                <c:pt idx="8869">
                  <c:v>796.7</c:v>
                </c:pt>
                <c:pt idx="8870">
                  <c:v>796.8</c:v>
                </c:pt>
                <c:pt idx="8871">
                  <c:v>796.9</c:v>
                </c:pt>
                <c:pt idx="8872">
                  <c:v>797</c:v>
                </c:pt>
                <c:pt idx="8873">
                  <c:v>797.1</c:v>
                </c:pt>
                <c:pt idx="8874">
                  <c:v>797.19999999999993</c:v>
                </c:pt>
                <c:pt idx="8875">
                  <c:v>797.30000000000007</c:v>
                </c:pt>
                <c:pt idx="8876">
                  <c:v>797.4</c:v>
                </c:pt>
                <c:pt idx="8877">
                  <c:v>797.5</c:v>
                </c:pt>
                <c:pt idx="8878">
                  <c:v>797.6</c:v>
                </c:pt>
                <c:pt idx="8879">
                  <c:v>797.7</c:v>
                </c:pt>
                <c:pt idx="8880">
                  <c:v>797.8</c:v>
                </c:pt>
                <c:pt idx="8881">
                  <c:v>797.90000000000009</c:v>
                </c:pt>
                <c:pt idx="8882">
                  <c:v>798</c:v>
                </c:pt>
                <c:pt idx="8883">
                  <c:v>798.1</c:v>
                </c:pt>
                <c:pt idx="8884">
                  <c:v>798.2</c:v>
                </c:pt>
                <c:pt idx="8885">
                  <c:v>798.30000000000007</c:v>
                </c:pt>
                <c:pt idx="8886">
                  <c:v>798.4</c:v>
                </c:pt>
                <c:pt idx="8887">
                  <c:v>798.5</c:v>
                </c:pt>
                <c:pt idx="8888">
                  <c:v>798.6</c:v>
                </c:pt>
                <c:pt idx="8889">
                  <c:v>798.69999999999993</c:v>
                </c:pt>
                <c:pt idx="8890">
                  <c:v>798.8</c:v>
                </c:pt>
                <c:pt idx="8891">
                  <c:v>798.9</c:v>
                </c:pt>
                <c:pt idx="8892">
                  <c:v>799</c:v>
                </c:pt>
                <c:pt idx="8893">
                  <c:v>799.09999999999991</c:v>
                </c:pt>
                <c:pt idx="8894">
                  <c:v>799.2</c:v>
                </c:pt>
                <c:pt idx="8895">
                  <c:v>799.3</c:v>
                </c:pt>
                <c:pt idx="8896">
                  <c:v>799.4</c:v>
                </c:pt>
                <c:pt idx="8897">
                  <c:v>799.5</c:v>
                </c:pt>
                <c:pt idx="8898">
                  <c:v>799.6</c:v>
                </c:pt>
                <c:pt idx="8899">
                  <c:v>799.69999999999993</c:v>
                </c:pt>
                <c:pt idx="8900">
                  <c:v>799.80000000000007</c:v>
                </c:pt>
                <c:pt idx="8901">
                  <c:v>799.9</c:v>
                </c:pt>
                <c:pt idx="8902">
                  <c:v>800</c:v>
                </c:pt>
                <c:pt idx="8903">
                  <c:v>800.1</c:v>
                </c:pt>
                <c:pt idx="8904">
                  <c:v>800.2</c:v>
                </c:pt>
                <c:pt idx="8905">
                  <c:v>800.3</c:v>
                </c:pt>
                <c:pt idx="8906">
                  <c:v>800.40000000000009</c:v>
                </c:pt>
                <c:pt idx="8907">
                  <c:v>800.5</c:v>
                </c:pt>
                <c:pt idx="8908">
                  <c:v>800.6</c:v>
                </c:pt>
                <c:pt idx="8909">
                  <c:v>800.7</c:v>
                </c:pt>
                <c:pt idx="8910">
                  <c:v>800.8</c:v>
                </c:pt>
                <c:pt idx="8911">
                  <c:v>800.9</c:v>
                </c:pt>
                <c:pt idx="8912">
                  <c:v>801</c:v>
                </c:pt>
                <c:pt idx="8913">
                  <c:v>801.1</c:v>
                </c:pt>
                <c:pt idx="8914">
                  <c:v>801.19999999999993</c:v>
                </c:pt>
                <c:pt idx="8915">
                  <c:v>801.30000000000007</c:v>
                </c:pt>
                <c:pt idx="8916">
                  <c:v>801.4</c:v>
                </c:pt>
                <c:pt idx="8917">
                  <c:v>801.5</c:v>
                </c:pt>
                <c:pt idx="8918">
                  <c:v>801.6</c:v>
                </c:pt>
                <c:pt idx="8919">
                  <c:v>801.7</c:v>
                </c:pt>
                <c:pt idx="8920">
                  <c:v>801.8</c:v>
                </c:pt>
                <c:pt idx="8921">
                  <c:v>801.9</c:v>
                </c:pt>
                <c:pt idx="8922">
                  <c:v>802</c:v>
                </c:pt>
                <c:pt idx="8923">
                  <c:v>802.1</c:v>
                </c:pt>
                <c:pt idx="8924">
                  <c:v>802.19999999999993</c:v>
                </c:pt>
                <c:pt idx="8925">
                  <c:v>802.30000000000007</c:v>
                </c:pt>
                <c:pt idx="8926">
                  <c:v>802.4</c:v>
                </c:pt>
                <c:pt idx="8927">
                  <c:v>802.5</c:v>
                </c:pt>
                <c:pt idx="8928">
                  <c:v>802.6</c:v>
                </c:pt>
                <c:pt idx="8929">
                  <c:v>802.7</c:v>
                </c:pt>
                <c:pt idx="8930">
                  <c:v>802.8</c:v>
                </c:pt>
                <c:pt idx="8931">
                  <c:v>802.9</c:v>
                </c:pt>
                <c:pt idx="8932">
                  <c:v>803</c:v>
                </c:pt>
                <c:pt idx="8933">
                  <c:v>803.09999999999991</c:v>
                </c:pt>
                <c:pt idx="8934">
                  <c:v>803.2</c:v>
                </c:pt>
                <c:pt idx="8935">
                  <c:v>803.3</c:v>
                </c:pt>
                <c:pt idx="8936">
                  <c:v>803.4</c:v>
                </c:pt>
                <c:pt idx="8937">
                  <c:v>803.5</c:v>
                </c:pt>
                <c:pt idx="8938">
                  <c:v>803.6</c:v>
                </c:pt>
                <c:pt idx="8939">
                  <c:v>803.69999999999993</c:v>
                </c:pt>
                <c:pt idx="8940">
                  <c:v>803.80000000000007</c:v>
                </c:pt>
                <c:pt idx="8941">
                  <c:v>803.9</c:v>
                </c:pt>
                <c:pt idx="8942">
                  <c:v>804</c:v>
                </c:pt>
                <c:pt idx="8943">
                  <c:v>804.1</c:v>
                </c:pt>
                <c:pt idx="8944">
                  <c:v>804.2</c:v>
                </c:pt>
                <c:pt idx="8945">
                  <c:v>804.3</c:v>
                </c:pt>
                <c:pt idx="8946">
                  <c:v>804.40000000000009</c:v>
                </c:pt>
                <c:pt idx="8947">
                  <c:v>804.5</c:v>
                </c:pt>
                <c:pt idx="8948">
                  <c:v>804.6</c:v>
                </c:pt>
                <c:pt idx="8949">
                  <c:v>804.7</c:v>
                </c:pt>
                <c:pt idx="8950">
                  <c:v>804.80000000000007</c:v>
                </c:pt>
                <c:pt idx="8951">
                  <c:v>804.9</c:v>
                </c:pt>
                <c:pt idx="8952">
                  <c:v>805</c:v>
                </c:pt>
                <c:pt idx="8953">
                  <c:v>805.1</c:v>
                </c:pt>
                <c:pt idx="8954">
                  <c:v>805.19999999999993</c:v>
                </c:pt>
                <c:pt idx="8955">
                  <c:v>805.3</c:v>
                </c:pt>
                <c:pt idx="8956">
                  <c:v>805.4</c:v>
                </c:pt>
                <c:pt idx="8957">
                  <c:v>805.5</c:v>
                </c:pt>
                <c:pt idx="8958">
                  <c:v>805.59999999999991</c:v>
                </c:pt>
                <c:pt idx="8959">
                  <c:v>805.7</c:v>
                </c:pt>
                <c:pt idx="8960">
                  <c:v>805.8</c:v>
                </c:pt>
                <c:pt idx="8961">
                  <c:v>805.9</c:v>
                </c:pt>
                <c:pt idx="8962">
                  <c:v>806</c:v>
                </c:pt>
                <c:pt idx="8963">
                  <c:v>806.1</c:v>
                </c:pt>
                <c:pt idx="8964">
                  <c:v>806.19999999999993</c:v>
                </c:pt>
                <c:pt idx="8965">
                  <c:v>806.30000000000007</c:v>
                </c:pt>
                <c:pt idx="8966">
                  <c:v>806.4</c:v>
                </c:pt>
                <c:pt idx="8967">
                  <c:v>806.5</c:v>
                </c:pt>
                <c:pt idx="8968">
                  <c:v>806.6</c:v>
                </c:pt>
                <c:pt idx="8969">
                  <c:v>806.7</c:v>
                </c:pt>
                <c:pt idx="8970">
                  <c:v>806.8</c:v>
                </c:pt>
                <c:pt idx="8971">
                  <c:v>806.90000000000009</c:v>
                </c:pt>
                <c:pt idx="8972">
                  <c:v>807</c:v>
                </c:pt>
                <c:pt idx="8973">
                  <c:v>807.1</c:v>
                </c:pt>
                <c:pt idx="8974">
                  <c:v>807.2</c:v>
                </c:pt>
                <c:pt idx="8975">
                  <c:v>807.30000000000007</c:v>
                </c:pt>
                <c:pt idx="8976">
                  <c:v>807.4</c:v>
                </c:pt>
                <c:pt idx="8977">
                  <c:v>807.5</c:v>
                </c:pt>
                <c:pt idx="8978">
                  <c:v>807.6</c:v>
                </c:pt>
                <c:pt idx="8979">
                  <c:v>807.69999999999993</c:v>
                </c:pt>
                <c:pt idx="8980">
                  <c:v>807.8</c:v>
                </c:pt>
                <c:pt idx="8981">
                  <c:v>807.9</c:v>
                </c:pt>
                <c:pt idx="8982">
                  <c:v>808</c:v>
                </c:pt>
                <c:pt idx="8983">
                  <c:v>808.09999999999991</c:v>
                </c:pt>
                <c:pt idx="8984">
                  <c:v>808.2</c:v>
                </c:pt>
                <c:pt idx="8985">
                  <c:v>808.3</c:v>
                </c:pt>
                <c:pt idx="8986">
                  <c:v>808.4</c:v>
                </c:pt>
                <c:pt idx="8987">
                  <c:v>808.5</c:v>
                </c:pt>
                <c:pt idx="8988">
                  <c:v>808.6</c:v>
                </c:pt>
                <c:pt idx="8989">
                  <c:v>808.69999999999993</c:v>
                </c:pt>
                <c:pt idx="8990">
                  <c:v>808.80000000000007</c:v>
                </c:pt>
                <c:pt idx="8991">
                  <c:v>808.9</c:v>
                </c:pt>
                <c:pt idx="8992">
                  <c:v>809</c:v>
                </c:pt>
                <c:pt idx="8993">
                  <c:v>809.1</c:v>
                </c:pt>
                <c:pt idx="8994">
                  <c:v>809.2</c:v>
                </c:pt>
                <c:pt idx="8995">
                  <c:v>809.3</c:v>
                </c:pt>
                <c:pt idx="8996">
                  <c:v>809.40000000000009</c:v>
                </c:pt>
                <c:pt idx="8997">
                  <c:v>809.5</c:v>
                </c:pt>
                <c:pt idx="8998">
                  <c:v>809.59999999999991</c:v>
                </c:pt>
                <c:pt idx="8999">
                  <c:v>809.7</c:v>
                </c:pt>
                <c:pt idx="9000">
                  <c:v>809.8</c:v>
                </c:pt>
                <c:pt idx="9001">
                  <c:v>809.9</c:v>
                </c:pt>
                <c:pt idx="9002">
                  <c:v>810</c:v>
                </c:pt>
                <c:pt idx="9003">
                  <c:v>810.1</c:v>
                </c:pt>
                <c:pt idx="9004">
                  <c:v>810.19999999999993</c:v>
                </c:pt>
                <c:pt idx="9005">
                  <c:v>810.30000000000007</c:v>
                </c:pt>
                <c:pt idx="9006">
                  <c:v>810.4</c:v>
                </c:pt>
                <c:pt idx="9007">
                  <c:v>810.5</c:v>
                </c:pt>
                <c:pt idx="9008">
                  <c:v>810.6</c:v>
                </c:pt>
                <c:pt idx="9009">
                  <c:v>810.7</c:v>
                </c:pt>
                <c:pt idx="9010">
                  <c:v>810.8</c:v>
                </c:pt>
                <c:pt idx="9011">
                  <c:v>810.9</c:v>
                </c:pt>
                <c:pt idx="9012">
                  <c:v>811</c:v>
                </c:pt>
                <c:pt idx="9013">
                  <c:v>811.1</c:v>
                </c:pt>
                <c:pt idx="9014">
                  <c:v>811.19999999999993</c:v>
                </c:pt>
                <c:pt idx="9015">
                  <c:v>811.30000000000007</c:v>
                </c:pt>
                <c:pt idx="9016">
                  <c:v>811.4</c:v>
                </c:pt>
                <c:pt idx="9017">
                  <c:v>811.5</c:v>
                </c:pt>
                <c:pt idx="9018">
                  <c:v>811.6</c:v>
                </c:pt>
                <c:pt idx="9019">
                  <c:v>811.7</c:v>
                </c:pt>
                <c:pt idx="9020">
                  <c:v>811.8</c:v>
                </c:pt>
                <c:pt idx="9021">
                  <c:v>811.9</c:v>
                </c:pt>
                <c:pt idx="9022">
                  <c:v>812</c:v>
                </c:pt>
                <c:pt idx="9023">
                  <c:v>812.09999999999991</c:v>
                </c:pt>
                <c:pt idx="9024">
                  <c:v>812.2</c:v>
                </c:pt>
                <c:pt idx="9025">
                  <c:v>812.3</c:v>
                </c:pt>
                <c:pt idx="9026">
                  <c:v>812.4</c:v>
                </c:pt>
                <c:pt idx="9027">
                  <c:v>812.5</c:v>
                </c:pt>
                <c:pt idx="9028">
                  <c:v>812.6</c:v>
                </c:pt>
                <c:pt idx="9029">
                  <c:v>812.69999999999993</c:v>
                </c:pt>
                <c:pt idx="9030">
                  <c:v>812.80000000000007</c:v>
                </c:pt>
                <c:pt idx="9031">
                  <c:v>812.9</c:v>
                </c:pt>
                <c:pt idx="9032">
                  <c:v>813</c:v>
                </c:pt>
                <c:pt idx="9033">
                  <c:v>813.1</c:v>
                </c:pt>
                <c:pt idx="9034">
                  <c:v>813.2</c:v>
                </c:pt>
                <c:pt idx="9035">
                  <c:v>813.3</c:v>
                </c:pt>
                <c:pt idx="9036">
                  <c:v>813.40000000000009</c:v>
                </c:pt>
                <c:pt idx="9037">
                  <c:v>813.5</c:v>
                </c:pt>
                <c:pt idx="9038">
                  <c:v>813.6</c:v>
                </c:pt>
                <c:pt idx="9039">
                  <c:v>813.7</c:v>
                </c:pt>
                <c:pt idx="9040">
                  <c:v>813.80000000000007</c:v>
                </c:pt>
                <c:pt idx="9041">
                  <c:v>813.9</c:v>
                </c:pt>
                <c:pt idx="9042">
                  <c:v>814</c:v>
                </c:pt>
                <c:pt idx="9043">
                  <c:v>814.1</c:v>
                </c:pt>
                <c:pt idx="9044">
                  <c:v>814.19999999999993</c:v>
                </c:pt>
                <c:pt idx="9045">
                  <c:v>814.3</c:v>
                </c:pt>
                <c:pt idx="9046">
                  <c:v>814.4</c:v>
                </c:pt>
                <c:pt idx="9047">
                  <c:v>814.5</c:v>
                </c:pt>
                <c:pt idx="9048">
                  <c:v>814.59999999999991</c:v>
                </c:pt>
                <c:pt idx="9049">
                  <c:v>814.7</c:v>
                </c:pt>
                <c:pt idx="9050">
                  <c:v>814.8</c:v>
                </c:pt>
                <c:pt idx="9051">
                  <c:v>814.9</c:v>
                </c:pt>
                <c:pt idx="9052">
                  <c:v>815</c:v>
                </c:pt>
                <c:pt idx="9053">
                  <c:v>815.1</c:v>
                </c:pt>
                <c:pt idx="9054">
                  <c:v>815.19999999999993</c:v>
                </c:pt>
                <c:pt idx="9055">
                  <c:v>815.30000000000007</c:v>
                </c:pt>
                <c:pt idx="9056">
                  <c:v>815.4</c:v>
                </c:pt>
                <c:pt idx="9057">
                  <c:v>815.5</c:v>
                </c:pt>
                <c:pt idx="9058">
                  <c:v>815.6</c:v>
                </c:pt>
                <c:pt idx="9059">
                  <c:v>815.7</c:v>
                </c:pt>
                <c:pt idx="9060">
                  <c:v>815.8</c:v>
                </c:pt>
                <c:pt idx="9061">
                  <c:v>815.90000000000009</c:v>
                </c:pt>
                <c:pt idx="9062">
                  <c:v>816</c:v>
                </c:pt>
                <c:pt idx="9063">
                  <c:v>816.1</c:v>
                </c:pt>
                <c:pt idx="9064">
                  <c:v>816.2</c:v>
                </c:pt>
                <c:pt idx="9065">
                  <c:v>816.3</c:v>
                </c:pt>
                <c:pt idx="9066">
                  <c:v>816.4</c:v>
                </c:pt>
                <c:pt idx="9067">
                  <c:v>816.5</c:v>
                </c:pt>
                <c:pt idx="9068">
                  <c:v>816.6</c:v>
                </c:pt>
                <c:pt idx="9069">
                  <c:v>816.69999999999993</c:v>
                </c:pt>
                <c:pt idx="9070">
                  <c:v>816.80000000000007</c:v>
                </c:pt>
                <c:pt idx="9071">
                  <c:v>816.9</c:v>
                </c:pt>
                <c:pt idx="9072">
                  <c:v>817</c:v>
                </c:pt>
                <c:pt idx="9073">
                  <c:v>817.1</c:v>
                </c:pt>
                <c:pt idx="9074">
                  <c:v>817.2</c:v>
                </c:pt>
                <c:pt idx="9075">
                  <c:v>817.3</c:v>
                </c:pt>
                <c:pt idx="9076">
                  <c:v>817.4</c:v>
                </c:pt>
                <c:pt idx="9077">
                  <c:v>817.5</c:v>
                </c:pt>
                <c:pt idx="9078">
                  <c:v>817.6</c:v>
                </c:pt>
                <c:pt idx="9079">
                  <c:v>817.69999999999993</c:v>
                </c:pt>
                <c:pt idx="9080">
                  <c:v>817.80000000000007</c:v>
                </c:pt>
                <c:pt idx="9081">
                  <c:v>817.9</c:v>
                </c:pt>
                <c:pt idx="9082">
                  <c:v>818</c:v>
                </c:pt>
                <c:pt idx="9083">
                  <c:v>818.1</c:v>
                </c:pt>
                <c:pt idx="9084">
                  <c:v>818.2</c:v>
                </c:pt>
                <c:pt idx="9085">
                  <c:v>818.3</c:v>
                </c:pt>
                <c:pt idx="9086">
                  <c:v>818.40000000000009</c:v>
                </c:pt>
                <c:pt idx="9087">
                  <c:v>818.5</c:v>
                </c:pt>
                <c:pt idx="9088">
                  <c:v>818.59999999999991</c:v>
                </c:pt>
                <c:pt idx="9089">
                  <c:v>818.7</c:v>
                </c:pt>
                <c:pt idx="9090">
                  <c:v>818.8</c:v>
                </c:pt>
                <c:pt idx="9091">
                  <c:v>818.9</c:v>
                </c:pt>
                <c:pt idx="9092">
                  <c:v>819</c:v>
                </c:pt>
                <c:pt idx="9093">
                  <c:v>819.1</c:v>
                </c:pt>
                <c:pt idx="9094">
                  <c:v>819.19999999999993</c:v>
                </c:pt>
                <c:pt idx="9095">
                  <c:v>819.30000000000007</c:v>
                </c:pt>
                <c:pt idx="9096">
                  <c:v>819.4</c:v>
                </c:pt>
                <c:pt idx="9097">
                  <c:v>819.5</c:v>
                </c:pt>
                <c:pt idx="9098">
                  <c:v>819.6</c:v>
                </c:pt>
                <c:pt idx="9099">
                  <c:v>819.7</c:v>
                </c:pt>
                <c:pt idx="9100">
                  <c:v>819.8</c:v>
                </c:pt>
                <c:pt idx="9101">
                  <c:v>819.90000000000009</c:v>
                </c:pt>
                <c:pt idx="9102">
                  <c:v>820</c:v>
                </c:pt>
                <c:pt idx="9103">
                  <c:v>820.1</c:v>
                </c:pt>
                <c:pt idx="9104">
                  <c:v>820.19999999999993</c:v>
                </c:pt>
                <c:pt idx="9105">
                  <c:v>820.30000000000007</c:v>
                </c:pt>
                <c:pt idx="9106">
                  <c:v>820.4</c:v>
                </c:pt>
                <c:pt idx="9107">
                  <c:v>820.5</c:v>
                </c:pt>
                <c:pt idx="9108">
                  <c:v>820.6</c:v>
                </c:pt>
                <c:pt idx="9109">
                  <c:v>820.7</c:v>
                </c:pt>
                <c:pt idx="9110">
                  <c:v>820.8</c:v>
                </c:pt>
                <c:pt idx="9111">
                  <c:v>820.9</c:v>
                </c:pt>
                <c:pt idx="9112">
                  <c:v>821</c:v>
                </c:pt>
                <c:pt idx="9113">
                  <c:v>821.09999999999991</c:v>
                </c:pt>
                <c:pt idx="9114">
                  <c:v>821.2</c:v>
                </c:pt>
                <c:pt idx="9115">
                  <c:v>821.3</c:v>
                </c:pt>
                <c:pt idx="9116">
                  <c:v>821.4</c:v>
                </c:pt>
                <c:pt idx="9117">
                  <c:v>821.5</c:v>
                </c:pt>
                <c:pt idx="9118">
                  <c:v>821.6</c:v>
                </c:pt>
                <c:pt idx="9119">
                  <c:v>821.69999999999993</c:v>
                </c:pt>
                <c:pt idx="9120">
                  <c:v>821.80000000000007</c:v>
                </c:pt>
                <c:pt idx="9121">
                  <c:v>821.9</c:v>
                </c:pt>
                <c:pt idx="9122">
                  <c:v>822</c:v>
                </c:pt>
                <c:pt idx="9123">
                  <c:v>822.1</c:v>
                </c:pt>
                <c:pt idx="9124">
                  <c:v>822.2</c:v>
                </c:pt>
                <c:pt idx="9125">
                  <c:v>822.3</c:v>
                </c:pt>
                <c:pt idx="9126">
                  <c:v>822.40000000000009</c:v>
                </c:pt>
                <c:pt idx="9127">
                  <c:v>822.5</c:v>
                </c:pt>
                <c:pt idx="9128">
                  <c:v>822.6</c:v>
                </c:pt>
                <c:pt idx="9129">
                  <c:v>822.7</c:v>
                </c:pt>
                <c:pt idx="9130">
                  <c:v>822.80000000000007</c:v>
                </c:pt>
                <c:pt idx="9131">
                  <c:v>822.9</c:v>
                </c:pt>
                <c:pt idx="9132">
                  <c:v>823</c:v>
                </c:pt>
                <c:pt idx="9133">
                  <c:v>823.1</c:v>
                </c:pt>
                <c:pt idx="9134">
                  <c:v>823.19999999999993</c:v>
                </c:pt>
                <c:pt idx="9135">
                  <c:v>823.3</c:v>
                </c:pt>
                <c:pt idx="9136">
                  <c:v>823.4</c:v>
                </c:pt>
                <c:pt idx="9137">
                  <c:v>823.5</c:v>
                </c:pt>
                <c:pt idx="9138">
                  <c:v>823.59999999999991</c:v>
                </c:pt>
                <c:pt idx="9139">
                  <c:v>823.7</c:v>
                </c:pt>
                <c:pt idx="9140">
                  <c:v>823.8</c:v>
                </c:pt>
                <c:pt idx="9141">
                  <c:v>823.9</c:v>
                </c:pt>
                <c:pt idx="9142">
                  <c:v>824</c:v>
                </c:pt>
                <c:pt idx="9143">
                  <c:v>824.1</c:v>
                </c:pt>
                <c:pt idx="9144">
                  <c:v>824.19999999999993</c:v>
                </c:pt>
                <c:pt idx="9145">
                  <c:v>824.30000000000007</c:v>
                </c:pt>
                <c:pt idx="9146">
                  <c:v>824.4</c:v>
                </c:pt>
                <c:pt idx="9147">
                  <c:v>824.5</c:v>
                </c:pt>
                <c:pt idx="9148">
                  <c:v>824.6</c:v>
                </c:pt>
                <c:pt idx="9149">
                  <c:v>824.7</c:v>
                </c:pt>
                <c:pt idx="9150">
                  <c:v>824.8</c:v>
                </c:pt>
                <c:pt idx="9151">
                  <c:v>824.90000000000009</c:v>
                </c:pt>
                <c:pt idx="9152">
                  <c:v>825</c:v>
                </c:pt>
                <c:pt idx="9153">
                  <c:v>825.1</c:v>
                </c:pt>
                <c:pt idx="9154">
                  <c:v>825.2</c:v>
                </c:pt>
                <c:pt idx="9155">
                  <c:v>825.3</c:v>
                </c:pt>
                <c:pt idx="9156">
                  <c:v>825.4</c:v>
                </c:pt>
                <c:pt idx="9157">
                  <c:v>825.5</c:v>
                </c:pt>
                <c:pt idx="9158">
                  <c:v>825.6</c:v>
                </c:pt>
                <c:pt idx="9159">
                  <c:v>825.69999999999993</c:v>
                </c:pt>
                <c:pt idx="9160">
                  <c:v>825.80000000000007</c:v>
                </c:pt>
                <c:pt idx="9161">
                  <c:v>825.9</c:v>
                </c:pt>
                <c:pt idx="9162">
                  <c:v>826</c:v>
                </c:pt>
                <c:pt idx="9163">
                  <c:v>826.1</c:v>
                </c:pt>
                <c:pt idx="9164">
                  <c:v>826.2</c:v>
                </c:pt>
                <c:pt idx="9165">
                  <c:v>826.3</c:v>
                </c:pt>
                <c:pt idx="9166">
                  <c:v>826.4</c:v>
                </c:pt>
                <c:pt idx="9167">
                  <c:v>826.5</c:v>
                </c:pt>
                <c:pt idx="9168">
                  <c:v>826.6</c:v>
                </c:pt>
                <c:pt idx="9169">
                  <c:v>826.69999999999993</c:v>
                </c:pt>
                <c:pt idx="9170">
                  <c:v>826.80000000000007</c:v>
                </c:pt>
                <c:pt idx="9171">
                  <c:v>826.9</c:v>
                </c:pt>
                <c:pt idx="9172">
                  <c:v>827</c:v>
                </c:pt>
                <c:pt idx="9173">
                  <c:v>827.1</c:v>
                </c:pt>
                <c:pt idx="9174">
                  <c:v>827.2</c:v>
                </c:pt>
                <c:pt idx="9175">
                  <c:v>827.3</c:v>
                </c:pt>
                <c:pt idx="9176">
                  <c:v>827.40000000000009</c:v>
                </c:pt>
                <c:pt idx="9177">
                  <c:v>827.5</c:v>
                </c:pt>
                <c:pt idx="9178">
                  <c:v>827.59999999999991</c:v>
                </c:pt>
                <c:pt idx="9179">
                  <c:v>827.7</c:v>
                </c:pt>
                <c:pt idx="9180">
                  <c:v>827.8</c:v>
                </c:pt>
                <c:pt idx="9181">
                  <c:v>827.9</c:v>
                </c:pt>
                <c:pt idx="9182">
                  <c:v>828</c:v>
                </c:pt>
                <c:pt idx="9183">
                  <c:v>828.1</c:v>
                </c:pt>
                <c:pt idx="9184">
                  <c:v>828.19999999999993</c:v>
                </c:pt>
                <c:pt idx="9185">
                  <c:v>828.30000000000007</c:v>
                </c:pt>
                <c:pt idx="9186">
                  <c:v>828.4</c:v>
                </c:pt>
                <c:pt idx="9187">
                  <c:v>828.5</c:v>
                </c:pt>
                <c:pt idx="9188">
                  <c:v>828.6</c:v>
                </c:pt>
                <c:pt idx="9189">
                  <c:v>828.7</c:v>
                </c:pt>
                <c:pt idx="9190">
                  <c:v>828.8</c:v>
                </c:pt>
                <c:pt idx="9191">
                  <c:v>828.90000000000009</c:v>
                </c:pt>
                <c:pt idx="9192">
                  <c:v>829</c:v>
                </c:pt>
                <c:pt idx="9193">
                  <c:v>829.1</c:v>
                </c:pt>
                <c:pt idx="9194">
                  <c:v>829.2</c:v>
                </c:pt>
                <c:pt idx="9195">
                  <c:v>829.30000000000007</c:v>
                </c:pt>
                <c:pt idx="9196">
                  <c:v>829.4</c:v>
                </c:pt>
                <c:pt idx="9197">
                  <c:v>829.5</c:v>
                </c:pt>
                <c:pt idx="9198">
                  <c:v>829.6</c:v>
                </c:pt>
                <c:pt idx="9199">
                  <c:v>829.69999999999993</c:v>
                </c:pt>
                <c:pt idx="9200">
                  <c:v>829.8</c:v>
                </c:pt>
                <c:pt idx="9201">
                  <c:v>829.9</c:v>
                </c:pt>
                <c:pt idx="9202">
                  <c:v>830</c:v>
                </c:pt>
                <c:pt idx="9203">
                  <c:v>830.09999999999991</c:v>
                </c:pt>
                <c:pt idx="9204">
                  <c:v>830.2</c:v>
                </c:pt>
                <c:pt idx="9205">
                  <c:v>830.3</c:v>
                </c:pt>
                <c:pt idx="9206">
                  <c:v>830.4</c:v>
                </c:pt>
                <c:pt idx="9207">
                  <c:v>830.5</c:v>
                </c:pt>
                <c:pt idx="9208">
                  <c:v>830.6</c:v>
                </c:pt>
                <c:pt idx="9209">
                  <c:v>830.69999999999993</c:v>
                </c:pt>
                <c:pt idx="9210">
                  <c:v>830.80000000000007</c:v>
                </c:pt>
                <c:pt idx="9211">
                  <c:v>830.9</c:v>
                </c:pt>
                <c:pt idx="9212">
                  <c:v>831</c:v>
                </c:pt>
                <c:pt idx="9213">
                  <c:v>831.1</c:v>
                </c:pt>
                <c:pt idx="9214">
                  <c:v>831.2</c:v>
                </c:pt>
                <c:pt idx="9215">
                  <c:v>831.3</c:v>
                </c:pt>
                <c:pt idx="9216">
                  <c:v>831.40000000000009</c:v>
                </c:pt>
                <c:pt idx="9217">
                  <c:v>831.5</c:v>
                </c:pt>
                <c:pt idx="9218">
                  <c:v>831.6</c:v>
                </c:pt>
                <c:pt idx="9219">
                  <c:v>831.7</c:v>
                </c:pt>
                <c:pt idx="9220">
                  <c:v>831.80000000000007</c:v>
                </c:pt>
                <c:pt idx="9221">
                  <c:v>831.9</c:v>
                </c:pt>
                <c:pt idx="9222">
                  <c:v>832</c:v>
                </c:pt>
                <c:pt idx="9223">
                  <c:v>832.1</c:v>
                </c:pt>
                <c:pt idx="9224">
                  <c:v>832.19999999999993</c:v>
                </c:pt>
                <c:pt idx="9225">
                  <c:v>832.3</c:v>
                </c:pt>
                <c:pt idx="9226">
                  <c:v>832.4</c:v>
                </c:pt>
                <c:pt idx="9227">
                  <c:v>832.5</c:v>
                </c:pt>
                <c:pt idx="9228">
                  <c:v>832.59999999999991</c:v>
                </c:pt>
                <c:pt idx="9229">
                  <c:v>832.7</c:v>
                </c:pt>
                <c:pt idx="9230">
                  <c:v>832.8</c:v>
                </c:pt>
                <c:pt idx="9231">
                  <c:v>832.9</c:v>
                </c:pt>
                <c:pt idx="9232">
                  <c:v>833</c:v>
                </c:pt>
                <c:pt idx="9233">
                  <c:v>833.1</c:v>
                </c:pt>
                <c:pt idx="9234">
                  <c:v>833.19999999999993</c:v>
                </c:pt>
                <c:pt idx="9235">
                  <c:v>833.30000000000007</c:v>
                </c:pt>
                <c:pt idx="9236">
                  <c:v>833.4</c:v>
                </c:pt>
                <c:pt idx="9237">
                  <c:v>833.5</c:v>
                </c:pt>
                <c:pt idx="9238">
                  <c:v>833.6</c:v>
                </c:pt>
                <c:pt idx="9239">
                  <c:v>833.7</c:v>
                </c:pt>
                <c:pt idx="9240">
                  <c:v>833.8</c:v>
                </c:pt>
                <c:pt idx="9241">
                  <c:v>833.90000000000009</c:v>
                </c:pt>
                <c:pt idx="9242">
                  <c:v>834</c:v>
                </c:pt>
                <c:pt idx="9243">
                  <c:v>834.1</c:v>
                </c:pt>
                <c:pt idx="9244">
                  <c:v>834.2</c:v>
                </c:pt>
                <c:pt idx="9245">
                  <c:v>834.3</c:v>
                </c:pt>
                <c:pt idx="9246">
                  <c:v>834.4</c:v>
                </c:pt>
                <c:pt idx="9247">
                  <c:v>834.5</c:v>
                </c:pt>
                <c:pt idx="9248">
                  <c:v>834.6</c:v>
                </c:pt>
                <c:pt idx="9249">
                  <c:v>834.69999999999993</c:v>
                </c:pt>
                <c:pt idx="9250">
                  <c:v>834.80000000000007</c:v>
                </c:pt>
                <c:pt idx="9251">
                  <c:v>834.9</c:v>
                </c:pt>
                <c:pt idx="9252">
                  <c:v>835</c:v>
                </c:pt>
                <c:pt idx="9253">
                  <c:v>835.1</c:v>
                </c:pt>
                <c:pt idx="9254">
                  <c:v>835.2</c:v>
                </c:pt>
                <c:pt idx="9255">
                  <c:v>835.3</c:v>
                </c:pt>
                <c:pt idx="9256">
                  <c:v>835.4</c:v>
                </c:pt>
                <c:pt idx="9257">
                  <c:v>835.5</c:v>
                </c:pt>
                <c:pt idx="9258">
                  <c:v>835.6</c:v>
                </c:pt>
                <c:pt idx="9259">
                  <c:v>835.69999999999993</c:v>
                </c:pt>
                <c:pt idx="9260">
                  <c:v>835.80000000000007</c:v>
                </c:pt>
                <c:pt idx="9261">
                  <c:v>835.9</c:v>
                </c:pt>
                <c:pt idx="9262">
                  <c:v>836</c:v>
                </c:pt>
                <c:pt idx="9263">
                  <c:v>836.1</c:v>
                </c:pt>
                <c:pt idx="9264">
                  <c:v>836.2</c:v>
                </c:pt>
                <c:pt idx="9265">
                  <c:v>836.3</c:v>
                </c:pt>
                <c:pt idx="9266">
                  <c:v>836.4</c:v>
                </c:pt>
                <c:pt idx="9267">
                  <c:v>836.5</c:v>
                </c:pt>
                <c:pt idx="9268">
                  <c:v>836.59999999999991</c:v>
                </c:pt>
                <c:pt idx="9269">
                  <c:v>836.7</c:v>
                </c:pt>
                <c:pt idx="9270">
                  <c:v>836.8</c:v>
                </c:pt>
                <c:pt idx="9271">
                  <c:v>836.9</c:v>
                </c:pt>
                <c:pt idx="9272">
                  <c:v>837</c:v>
                </c:pt>
                <c:pt idx="9273">
                  <c:v>837.1</c:v>
                </c:pt>
                <c:pt idx="9274">
                  <c:v>837.19999999999993</c:v>
                </c:pt>
                <c:pt idx="9275">
                  <c:v>837.30000000000007</c:v>
                </c:pt>
                <c:pt idx="9276">
                  <c:v>837.4</c:v>
                </c:pt>
                <c:pt idx="9277">
                  <c:v>837.5</c:v>
                </c:pt>
                <c:pt idx="9278">
                  <c:v>837.6</c:v>
                </c:pt>
                <c:pt idx="9279">
                  <c:v>837.7</c:v>
                </c:pt>
                <c:pt idx="9280">
                  <c:v>837.8</c:v>
                </c:pt>
                <c:pt idx="9281">
                  <c:v>837.90000000000009</c:v>
                </c:pt>
                <c:pt idx="9282">
                  <c:v>838</c:v>
                </c:pt>
                <c:pt idx="9283">
                  <c:v>838.1</c:v>
                </c:pt>
                <c:pt idx="9284">
                  <c:v>838.2</c:v>
                </c:pt>
                <c:pt idx="9285">
                  <c:v>838.30000000000007</c:v>
                </c:pt>
                <c:pt idx="9286">
                  <c:v>838.4</c:v>
                </c:pt>
                <c:pt idx="9287">
                  <c:v>838.5</c:v>
                </c:pt>
                <c:pt idx="9288">
                  <c:v>838.6</c:v>
                </c:pt>
                <c:pt idx="9289">
                  <c:v>838.69999999999993</c:v>
                </c:pt>
                <c:pt idx="9290">
                  <c:v>838.8</c:v>
                </c:pt>
                <c:pt idx="9291">
                  <c:v>838.9</c:v>
                </c:pt>
                <c:pt idx="9292">
                  <c:v>839</c:v>
                </c:pt>
                <c:pt idx="9293">
                  <c:v>839.09999999999991</c:v>
                </c:pt>
                <c:pt idx="9294">
                  <c:v>839.2</c:v>
                </c:pt>
                <c:pt idx="9295">
                  <c:v>839.3</c:v>
                </c:pt>
                <c:pt idx="9296">
                  <c:v>839.4</c:v>
                </c:pt>
                <c:pt idx="9297">
                  <c:v>839.5</c:v>
                </c:pt>
                <c:pt idx="9298">
                  <c:v>839.6</c:v>
                </c:pt>
                <c:pt idx="9299">
                  <c:v>839.69999999999993</c:v>
                </c:pt>
                <c:pt idx="9300">
                  <c:v>839.80000000000007</c:v>
                </c:pt>
                <c:pt idx="9301">
                  <c:v>839.9</c:v>
                </c:pt>
                <c:pt idx="9302">
                  <c:v>840</c:v>
                </c:pt>
                <c:pt idx="9303">
                  <c:v>840.1</c:v>
                </c:pt>
                <c:pt idx="9304">
                  <c:v>840.2</c:v>
                </c:pt>
                <c:pt idx="9305">
                  <c:v>840.3</c:v>
                </c:pt>
                <c:pt idx="9306">
                  <c:v>840.40000000000009</c:v>
                </c:pt>
                <c:pt idx="9307">
                  <c:v>840.5</c:v>
                </c:pt>
                <c:pt idx="9308">
                  <c:v>840.6</c:v>
                </c:pt>
                <c:pt idx="9309">
                  <c:v>840.7</c:v>
                </c:pt>
                <c:pt idx="9310">
                  <c:v>840.8</c:v>
                </c:pt>
                <c:pt idx="9311">
                  <c:v>840.9</c:v>
                </c:pt>
                <c:pt idx="9312">
                  <c:v>841</c:v>
                </c:pt>
                <c:pt idx="9313">
                  <c:v>841.1</c:v>
                </c:pt>
                <c:pt idx="9314">
                  <c:v>841.19999999999993</c:v>
                </c:pt>
                <c:pt idx="9315">
                  <c:v>841.30000000000007</c:v>
                </c:pt>
                <c:pt idx="9316">
                  <c:v>841.4</c:v>
                </c:pt>
                <c:pt idx="9317">
                  <c:v>841.5</c:v>
                </c:pt>
                <c:pt idx="9318">
                  <c:v>841.59999999999991</c:v>
                </c:pt>
                <c:pt idx="9319">
                  <c:v>841.7</c:v>
                </c:pt>
                <c:pt idx="9320">
                  <c:v>841.8</c:v>
                </c:pt>
                <c:pt idx="9321">
                  <c:v>841.9</c:v>
                </c:pt>
                <c:pt idx="9322">
                  <c:v>842</c:v>
                </c:pt>
                <c:pt idx="9323">
                  <c:v>842.1</c:v>
                </c:pt>
                <c:pt idx="9324">
                  <c:v>842.19999999999993</c:v>
                </c:pt>
                <c:pt idx="9325">
                  <c:v>842.30000000000007</c:v>
                </c:pt>
                <c:pt idx="9326">
                  <c:v>842.4</c:v>
                </c:pt>
                <c:pt idx="9327">
                  <c:v>842.5</c:v>
                </c:pt>
                <c:pt idx="9328">
                  <c:v>842.6</c:v>
                </c:pt>
                <c:pt idx="9329">
                  <c:v>842.7</c:v>
                </c:pt>
                <c:pt idx="9330">
                  <c:v>842.8</c:v>
                </c:pt>
                <c:pt idx="9331">
                  <c:v>842.90000000000009</c:v>
                </c:pt>
                <c:pt idx="9332">
                  <c:v>843</c:v>
                </c:pt>
                <c:pt idx="9333">
                  <c:v>843.09999999999991</c:v>
                </c:pt>
                <c:pt idx="9334">
                  <c:v>843.2</c:v>
                </c:pt>
                <c:pt idx="9335">
                  <c:v>843.3</c:v>
                </c:pt>
                <c:pt idx="9336">
                  <c:v>843.4</c:v>
                </c:pt>
                <c:pt idx="9337">
                  <c:v>843.5</c:v>
                </c:pt>
                <c:pt idx="9338">
                  <c:v>843.6</c:v>
                </c:pt>
                <c:pt idx="9339">
                  <c:v>843.69999999999993</c:v>
                </c:pt>
                <c:pt idx="9340">
                  <c:v>843.80000000000007</c:v>
                </c:pt>
                <c:pt idx="9341">
                  <c:v>843.9</c:v>
                </c:pt>
                <c:pt idx="9342">
                  <c:v>844</c:v>
                </c:pt>
                <c:pt idx="9343">
                  <c:v>844.1</c:v>
                </c:pt>
                <c:pt idx="9344">
                  <c:v>844.2</c:v>
                </c:pt>
                <c:pt idx="9345">
                  <c:v>844.3</c:v>
                </c:pt>
                <c:pt idx="9346">
                  <c:v>844.4</c:v>
                </c:pt>
                <c:pt idx="9347">
                  <c:v>844.5</c:v>
                </c:pt>
                <c:pt idx="9348">
                  <c:v>844.6</c:v>
                </c:pt>
                <c:pt idx="9349">
                  <c:v>844.69999999999993</c:v>
                </c:pt>
                <c:pt idx="9350">
                  <c:v>844.80000000000007</c:v>
                </c:pt>
                <c:pt idx="9351">
                  <c:v>844.9</c:v>
                </c:pt>
                <c:pt idx="9352">
                  <c:v>845</c:v>
                </c:pt>
                <c:pt idx="9353">
                  <c:v>845.1</c:v>
                </c:pt>
                <c:pt idx="9354">
                  <c:v>845.2</c:v>
                </c:pt>
                <c:pt idx="9355">
                  <c:v>845.3</c:v>
                </c:pt>
                <c:pt idx="9356">
                  <c:v>845.4</c:v>
                </c:pt>
                <c:pt idx="9357">
                  <c:v>845.5</c:v>
                </c:pt>
                <c:pt idx="9358">
                  <c:v>845.59999999999991</c:v>
                </c:pt>
                <c:pt idx="9359">
                  <c:v>845.7</c:v>
                </c:pt>
                <c:pt idx="9360">
                  <c:v>845.8</c:v>
                </c:pt>
                <c:pt idx="9361">
                  <c:v>845.9</c:v>
                </c:pt>
                <c:pt idx="9362">
                  <c:v>846</c:v>
                </c:pt>
                <c:pt idx="9363">
                  <c:v>846.1</c:v>
                </c:pt>
                <c:pt idx="9364">
                  <c:v>846.19999999999993</c:v>
                </c:pt>
                <c:pt idx="9365">
                  <c:v>846.30000000000007</c:v>
                </c:pt>
                <c:pt idx="9366">
                  <c:v>846.4</c:v>
                </c:pt>
                <c:pt idx="9367">
                  <c:v>846.5</c:v>
                </c:pt>
                <c:pt idx="9368">
                  <c:v>846.6</c:v>
                </c:pt>
                <c:pt idx="9369">
                  <c:v>846.7</c:v>
                </c:pt>
                <c:pt idx="9370">
                  <c:v>846.8</c:v>
                </c:pt>
                <c:pt idx="9371">
                  <c:v>846.90000000000009</c:v>
                </c:pt>
                <c:pt idx="9372">
                  <c:v>847</c:v>
                </c:pt>
                <c:pt idx="9373">
                  <c:v>847.1</c:v>
                </c:pt>
                <c:pt idx="9374">
                  <c:v>847.2</c:v>
                </c:pt>
                <c:pt idx="9375">
                  <c:v>847.30000000000007</c:v>
                </c:pt>
                <c:pt idx="9376">
                  <c:v>847.4</c:v>
                </c:pt>
                <c:pt idx="9377">
                  <c:v>847.5</c:v>
                </c:pt>
                <c:pt idx="9378">
                  <c:v>847.6</c:v>
                </c:pt>
                <c:pt idx="9379">
                  <c:v>847.69999999999993</c:v>
                </c:pt>
                <c:pt idx="9380">
                  <c:v>847.8</c:v>
                </c:pt>
                <c:pt idx="9381">
                  <c:v>847.9</c:v>
                </c:pt>
                <c:pt idx="9382">
                  <c:v>848</c:v>
                </c:pt>
                <c:pt idx="9383">
                  <c:v>848.09999999999991</c:v>
                </c:pt>
                <c:pt idx="9384">
                  <c:v>848.2</c:v>
                </c:pt>
                <c:pt idx="9385">
                  <c:v>848.3</c:v>
                </c:pt>
                <c:pt idx="9386">
                  <c:v>848.4</c:v>
                </c:pt>
                <c:pt idx="9387">
                  <c:v>848.5</c:v>
                </c:pt>
                <c:pt idx="9388">
                  <c:v>848.6</c:v>
                </c:pt>
                <c:pt idx="9389">
                  <c:v>848.69999999999993</c:v>
                </c:pt>
                <c:pt idx="9390">
                  <c:v>848.80000000000007</c:v>
                </c:pt>
                <c:pt idx="9391">
                  <c:v>848.9</c:v>
                </c:pt>
                <c:pt idx="9392">
                  <c:v>849</c:v>
                </c:pt>
                <c:pt idx="9393">
                  <c:v>849.1</c:v>
                </c:pt>
                <c:pt idx="9394">
                  <c:v>849.2</c:v>
                </c:pt>
                <c:pt idx="9395">
                  <c:v>849.3</c:v>
                </c:pt>
                <c:pt idx="9396">
                  <c:v>849.40000000000009</c:v>
                </c:pt>
                <c:pt idx="9397">
                  <c:v>849.5</c:v>
                </c:pt>
                <c:pt idx="9398">
                  <c:v>849.6</c:v>
                </c:pt>
                <c:pt idx="9399">
                  <c:v>849.7</c:v>
                </c:pt>
                <c:pt idx="9400">
                  <c:v>849.8</c:v>
                </c:pt>
                <c:pt idx="9401">
                  <c:v>849.9</c:v>
                </c:pt>
                <c:pt idx="9402">
                  <c:v>850</c:v>
                </c:pt>
                <c:pt idx="9403">
                  <c:v>850.1</c:v>
                </c:pt>
                <c:pt idx="9404">
                  <c:v>850.19999999999993</c:v>
                </c:pt>
                <c:pt idx="9405">
                  <c:v>850.30000000000007</c:v>
                </c:pt>
                <c:pt idx="9406">
                  <c:v>850.4</c:v>
                </c:pt>
                <c:pt idx="9407">
                  <c:v>850.5</c:v>
                </c:pt>
                <c:pt idx="9408">
                  <c:v>850.6</c:v>
                </c:pt>
                <c:pt idx="9409">
                  <c:v>850.7</c:v>
                </c:pt>
                <c:pt idx="9410">
                  <c:v>850.8</c:v>
                </c:pt>
                <c:pt idx="9411">
                  <c:v>850.9</c:v>
                </c:pt>
                <c:pt idx="9412">
                  <c:v>851</c:v>
                </c:pt>
                <c:pt idx="9413">
                  <c:v>851.1</c:v>
                </c:pt>
                <c:pt idx="9414">
                  <c:v>851.19999999999993</c:v>
                </c:pt>
                <c:pt idx="9415">
                  <c:v>851.30000000000007</c:v>
                </c:pt>
                <c:pt idx="9416">
                  <c:v>851.4</c:v>
                </c:pt>
                <c:pt idx="9417">
                  <c:v>851.5</c:v>
                </c:pt>
                <c:pt idx="9418">
                  <c:v>851.6</c:v>
                </c:pt>
                <c:pt idx="9419">
                  <c:v>851.7</c:v>
                </c:pt>
                <c:pt idx="9420">
                  <c:v>851.8</c:v>
                </c:pt>
                <c:pt idx="9421">
                  <c:v>851.90000000000009</c:v>
                </c:pt>
                <c:pt idx="9422">
                  <c:v>852</c:v>
                </c:pt>
                <c:pt idx="9423">
                  <c:v>852.09999999999991</c:v>
                </c:pt>
                <c:pt idx="9424">
                  <c:v>852.2</c:v>
                </c:pt>
                <c:pt idx="9425">
                  <c:v>852.3</c:v>
                </c:pt>
                <c:pt idx="9426">
                  <c:v>852.4</c:v>
                </c:pt>
                <c:pt idx="9427">
                  <c:v>852.5</c:v>
                </c:pt>
                <c:pt idx="9428">
                  <c:v>852.6</c:v>
                </c:pt>
                <c:pt idx="9429">
                  <c:v>852.69999999999993</c:v>
                </c:pt>
                <c:pt idx="9430">
                  <c:v>852.80000000000007</c:v>
                </c:pt>
                <c:pt idx="9431">
                  <c:v>852.9</c:v>
                </c:pt>
                <c:pt idx="9432">
                  <c:v>853</c:v>
                </c:pt>
                <c:pt idx="9433">
                  <c:v>853.1</c:v>
                </c:pt>
                <c:pt idx="9434">
                  <c:v>853.2</c:v>
                </c:pt>
                <c:pt idx="9435">
                  <c:v>853.3</c:v>
                </c:pt>
                <c:pt idx="9436">
                  <c:v>853.40000000000009</c:v>
                </c:pt>
                <c:pt idx="9437">
                  <c:v>853.5</c:v>
                </c:pt>
                <c:pt idx="9438">
                  <c:v>853.6</c:v>
                </c:pt>
                <c:pt idx="9439">
                  <c:v>853.69999999999993</c:v>
                </c:pt>
                <c:pt idx="9440">
                  <c:v>853.80000000000007</c:v>
                </c:pt>
                <c:pt idx="9441">
                  <c:v>853.9</c:v>
                </c:pt>
                <c:pt idx="9442">
                  <c:v>854</c:v>
                </c:pt>
                <c:pt idx="9443">
                  <c:v>854.1</c:v>
                </c:pt>
                <c:pt idx="9444">
                  <c:v>854.19999999999993</c:v>
                </c:pt>
                <c:pt idx="9445">
                  <c:v>854.3</c:v>
                </c:pt>
                <c:pt idx="9446">
                  <c:v>854.4</c:v>
                </c:pt>
                <c:pt idx="9447">
                  <c:v>854.5</c:v>
                </c:pt>
                <c:pt idx="9448">
                  <c:v>854.59999999999991</c:v>
                </c:pt>
                <c:pt idx="9449">
                  <c:v>854.7</c:v>
                </c:pt>
                <c:pt idx="9450">
                  <c:v>854.8</c:v>
                </c:pt>
                <c:pt idx="9451">
                  <c:v>854.9</c:v>
                </c:pt>
                <c:pt idx="9452">
                  <c:v>855</c:v>
                </c:pt>
                <c:pt idx="9453">
                  <c:v>855.1</c:v>
                </c:pt>
                <c:pt idx="9454">
                  <c:v>855.19999999999993</c:v>
                </c:pt>
                <c:pt idx="9455">
                  <c:v>855.30000000000007</c:v>
                </c:pt>
                <c:pt idx="9456">
                  <c:v>855.4</c:v>
                </c:pt>
                <c:pt idx="9457">
                  <c:v>855.5</c:v>
                </c:pt>
                <c:pt idx="9458">
                  <c:v>855.6</c:v>
                </c:pt>
                <c:pt idx="9459">
                  <c:v>855.7</c:v>
                </c:pt>
                <c:pt idx="9460">
                  <c:v>855.8</c:v>
                </c:pt>
                <c:pt idx="9461">
                  <c:v>855.90000000000009</c:v>
                </c:pt>
                <c:pt idx="9462">
                  <c:v>856</c:v>
                </c:pt>
                <c:pt idx="9463">
                  <c:v>856.1</c:v>
                </c:pt>
                <c:pt idx="9464">
                  <c:v>856.2</c:v>
                </c:pt>
                <c:pt idx="9465">
                  <c:v>856.30000000000007</c:v>
                </c:pt>
                <c:pt idx="9466">
                  <c:v>856.4</c:v>
                </c:pt>
                <c:pt idx="9467">
                  <c:v>856.5</c:v>
                </c:pt>
                <c:pt idx="9468">
                  <c:v>856.6</c:v>
                </c:pt>
                <c:pt idx="9469">
                  <c:v>856.69999999999993</c:v>
                </c:pt>
                <c:pt idx="9470">
                  <c:v>856.8</c:v>
                </c:pt>
                <c:pt idx="9471">
                  <c:v>856.9</c:v>
                </c:pt>
                <c:pt idx="9472">
                  <c:v>857</c:v>
                </c:pt>
                <c:pt idx="9473">
                  <c:v>857.09999999999991</c:v>
                </c:pt>
                <c:pt idx="9474">
                  <c:v>857.2</c:v>
                </c:pt>
                <c:pt idx="9475">
                  <c:v>857.3</c:v>
                </c:pt>
                <c:pt idx="9476">
                  <c:v>857.4</c:v>
                </c:pt>
                <c:pt idx="9477">
                  <c:v>857.5</c:v>
                </c:pt>
                <c:pt idx="9478">
                  <c:v>857.6</c:v>
                </c:pt>
                <c:pt idx="9479">
                  <c:v>857.69999999999993</c:v>
                </c:pt>
                <c:pt idx="9480">
                  <c:v>857.80000000000007</c:v>
                </c:pt>
                <c:pt idx="9481">
                  <c:v>857.9</c:v>
                </c:pt>
                <c:pt idx="9482">
                  <c:v>858</c:v>
                </c:pt>
                <c:pt idx="9483">
                  <c:v>858.1</c:v>
                </c:pt>
                <c:pt idx="9484">
                  <c:v>858.2</c:v>
                </c:pt>
                <c:pt idx="9485">
                  <c:v>858.3</c:v>
                </c:pt>
                <c:pt idx="9486">
                  <c:v>858.40000000000009</c:v>
                </c:pt>
                <c:pt idx="9487">
                  <c:v>858.5</c:v>
                </c:pt>
                <c:pt idx="9488">
                  <c:v>858.6</c:v>
                </c:pt>
                <c:pt idx="9489">
                  <c:v>858.7</c:v>
                </c:pt>
                <c:pt idx="9490">
                  <c:v>858.8</c:v>
                </c:pt>
                <c:pt idx="9491">
                  <c:v>858.9</c:v>
                </c:pt>
                <c:pt idx="9492">
                  <c:v>859</c:v>
                </c:pt>
                <c:pt idx="9493">
                  <c:v>859.1</c:v>
                </c:pt>
                <c:pt idx="9494">
                  <c:v>859.19999999999993</c:v>
                </c:pt>
                <c:pt idx="9495">
                  <c:v>859.30000000000007</c:v>
                </c:pt>
                <c:pt idx="9496">
                  <c:v>859.4</c:v>
                </c:pt>
                <c:pt idx="9497">
                  <c:v>859.5</c:v>
                </c:pt>
                <c:pt idx="9498">
                  <c:v>859.6</c:v>
                </c:pt>
                <c:pt idx="9499">
                  <c:v>859.7</c:v>
                </c:pt>
                <c:pt idx="9500">
                  <c:v>859.8</c:v>
                </c:pt>
                <c:pt idx="9501">
                  <c:v>859.9</c:v>
                </c:pt>
                <c:pt idx="9502">
                  <c:v>860</c:v>
                </c:pt>
                <c:pt idx="9503">
                  <c:v>860.1</c:v>
                </c:pt>
                <c:pt idx="9504">
                  <c:v>860.19999999999993</c:v>
                </c:pt>
                <c:pt idx="9505">
                  <c:v>860.30000000000007</c:v>
                </c:pt>
                <c:pt idx="9506">
                  <c:v>860.4</c:v>
                </c:pt>
                <c:pt idx="9507">
                  <c:v>860.5</c:v>
                </c:pt>
                <c:pt idx="9508">
                  <c:v>860.6</c:v>
                </c:pt>
                <c:pt idx="9509">
                  <c:v>860.7</c:v>
                </c:pt>
                <c:pt idx="9510">
                  <c:v>860.8</c:v>
                </c:pt>
                <c:pt idx="9511">
                  <c:v>860.9</c:v>
                </c:pt>
                <c:pt idx="9512">
                  <c:v>861</c:v>
                </c:pt>
                <c:pt idx="9513">
                  <c:v>861.09999999999991</c:v>
                </c:pt>
                <c:pt idx="9514">
                  <c:v>861.2</c:v>
                </c:pt>
                <c:pt idx="9515">
                  <c:v>861.3</c:v>
                </c:pt>
                <c:pt idx="9516">
                  <c:v>861.4</c:v>
                </c:pt>
                <c:pt idx="9517">
                  <c:v>861.5</c:v>
                </c:pt>
                <c:pt idx="9518">
                  <c:v>861.6</c:v>
                </c:pt>
                <c:pt idx="9519">
                  <c:v>861.69999999999993</c:v>
                </c:pt>
                <c:pt idx="9520">
                  <c:v>861.80000000000007</c:v>
                </c:pt>
                <c:pt idx="9521">
                  <c:v>861.9</c:v>
                </c:pt>
                <c:pt idx="9522">
                  <c:v>862</c:v>
                </c:pt>
                <c:pt idx="9523">
                  <c:v>862.1</c:v>
                </c:pt>
                <c:pt idx="9524">
                  <c:v>862.2</c:v>
                </c:pt>
                <c:pt idx="9525">
                  <c:v>862.3</c:v>
                </c:pt>
                <c:pt idx="9526">
                  <c:v>862.40000000000009</c:v>
                </c:pt>
                <c:pt idx="9527">
                  <c:v>862.5</c:v>
                </c:pt>
                <c:pt idx="9528">
                  <c:v>862.6</c:v>
                </c:pt>
                <c:pt idx="9529">
                  <c:v>862.7</c:v>
                </c:pt>
                <c:pt idx="9530">
                  <c:v>862.80000000000007</c:v>
                </c:pt>
                <c:pt idx="9531">
                  <c:v>862.9</c:v>
                </c:pt>
                <c:pt idx="9532">
                  <c:v>863</c:v>
                </c:pt>
                <c:pt idx="9533">
                  <c:v>863.1</c:v>
                </c:pt>
                <c:pt idx="9534">
                  <c:v>863.19999999999993</c:v>
                </c:pt>
                <c:pt idx="9535">
                  <c:v>863.3</c:v>
                </c:pt>
                <c:pt idx="9536">
                  <c:v>863.4</c:v>
                </c:pt>
                <c:pt idx="9537">
                  <c:v>863.5</c:v>
                </c:pt>
                <c:pt idx="9538">
                  <c:v>863.59999999999991</c:v>
                </c:pt>
                <c:pt idx="9539">
                  <c:v>863.7</c:v>
                </c:pt>
                <c:pt idx="9540">
                  <c:v>863.8</c:v>
                </c:pt>
                <c:pt idx="9541">
                  <c:v>863.9</c:v>
                </c:pt>
                <c:pt idx="9542">
                  <c:v>864</c:v>
                </c:pt>
                <c:pt idx="9543">
                  <c:v>864.1</c:v>
                </c:pt>
                <c:pt idx="9544">
                  <c:v>864.19999999999993</c:v>
                </c:pt>
                <c:pt idx="9545">
                  <c:v>864.30000000000007</c:v>
                </c:pt>
                <c:pt idx="9546">
                  <c:v>864.4</c:v>
                </c:pt>
                <c:pt idx="9547">
                  <c:v>864.5</c:v>
                </c:pt>
                <c:pt idx="9548">
                  <c:v>864.6</c:v>
                </c:pt>
                <c:pt idx="9549">
                  <c:v>864.7</c:v>
                </c:pt>
                <c:pt idx="9550">
                  <c:v>864.8</c:v>
                </c:pt>
                <c:pt idx="9551">
                  <c:v>864.90000000000009</c:v>
                </c:pt>
                <c:pt idx="9552">
                  <c:v>865</c:v>
                </c:pt>
                <c:pt idx="9553">
                  <c:v>865.1</c:v>
                </c:pt>
                <c:pt idx="9554">
                  <c:v>865.2</c:v>
                </c:pt>
                <c:pt idx="9555">
                  <c:v>865.30000000000007</c:v>
                </c:pt>
                <c:pt idx="9556">
                  <c:v>865.4</c:v>
                </c:pt>
                <c:pt idx="9557">
                  <c:v>865.5</c:v>
                </c:pt>
                <c:pt idx="9558">
                  <c:v>865.6</c:v>
                </c:pt>
                <c:pt idx="9559">
                  <c:v>865.69999999999993</c:v>
                </c:pt>
                <c:pt idx="9560">
                  <c:v>865.80000000000007</c:v>
                </c:pt>
                <c:pt idx="9561">
                  <c:v>865.9</c:v>
                </c:pt>
                <c:pt idx="9562">
                  <c:v>866</c:v>
                </c:pt>
                <c:pt idx="9563">
                  <c:v>866.09999999999991</c:v>
                </c:pt>
                <c:pt idx="9564">
                  <c:v>866.2</c:v>
                </c:pt>
                <c:pt idx="9565">
                  <c:v>866.3</c:v>
                </c:pt>
                <c:pt idx="9566">
                  <c:v>866.4</c:v>
                </c:pt>
                <c:pt idx="9567">
                  <c:v>866.5</c:v>
                </c:pt>
                <c:pt idx="9568">
                  <c:v>866.6</c:v>
                </c:pt>
                <c:pt idx="9569">
                  <c:v>866.69999999999993</c:v>
                </c:pt>
                <c:pt idx="9570">
                  <c:v>866.80000000000007</c:v>
                </c:pt>
                <c:pt idx="9571">
                  <c:v>866.9</c:v>
                </c:pt>
                <c:pt idx="9572">
                  <c:v>867</c:v>
                </c:pt>
                <c:pt idx="9573">
                  <c:v>867.1</c:v>
                </c:pt>
                <c:pt idx="9574">
                  <c:v>867.2</c:v>
                </c:pt>
                <c:pt idx="9575">
                  <c:v>867.3</c:v>
                </c:pt>
                <c:pt idx="9576">
                  <c:v>867.40000000000009</c:v>
                </c:pt>
                <c:pt idx="9577">
                  <c:v>867.5</c:v>
                </c:pt>
                <c:pt idx="9578">
                  <c:v>867.59999999999991</c:v>
                </c:pt>
                <c:pt idx="9579">
                  <c:v>867.7</c:v>
                </c:pt>
                <c:pt idx="9580">
                  <c:v>867.8</c:v>
                </c:pt>
                <c:pt idx="9581">
                  <c:v>867.9</c:v>
                </c:pt>
                <c:pt idx="9582">
                  <c:v>868</c:v>
                </c:pt>
                <c:pt idx="9583">
                  <c:v>868.1</c:v>
                </c:pt>
                <c:pt idx="9584">
                  <c:v>868.19999999999993</c:v>
                </c:pt>
                <c:pt idx="9585">
                  <c:v>868.30000000000007</c:v>
                </c:pt>
                <c:pt idx="9586">
                  <c:v>868.4</c:v>
                </c:pt>
                <c:pt idx="9587">
                  <c:v>868.5</c:v>
                </c:pt>
                <c:pt idx="9588">
                  <c:v>868.6</c:v>
                </c:pt>
                <c:pt idx="9589">
                  <c:v>868.7</c:v>
                </c:pt>
                <c:pt idx="9590">
                  <c:v>868.8</c:v>
                </c:pt>
                <c:pt idx="9591">
                  <c:v>868.9</c:v>
                </c:pt>
                <c:pt idx="9592">
                  <c:v>869</c:v>
                </c:pt>
                <c:pt idx="9593">
                  <c:v>869.1</c:v>
                </c:pt>
                <c:pt idx="9594">
                  <c:v>869.19999999999993</c:v>
                </c:pt>
                <c:pt idx="9595">
                  <c:v>869.30000000000007</c:v>
                </c:pt>
                <c:pt idx="9596">
                  <c:v>869.4</c:v>
                </c:pt>
                <c:pt idx="9597">
                  <c:v>869.5</c:v>
                </c:pt>
                <c:pt idx="9598">
                  <c:v>869.6</c:v>
                </c:pt>
                <c:pt idx="9599">
                  <c:v>869.7</c:v>
                </c:pt>
                <c:pt idx="9600">
                  <c:v>869.8</c:v>
                </c:pt>
                <c:pt idx="9601">
                  <c:v>869.9</c:v>
                </c:pt>
                <c:pt idx="9602">
                  <c:v>870</c:v>
                </c:pt>
                <c:pt idx="9603">
                  <c:v>870.09999999999991</c:v>
                </c:pt>
                <c:pt idx="9604">
                  <c:v>870.2</c:v>
                </c:pt>
                <c:pt idx="9605">
                  <c:v>870.3</c:v>
                </c:pt>
                <c:pt idx="9606">
                  <c:v>870.4</c:v>
                </c:pt>
                <c:pt idx="9607">
                  <c:v>870.5</c:v>
                </c:pt>
                <c:pt idx="9608">
                  <c:v>870.6</c:v>
                </c:pt>
                <c:pt idx="9609">
                  <c:v>870.69999999999993</c:v>
                </c:pt>
                <c:pt idx="9610">
                  <c:v>870.80000000000007</c:v>
                </c:pt>
                <c:pt idx="9611">
                  <c:v>870.9</c:v>
                </c:pt>
                <c:pt idx="9612">
                  <c:v>871</c:v>
                </c:pt>
                <c:pt idx="9613">
                  <c:v>871.1</c:v>
                </c:pt>
                <c:pt idx="9614">
                  <c:v>871.2</c:v>
                </c:pt>
                <c:pt idx="9615">
                  <c:v>871.3</c:v>
                </c:pt>
                <c:pt idx="9616">
                  <c:v>871.40000000000009</c:v>
                </c:pt>
                <c:pt idx="9617">
                  <c:v>871.5</c:v>
                </c:pt>
                <c:pt idx="9618">
                  <c:v>871.6</c:v>
                </c:pt>
                <c:pt idx="9619">
                  <c:v>871.7</c:v>
                </c:pt>
                <c:pt idx="9620">
                  <c:v>871.80000000000007</c:v>
                </c:pt>
                <c:pt idx="9621">
                  <c:v>871.9</c:v>
                </c:pt>
                <c:pt idx="9622">
                  <c:v>872</c:v>
                </c:pt>
                <c:pt idx="9623">
                  <c:v>872.1</c:v>
                </c:pt>
                <c:pt idx="9624">
                  <c:v>872.19999999999993</c:v>
                </c:pt>
                <c:pt idx="9625">
                  <c:v>872.3</c:v>
                </c:pt>
                <c:pt idx="9626">
                  <c:v>872.4</c:v>
                </c:pt>
                <c:pt idx="9627">
                  <c:v>872.5</c:v>
                </c:pt>
                <c:pt idx="9628">
                  <c:v>872.59999999999991</c:v>
                </c:pt>
                <c:pt idx="9629">
                  <c:v>872.7</c:v>
                </c:pt>
                <c:pt idx="9630">
                  <c:v>872.8</c:v>
                </c:pt>
                <c:pt idx="9631">
                  <c:v>872.9</c:v>
                </c:pt>
                <c:pt idx="9632">
                  <c:v>873</c:v>
                </c:pt>
                <c:pt idx="9633">
                  <c:v>873.1</c:v>
                </c:pt>
                <c:pt idx="9634">
                  <c:v>873.19999999999993</c:v>
                </c:pt>
                <c:pt idx="9635">
                  <c:v>873.30000000000007</c:v>
                </c:pt>
                <c:pt idx="9636">
                  <c:v>873.4</c:v>
                </c:pt>
                <c:pt idx="9637">
                  <c:v>873.5</c:v>
                </c:pt>
                <c:pt idx="9638">
                  <c:v>873.6</c:v>
                </c:pt>
                <c:pt idx="9639">
                  <c:v>873.7</c:v>
                </c:pt>
                <c:pt idx="9640">
                  <c:v>873.8</c:v>
                </c:pt>
                <c:pt idx="9641">
                  <c:v>873.90000000000009</c:v>
                </c:pt>
                <c:pt idx="9642">
                  <c:v>874</c:v>
                </c:pt>
                <c:pt idx="9643">
                  <c:v>874.1</c:v>
                </c:pt>
                <c:pt idx="9644">
                  <c:v>874.2</c:v>
                </c:pt>
                <c:pt idx="9645">
                  <c:v>874.3</c:v>
                </c:pt>
                <c:pt idx="9646">
                  <c:v>874.4</c:v>
                </c:pt>
                <c:pt idx="9647">
                  <c:v>874.5</c:v>
                </c:pt>
                <c:pt idx="9648">
                  <c:v>874.6</c:v>
                </c:pt>
                <c:pt idx="9649">
                  <c:v>874.69999999999993</c:v>
                </c:pt>
                <c:pt idx="9650">
                  <c:v>874.80000000000007</c:v>
                </c:pt>
                <c:pt idx="9651">
                  <c:v>874.9</c:v>
                </c:pt>
                <c:pt idx="9652">
                  <c:v>875</c:v>
                </c:pt>
                <c:pt idx="9653">
                  <c:v>875.1</c:v>
                </c:pt>
                <c:pt idx="9654">
                  <c:v>875.2</c:v>
                </c:pt>
                <c:pt idx="9655">
                  <c:v>875.3</c:v>
                </c:pt>
                <c:pt idx="9656">
                  <c:v>875.4</c:v>
                </c:pt>
                <c:pt idx="9657">
                  <c:v>875.5</c:v>
                </c:pt>
                <c:pt idx="9658">
                  <c:v>875.6</c:v>
                </c:pt>
                <c:pt idx="9659">
                  <c:v>875.69999999999993</c:v>
                </c:pt>
                <c:pt idx="9660">
                  <c:v>875.80000000000007</c:v>
                </c:pt>
                <c:pt idx="9661">
                  <c:v>875.9</c:v>
                </c:pt>
                <c:pt idx="9662">
                  <c:v>876</c:v>
                </c:pt>
                <c:pt idx="9663">
                  <c:v>876.1</c:v>
                </c:pt>
                <c:pt idx="9664">
                  <c:v>876.2</c:v>
                </c:pt>
                <c:pt idx="9665">
                  <c:v>876.3</c:v>
                </c:pt>
                <c:pt idx="9666">
                  <c:v>876.40000000000009</c:v>
                </c:pt>
                <c:pt idx="9667">
                  <c:v>876.5</c:v>
                </c:pt>
                <c:pt idx="9668">
                  <c:v>876.59999999999991</c:v>
                </c:pt>
                <c:pt idx="9669">
                  <c:v>876.7</c:v>
                </c:pt>
                <c:pt idx="9670">
                  <c:v>876.8</c:v>
                </c:pt>
                <c:pt idx="9671">
                  <c:v>876.9</c:v>
                </c:pt>
                <c:pt idx="9672">
                  <c:v>877</c:v>
                </c:pt>
                <c:pt idx="9673">
                  <c:v>877.1</c:v>
                </c:pt>
                <c:pt idx="9674">
                  <c:v>877.19999999999993</c:v>
                </c:pt>
                <c:pt idx="9675">
                  <c:v>877.30000000000007</c:v>
                </c:pt>
                <c:pt idx="9676">
                  <c:v>877.4</c:v>
                </c:pt>
                <c:pt idx="9677">
                  <c:v>877.5</c:v>
                </c:pt>
                <c:pt idx="9678">
                  <c:v>877.6</c:v>
                </c:pt>
                <c:pt idx="9679">
                  <c:v>877.7</c:v>
                </c:pt>
                <c:pt idx="9680">
                  <c:v>877.8</c:v>
                </c:pt>
                <c:pt idx="9681">
                  <c:v>877.90000000000009</c:v>
                </c:pt>
                <c:pt idx="9682">
                  <c:v>878</c:v>
                </c:pt>
                <c:pt idx="9683">
                  <c:v>878.1</c:v>
                </c:pt>
                <c:pt idx="9684">
                  <c:v>878.19999999999993</c:v>
                </c:pt>
                <c:pt idx="9685">
                  <c:v>878.30000000000007</c:v>
                </c:pt>
                <c:pt idx="9686">
                  <c:v>878.4</c:v>
                </c:pt>
                <c:pt idx="9687">
                  <c:v>878.5</c:v>
                </c:pt>
                <c:pt idx="9688">
                  <c:v>878.6</c:v>
                </c:pt>
                <c:pt idx="9689">
                  <c:v>878.7</c:v>
                </c:pt>
                <c:pt idx="9690">
                  <c:v>878.8</c:v>
                </c:pt>
                <c:pt idx="9691">
                  <c:v>878.9</c:v>
                </c:pt>
                <c:pt idx="9692">
                  <c:v>879</c:v>
                </c:pt>
                <c:pt idx="9693">
                  <c:v>879.09999999999991</c:v>
                </c:pt>
                <c:pt idx="9694">
                  <c:v>879.2</c:v>
                </c:pt>
                <c:pt idx="9695">
                  <c:v>879.3</c:v>
                </c:pt>
                <c:pt idx="9696">
                  <c:v>879.4</c:v>
                </c:pt>
                <c:pt idx="9697">
                  <c:v>879.5</c:v>
                </c:pt>
                <c:pt idx="9698">
                  <c:v>879.6</c:v>
                </c:pt>
                <c:pt idx="9699">
                  <c:v>879.69999999999993</c:v>
                </c:pt>
                <c:pt idx="9700">
                  <c:v>879.80000000000007</c:v>
                </c:pt>
                <c:pt idx="9701">
                  <c:v>879.9</c:v>
                </c:pt>
                <c:pt idx="9702">
                  <c:v>880</c:v>
                </c:pt>
                <c:pt idx="9703">
                  <c:v>880.1</c:v>
                </c:pt>
                <c:pt idx="9704">
                  <c:v>880.2</c:v>
                </c:pt>
                <c:pt idx="9705">
                  <c:v>880.3</c:v>
                </c:pt>
                <c:pt idx="9706">
                  <c:v>880.40000000000009</c:v>
                </c:pt>
                <c:pt idx="9707">
                  <c:v>880.5</c:v>
                </c:pt>
                <c:pt idx="9708">
                  <c:v>880.6</c:v>
                </c:pt>
                <c:pt idx="9709">
                  <c:v>880.7</c:v>
                </c:pt>
                <c:pt idx="9710">
                  <c:v>880.80000000000007</c:v>
                </c:pt>
                <c:pt idx="9711">
                  <c:v>880.9</c:v>
                </c:pt>
                <c:pt idx="9712">
                  <c:v>881</c:v>
                </c:pt>
                <c:pt idx="9713">
                  <c:v>881.1</c:v>
                </c:pt>
                <c:pt idx="9714">
                  <c:v>881.19999999999993</c:v>
                </c:pt>
                <c:pt idx="9715">
                  <c:v>881.3</c:v>
                </c:pt>
                <c:pt idx="9716">
                  <c:v>881.4</c:v>
                </c:pt>
                <c:pt idx="9717">
                  <c:v>881.5</c:v>
                </c:pt>
                <c:pt idx="9718">
                  <c:v>881.59999999999991</c:v>
                </c:pt>
                <c:pt idx="9719">
                  <c:v>881.7</c:v>
                </c:pt>
                <c:pt idx="9720">
                  <c:v>881.8</c:v>
                </c:pt>
                <c:pt idx="9721">
                  <c:v>881.9</c:v>
                </c:pt>
                <c:pt idx="9722">
                  <c:v>882</c:v>
                </c:pt>
                <c:pt idx="9723">
                  <c:v>882.1</c:v>
                </c:pt>
                <c:pt idx="9724">
                  <c:v>882.19999999999993</c:v>
                </c:pt>
                <c:pt idx="9725">
                  <c:v>882.30000000000007</c:v>
                </c:pt>
                <c:pt idx="9726">
                  <c:v>882.4</c:v>
                </c:pt>
                <c:pt idx="9727">
                  <c:v>882.5</c:v>
                </c:pt>
                <c:pt idx="9728">
                  <c:v>882.6</c:v>
                </c:pt>
                <c:pt idx="9729">
                  <c:v>882.7</c:v>
                </c:pt>
                <c:pt idx="9730">
                  <c:v>882.8</c:v>
                </c:pt>
                <c:pt idx="9731">
                  <c:v>882.90000000000009</c:v>
                </c:pt>
                <c:pt idx="9732">
                  <c:v>883</c:v>
                </c:pt>
                <c:pt idx="9733">
                  <c:v>883.1</c:v>
                </c:pt>
                <c:pt idx="9734">
                  <c:v>883.2</c:v>
                </c:pt>
                <c:pt idx="9735">
                  <c:v>883.3</c:v>
                </c:pt>
                <c:pt idx="9736">
                  <c:v>883.4</c:v>
                </c:pt>
                <c:pt idx="9737">
                  <c:v>883.5</c:v>
                </c:pt>
                <c:pt idx="9738">
                  <c:v>883.6</c:v>
                </c:pt>
                <c:pt idx="9739">
                  <c:v>883.69999999999993</c:v>
                </c:pt>
                <c:pt idx="9740">
                  <c:v>883.80000000000007</c:v>
                </c:pt>
                <c:pt idx="9741">
                  <c:v>883.9</c:v>
                </c:pt>
                <c:pt idx="9742">
                  <c:v>884</c:v>
                </c:pt>
                <c:pt idx="9743">
                  <c:v>884.1</c:v>
                </c:pt>
                <c:pt idx="9744">
                  <c:v>884.2</c:v>
                </c:pt>
                <c:pt idx="9745">
                  <c:v>884.3</c:v>
                </c:pt>
                <c:pt idx="9746">
                  <c:v>884.4</c:v>
                </c:pt>
                <c:pt idx="9747">
                  <c:v>884.5</c:v>
                </c:pt>
                <c:pt idx="9748">
                  <c:v>884.6</c:v>
                </c:pt>
                <c:pt idx="9749">
                  <c:v>884.69999999999993</c:v>
                </c:pt>
                <c:pt idx="9750">
                  <c:v>884.80000000000007</c:v>
                </c:pt>
                <c:pt idx="9751">
                  <c:v>884.9</c:v>
                </c:pt>
                <c:pt idx="9752">
                  <c:v>885</c:v>
                </c:pt>
                <c:pt idx="9753">
                  <c:v>885.1</c:v>
                </c:pt>
                <c:pt idx="9754">
                  <c:v>885.2</c:v>
                </c:pt>
                <c:pt idx="9755">
                  <c:v>885.3</c:v>
                </c:pt>
                <c:pt idx="9756">
                  <c:v>885.40000000000009</c:v>
                </c:pt>
                <c:pt idx="9757">
                  <c:v>885.5</c:v>
                </c:pt>
                <c:pt idx="9758">
                  <c:v>885.59999999999991</c:v>
                </c:pt>
                <c:pt idx="9759">
                  <c:v>885.7</c:v>
                </c:pt>
                <c:pt idx="9760">
                  <c:v>885.8</c:v>
                </c:pt>
                <c:pt idx="9761">
                  <c:v>885.9</c:v>
                </c:pt>
                <c:pt idx="9762">
                  <c:v>886</c:v>
                </c:pt>
                <c:pt idx="9763">
                  <c:v>886.1</c:v>
                </c:pt>
                <c:pt idx="9764">
                  <c:v>886.19999999999993</c:v>
                </c:pt>
                <c:pt idx="9765">
                  <c:v>886.30000000000007</c:v>
                </c:pt>
                <c:pt idx="9766">
                  <c:v>886.4</c:v>
                </c:pt>
                <c:pt idx="9767">
                  <c:v>886.5</c:v>
                </c:pt>
                <c:pt idx="9768">
                  <c:v>886.6</c:v>
                </c:pt>
                <c:pt idx="9769">
                  <c:v>886.7</c:v>
                </c:pt>
                <c:pt idx="9770">
                  <c:v>886.8</c:v>
                </c:pt>
                <c:pt idx="9771">
                  <c:v>886.90000000000009</c:v>
                </c:pt>
                <c:pt idx="9772">
                  <c:v>887</c:v>
                </c:pt>
                <c:pt idx="9773">
                  <c:v>887.1</c:v>
                </c:pt>
                <c:pt idx="9774">
                  <c:v>887.2</c:v>
                </c:pt>
                <c:pt idx="9775">
                  <c:v>887.30000000000007</c:v>
                </c:pt>
                <c:pt idx="9776">
                  <c:v>887.4</c:v>
                </c:pt>
                <c:pt idx="9777">
                  <c:v>887.5</c:v>
                </c:pt>
                <c:pt idx="9778">
                  <c:v>887.6</c:v>
                </c:pt>
                <c:pt idx="9779">
                  <c:v>887.69999999999993</c:v>
                </c:pt>
                <c:pt idx="9780">
                  <c:v>887.8</c:v>
                </c:pt>
                <c:pt idx="9781">
                  <c:v>887.9</c:v>
                </c:pt>
                <c:pt idx="9782">
                  <c:v>888</c:v>
                </c:pt>
                <c:pt idx="9783">
                  <c:v>888.09999999999991</c:v>
                </c:pt>
                <c:pt idx="9784">
                  <c:v>888.2</c:v>
                </c:pt>
                <c:pt idx="9785">
                  <c:v>888.3</c:v>
                </c:pt>
                <c:pt idx="9786">
                  <c:v>888.4</c:v>
                </c:pt>
                <c:pt idx="9787">
                  <c:v>888.5</c:v>
                </c:pt>
                <c:pt idx="9788">
                  <c:v>888.6</c:v>
                </c:pt>
                <c:pt idx="9789">
                  <c:v>888.69999999999993</c:v>
                </c:pt>
                <c:pt idx="9790">
                  <c:v>888.80000000000007</c:v>
                </c:pt>
                <c:pt idx="9791">
                  <c:v>888.9</c:v>
                </c:pt>
                <c:pt idx="9792">
                  <c:v>889</c:v>
                </c:pt>
                <c:pt idx="9793">
                  <c:v>889.1</c:v>
                </c:pt>
                <c:pt idx="9794">
                  <c:v>889.2</c:v>
                </c:pt>
                <c:pt idx="9795">
                  <c:v>889.3</c:v>
                </c:pt>
                <c:pt idx="9796">
                  <c:v>889.40000000000009</c:v>
                </c:pt>
                <c:pt idx="9797">
                  <c:v>889.5</c:v>
                </c:pt>
                <c:pt idx="9798">
                  <c:v>889.6</c:v>
                </c:pt>
                <c:pt idx="9799">
                  <c:v>889.7</c:v>
                </c:pt>
                <c:pt idx="9800">
                  <c:v>889.80000000000007</c:v>
                </c:pt>
                <c:pt idx="9801">
                  <c:v>889.9</c:v>
                </c:pt>
                <c:pt idx="9802">
                  <c:v>890</c:v>
                </c:pt>
                <c:pt idx="9803">
                  <c:v>890.1</c:v>
                </c:pt>
                <c:pt idx="9804">
                  <c:v>890.19999999999993</c:v>
                </c:pt>
                <c:pt idx="9805">
                  <c:v>890.3</c:v>
                </c:pt>
                <c:pt idx="9806">
                  <c:v>890.4</c:v>
                </c:pt>
                <c:pt idx="9807">
                  <c:v>890.5</c:v>
                </c:pt>
                <c:pt idx="9808">
                  <c:v>890.59999999999991</c:v>
                </c:pt>
                <c:pt idx="9809">
                  <c:v>890.7</c:v>
                </c:pt>
                <c:pt idx="9810">
                  <c:v>890.8</c:v>
                </c:pt>
                <c:pt idx="9811">
                  <c:v>890.9</c:v>
                </c:pt>
                <c:pt idx="9812">
                  <c:v>891</c:v>
                </c:pt>
                <c:pt idx="9813">
                  <c:v>891.1</c:v>
                </c:pt>
                <c:pt idx="9814">
                  <c:v>891.19999999999993</c:v>
                </c:pt>
                <c:pt idx="9815">
                  <c:v>891.30000000000007</c:v>
                </c:pt>
                <c:pt idx="9816">
                  <c:v>891.4</c:v>
                </c:pt>
                <c:pt idx="9817">
                  <c:v>891.5</c:v>
                </c:pt>
                <c:pt idx="9818">
                  <c:v>891.6</c:v>
                </c:pt>
                <c:pt idx="9819">
                  <c:v>891.7</c:v>
                </c:pt>
                <c:pt idx="9820">
                  <c:v>891.8</c:v>
                </c:pt>
                <c:pt idx="9821">
                  <c:v>891.90000000000009</c:v>
                </c:pt>
                <c:pt idx="9822">
                  <c:v>892</c:v>
                </c:pt>
                <c:pt idx="9823">
                  <c:v>892.09999999999991</c:v>
                </c:pt>
                <c:pt idx="9824">
                  <c:v>892.2</c:v>
                </c:pt>
                <c:pt idx="9825">
                  <c:v>892.3</c:v>
                </c:pt>
                <c:pt idx="9826">
                  <c:v>892.4</c:v>
                </c:pt>
                <c:pt idx="9827">
                  <c:v>892.5</c:v>
                </c:pt>
                <c:pt idx="9828">
                  <c:v>892.6</c:v>
                </c:pt>
                <c:pt idx="9829">
                  <c:v>892.69999999999993</c:v>
                </c:pt>
                <c:pt idx="9830">
                  <c:v>892.80000000000007</c:v>
                </c:pt>
                <c:pt idx="9831">
                  <c:v>892.9</c:v>
                </c:pt>
                <c:pt idx="9832">
                  <c:v>893</c:v>
                </c:pt>
                <c:pt idx="9833">
                  <c:v>893.1</c:v>
                </c:pt>
                <c:pt idx="9834">
                  <c:v>893.2</c:v>
                </c:pt>
                <c:pt idx="9835">
                  <c:v>893.3</c:v>
                </c:pt>
                <c:pt idx="9836">
                  <c:v>893.4</c:v>
                </c:pt>
                <c:pt idx="9837">
                  <c:v>893.5</c:v>
                </c:pt>
                <c:pt idx="9838">
                  <c:v>893.6</c:v>
                </c:pt>
                <c:pt idx="9839">
                  <c:v>893.69999999999993</c:v>
                </c:pt>
                <c:pt idx="9840">
                  <c:v>893.80000000000007</c:v>
                </c:pt>
                <c:pt idx="9841">
                  <c:v>893.9</c:v>
                </c:pt>
                <c:pt idx="9842">
                  <c:v>894</c:v>
                </c:pt>
                <c:pt idx="9843">
                  <c:v>894.1</c:v>
                </c:pt>
                <c:pt idx="9844">
                  <c:v>894.2</c:v>
                </c:pt>
                <c:pt idx="9845">
                  <c:v>894.3</c:v>
                </c:pt>
                <c:pt idx="9846">
                  <c:v>894.4</c:v>
                </c:pt>
                <c:pt idx="9847">
                  <c:v>894.5</c:v>
                </c:pt>
                <c:pt idx="9848">
                  <c:v>894.59999999999991</c:v>
                </c:pt>
                <c:pt idx="9849">
                  <c:v>894.7</c:v>
                </c:pt>
                <c:pt idx="9850">
                  <c:v>894.8</c:v>
                </c:pt>
                <c:pt idx="9851">
                  <c:v>894.9</c:v>
                </c:pt>
                <c:pt idx="9852">
                  <c:v>895</c:v>
                </c:pt>
                <c:pt idx="9853">
                  <c:v>895.1</c:v>
                </c:pt>
                <c:pt idx="9854">
                  <c:v>895.19999999999993</c:v>
                </c:pt>
                <c:pt idx="9855">
                  <c:v>895.30000000000007</c:v>
                </c:pt>
                <c:pt idx="9856">
                  <c:v>895.4</c:v>
                </c:pt>
                <c:pt idx="9857">
                  <c:v>895.5</c:v>
                </c:pt>
                <c:pt idx="9858">
                  <c:v>895.6</c:v>
                </c:pt>
                <c:pt idx="9859">
                  <c:v>895.7</c:v>
                </c:pt>
                <c:pt idx="9860">
                  <c:v>895.8</c:v>
                </c:pt>
                <c:pt idx="9861">
                  <c:v>895.90000000000009</c:v>
                </c:pt>
                <c:pt idx="9862">
                  <c:v>896</c:v>
                </c:pt>
                <c:pt idx="9863">
                  <c:v>896.1</c:v>
                </c:pt>
                <c:pt idx="9864">
                  <c:v>896.2</c:v>
                </c:pt>
                <c:pt idx="9865">
                  <c:v>896.30000000000007</c:v>
                </c:pt>
                <c:pt idx="9866">
                  <c:v>896.4</c:v>
                </c:pt>
                <c:pt idx="9867">
                  <c:v>896.5</c:v>
                </c:pt>
                <c:pt idx="9868">
                  <c:v>896.6</c:v>
                </c:pt>
                <c:pt idx="9869">
                  <c:v>896.69999999999993</c:v>
                </c:pt>
                <c:pt idx="9870">
                  <c:v>896.8</c:v>
                </c:pt>
                <c:pt idx="9871">
                  <c:v>896.9</c:v>
                </c:pt>
                <c:pt idx="9872">
                  <c:v>897</c:v>
                </c:pt>
                <c:pt idx="9873">
                  <c:v>897.09999999999991</c:v>
                </c:pt>
                <c:pt idx="9874">
                  <c:v>897.2</c:v>
                </c:pt>
                <c:pt idx="9875">
                  <c:v>897.3</c:v>
                </c:pt>
                <c:pt idx="9876">
                  <c:v>897.4</c:v>
                </c:pt>
                <c:pt idx="9877">
                  <c:v>897.5</c:v>
                </c:pt>
                <c:pt idx="9878">
                  <c:v>897.6</c:v>
                </c:pt>
                <c:pt idx="9879">
                  <c:v>897.69999999999993</c:v>
                </c:pt>
                <c:pt idx="9880">
                  <c:v>897.80000000000007</c:v>
                </c:pt>
                <c:pt idx="9881">
                  <c:v>897.9</c:v>
                </c:pt>
                <c:pt idx="9882">
                  <c:v>898</c:v>
                </c:pt>
                <c:pt idx="9883">
                  <c:v>898.1</c:v>
                </c:pt>
                <c:pt idx="9884">
                  <c:v>898.2</c:v>
                </c:pt>
                <c:pt idx="9885">
                  <c:v>898.3</c:v>
                </c:pt>
                <c:pt idx="9886">
                  <c:v>898.40000000000009</c:v>
                </c:pt>
                <c:pt idx="9887">
                  <c:v>898.5</c:v>
                </c:pt>
                <c:pt idx="9888">
                  <c:v>898.6</c:v>
                </c:pt>
                <c:pt idx="9889">
                  <c:v>898.7</c:v>
                </c:pt>
                <c:pt idx="9890">
                  <c:v>898.8</c:v>
                </c:pt>
                <c:pt idx="9891">
                  <c:v>898.9</c:v>
                </c:pt>
                <c:pt idx="9892">
                  <c:v>899</c:v>
                </c:pt>
                <c:pt idx="9893">
                  <c:v>899.1</c:v>
                </c:pt>
                <c:pt idx="9894">
                  <c:v>899.19999999999993</c:v>
                </c:pt>
                <c:pt idx="9895">
                  <c:v>899.30000000000007</c:v>
                </c:pt>
                <c:pt idx="9896">
                  <c:v>899.4</c:v>
                </c:pt>
                <c:pt idx="9897">
                  <c:v>899.5</c:v>
                </c:pt>
                <c:pt idx="9898">
                  <c:v>899.59999999999991</c:v>
                </c:pt>
                <c:pt idx="9899">
                  <c:v>899.7</c:v>
                </c:pt>
                <c:pt idx="9900">
                  <c:v>899.8</c:v>
                </c:pt>
                <c:pt idx="9901">
                  <c:v>899.9</c:v>
                </c:pt>
                <c:pt idx="9902">
                  <c:v>900</c:v>
                </c:pt>
                <c:pt idx="9903">
                  <c:v>900.1</c:v>
                </c:pt>
                <c:pt idx="9904">
                  <c:v>900.19999999999993</c:v>
                </c:pt>
                <c:pt idx="9905">
                  <c:v>900.30000000000007</c:v>
                </c:pt>
                <c:pt idx="9906">
                  <c:v>900.4</c:v>
                </c:pt>
                <c:pt idx="9907">
                  <c:v>900.5</c:v>
                </c:pt>
                <c:pt idx="9908">
                  <c:v>900.6</c:v>
                </c:pt>
                <c:pt idx="9909">
                  <c:v>900.7</c:v>
                </c:pt>
                <c:pt idx="9910">
                  <c:v>900.8</c:v>
                </c:pt>
                <c:pt idx="9911">
                  <c:v>900.90000000000009</c:v>
                </c:pt>
                <c:pt idx="9912">
                  <c:v>901</c:v>
                </c:pt>
                <c:pt idx="9913">
                  <c:v>901.09999999999991</c:v>
                </c:pt>
                <c:pt idx="9914">
                  <c:v>901.2</c:v>
                </c:pt>
                <c:pt idx="9915">
                  <c:v>901.3</c:v>
                </c:pt>
                <c:pt idx="9916">
                  <c:v>901.4</c:v>
                </c:pt>
                <c:pt idx="9917">
                  <c:v>901.5</c:v>
                </c:pt>
                <c:pt idx="9918">
                  <c:v>901.6</c:v>
                </c:pt>
                <c:pt idx="9919">
                  <c:v>901.69999999999993</c:v>
                </c:pt>
                <c:pt idx="9920">
                  <c:v>901.80000000000007</c:v>
                </c:pt>
                <c:pt idx="9921">
                  <c:v>901.9</c:v>
                </c:pt>
                <c:pt idx="9922">
                  <c:v>902</c:v>
                </c:pt>
                <c:pt idx="9923">
                  <c:v>902.1</c:v>
                </c:pt>
                <c:pt idx="9924">
                  <c:v>902.2</c:v>
                </c:pt>
                <c:pt idx="9925">
                  <c:v>902.3</c:v>
                </c:pt>
                <c:pt idx="9926">
                  <c:v>902.4</c:v>
                </c:pt>
                <c:pt idx="9927">
                  <c:v>902.5</c:v>
                </c:pt>
                <c:pt idx="9928">
                  <c:v>902.6</c:v>
                </c:pt>
                <c:pt idx="9929">
                  <c:v>902.69999999999993</c:v>
                </c:pt>
                <c:pt idx="9930">
                  <c:v>902.80000000000007</c:v>
                </c:pt>
                <c:pt idx="9931">
                  <c:v>902.9</c:v>
                </c:pt>
                <c:pt idx="9932">
                  <c:v>903</c:v>
                </c:pt>
                <c:pt idx="9933">
                  <c:v>903.1</c:v>
                </c:pt>
                <c:pt idx="9934">
                  <c:v>903.2</c:v>
                </c:pt>
                <c:pt idx="9935">
                  <c:v>903.3</c:v>
                </c:pt>
                <c:pt idx="9936">
                  <c:v>903.4</c:v>
                </c:pt>
                <c:pt idx="9937">
                  <c:v>903.5</c:v>
                </c:pt>
                <c:pt idx="9938">
                  <c:v>903.59999999999991</c:v>
                </c:pt>
                <c:pt idx="9939">
                  <c:v>903.7</c:v>
                </c:pt>
                <c:pt idx="9940">
                  <c:v>903.8</c:v>
                </c:pt>
                <c:pt idx="9941">
                  <c:v>903.9</c:v>
                </c:pt>
                <c:pt idx="9942">
                  <c:v>904</c:v>
                </c:pt>
                <c:pt idx="9943">
                  <c:v>904.1</c:v>
                </c:pt>
                <c:pt idx="9944">
                  <c:v>904.19999999999993</c:v>
                </c:pt>
                <c:pt idx="9945">
                  <c:v>904.30000000000007</c:v>
                </c:pt>
                <c:pt idx="9946">
                  <c:v>904.4</c:v>
                </c:pt>
                <c:pt idx="9947">
                  <c:v>904.5</c:v>
                </c:pt>
                <c:pt idx="9948">
                  <c:v>904.6</c:v>
                </c:pt>
                <c:pt idx="9949">
                  <c:v>904.7</c:v>
                </c:pt>
                <c:pt idx="9950">
                  <c:v>904.8</c:v>
                </c:pt>
                <c:pt idx="9951">
                  <c:v>904.90000000000009</c:v>
                </c:pt>
                <c:pt idx="9952">
                  <c:v>905</c:v>
                </c:pt>
                <c:pt idx="9953">
                  <c:v>905.1</c:v>
                </c:pt>
                <c:pt idx="9954">
                  <c:v>905.2</c:v>
                </c:pt>
                <c:pt idx="9955">
                  <c:v>905.30000000000007</c:v>
                </c:pt>
                <c:pt idx="9956">
                  <c:v>905.4</c:v>
                </c:pt>
                <c:pt idx="9957">
                  <c:v>905.5</c:v>
                </c:pt>
                <c:pt idx="9958">
                  <c:v>905.6</c:v>
                </c:pt>
                <c:pt idx="9959">
                  <c:v>905.69999999999993</c:v>
                </c:pt>
                <c:pt idx="9960">
                  <c:v>905.8</c:v>
                </c:pt>
                <c:pt idx="9961">
                  <c:v>905.9</c:v>
                </c:pt>
                <c:pt idx="9962">
                  <c:v>906</c:v>
                </c:pt>
                <c:pt idx="9963">
                  <c:v>906.09999999999991</c:v>
                </c:pt>
                <c:pt idx="9964">
                  <c:v>906.2</c:v>
                </c:pt>
                <c:pt idx="9965">
                  <c:v>906.3</c:v>
                </c:pt>
                <c:pt idx="9966">
                  <c:v>906.4</c:v>
                </c:pt>
                <c:pt idx="9967">
                  <c:v>906.5</c:v>
                </c:pt>
                <c:pt idx="9968">
                  <c:v>906.6</c:v>
                </c:pt>
                <c:pt idx="9969">
                  <c:v>906.69999999999993</c:v>
                </c:pt>
                <c:pt idx="9970">
                  <c:v>906.80000000000007</c:v>
                </c:pt>
                <c:pt idx="9971">
                  <c:v>906.9</c:v>
                </c:pt>
                <c:pt idx="9972">
                  <c:v>907</c:v>
                </c:pt>
                <c:pt idx="9973">
                  <c:v>907.1</c:v>
                </c:pt>
                <c:pt idx="9974">
                  <c:v>907.2</c:v>
                </c:pt>
                <c:pt idx="9975">
                  <c:v>907.3</c:v>
                </c:pt>
                <c:pt idx="9976">
                  <c:v>907.40000000000009</c:v>
                </c:pt>
                <c:pt idx="9977">
                  <c:v>907.5</c:v>
                </c:pt>
                <c:pt idx="9978">
                  <c:v>907.6</c:v>
                </c:pt>
                <c:pt idx="9979">
                  <c:v>907.7</c:v>
                </c:pt>
                <c:pt idx="9980">
                  <c:v>907.8</c:v>
                </c:pt>
                <c:pt idx="9981">
                  <c:v>907.9</c:v>
                </c:pt>
                <c:pt idx="9982">
                  <c:v>908</c:v>
                </c:pt>
                <c:pt idx="9983">
                  <c:v>908.1</c:v>
                </c:pt>
                <c:pt idx="9984">
                  <c:v>908.19999999999993</c:v>
                </c:pt>
                <c:pt idx="9985">
                  <c:v>908.30000000000007</c:v>
                </c:pt>
                <c:pt idx="9986">
                  <c:v>908.4</c:v>
                </c:pt>
                <c:pt idx="9987">
                  <c:v>908.5</c:v>
                </c:pt>
                <c:pt idx="9988">
                  <c:v>908.6</c:v>
                </c:pt>
                <c:pt idx="9989">
                  <c:v>908.7</c:v>
                </c:pt>
                <c:pt idx="9990">
                  <c:v>908.8</c:v>
                </c:pt>
                <c:pt idx="9991">
                  <c:v>908.9</c:v>
                </c:pt>
                <c:pt idx="9992">
                  <c:v>909</c:v>
                </c:pt>
                <c:pt idx="9993">
                  <c:v>909.1</c:v>
                </c:pt>
                <c:pt idx="9994">
                  <c:v>909.19999999999993</c:v>
                </c:pt>
                <c:pt idx="9995">
                  <c:v>909.30000000000007</c:v>
                </c:pt>
                <c:pt idx="9996">
                  <c:v>909.4</c:v>
                </c:pt>
                <c:pt idx="9997">
                  <c:v>909.5</c:v>
                </c:pt>
                <c:pt idx="9998">
                  <c:v>909.6</c:v>
                </c:pt>
                <c:pt idx="9999">
                  <c:v>909.7</c:v>
                </c:pt>
              </c:numCache>
            </c:numRef>
          </c:xVal>
          <c:yVal>
            <c:numRef>
              <c:f>'002'!$I$1:$I$10000</c:f>
              <c:numCache>
                <c:formatCode>0.00E+00</c:formatCode>
                <c:ptCount val="10000"/>
                <c:pt idx="0">
                  <c:v>-0.3439999750000004</c:v>
                </c:pt>
                <c:pt idx="1">
                  <c:v>-0.35199997500000041</c:v>
                </c:pt>
                <c:pt idx="2">
                  <c:v>-0.3439999750000004</c:v>
                </c:pt>
                <c:pt idx="3">
                  <c:v>-0.3439999750000004</c:v>
                </c:pt>
                <c:pt idx="4">
                  <c:v>-0.35999997500000047</c:v>
                </c:pt>
                <c:pt idx="5">
                  <c:v>-0.35199997500000041</c:v>
                </c:pt>
                <c:pt idx="6">
                  <c:v>-0.3439999750000004</c:v>
                </c:pt>
                <c:pt idx="7">
                  <c:v>-0.33599997400000042</c:v>
                </c:pt>
                <c:pt idx="8">
                  <c:v>-0.33599997400000042</c:v>
                </c:pt>
                <c:pt idx="9">
                  <c:v>-0.33599997400000042</c:v>
                </c:pt>
                <c:pt idx="10">
                  <c:v>-0.3439999750000004</c:v>
                </c:pt>
                <c:pt idx="11">
                  <c:v>-0.35199997500000041</c:v>
                </c:pt>
                <c:pt idx="12">
                  <c:v>-0.3439999750000004</c:v>
                </c:pt>
                <c:pt idx="13">
                  <c:v>-0.33599997400000042</c:v>
                </c:pt>
                <c:pt idx="14">
                  <c:v>-0.33599997400000042</c:v>
                </c:pt>
                <c:pt idx="15">
                  <c:v>-0.3439999750000004</c:v>
                </c:pt>
                <c:pt idx="16">
                  <c:v>-0.33599997400000042</c:v>
                </c:pt>
                <c:pt idx="17">
                  <c:v>-0.33599997400000042</c:v>
                </c:pt>
                <c:pt idx="18">
                  <c:v>-0.33599997400000042</c:v>
                </c:pt>
                <c:pt idx="19">
                  <c:v>-0.3439999750000004</c:v>
                </c:pt>
                <c:pt idx="20">
                  <c:v>-0.3439999750000004</c:v>
                </c:pt>
                <c:pt idx="21">
                  <c:v>-0.33599997400000042</c:v>
                </c:pt>
                <c:pt idx="22">
                  <c:v>-0.3439999750000004</c:v>
                </c:pt>
                <c:pt idx="23">
                  <c:v>-0.3439999750000004</c:v>
                </c:pt>
                <c:pt idx="24">
                  <c:v>-0.33599997400000042</c:v>
                </c:pt>
                <c:pt idx="25">
                  <c:v>-0.3439999750000004</c:v>
                </c:pt>
                <c:pt idx="26">
                  <c:v>-0.3439999750000004</c:v>
                </c:pt>
                <c:pt idx="27">
                  <c:v>-0.32799997400000047</c:v>
                </c:pt>
                <c:pt idx="28">
                  <c:v>-0.3439999750000004</c:v>
                </c:pt>
                <c:pt idx="29">
                  <c:v>-0.35199997500000041</c:v>
                </c:pt>
                <c:pt idx="30">
                  <c:v>-0.3439999750000004</c:v>
                </c:pt>
                <c:pt idx="31">
                  <c:v>-0.3439999750000004</c:v>
                </c:pt>
                <c:pt idx="32">
                  <c:v>-0.35199997500000041</c:v>
                </c:pt>
                <c:pt idx="33">
                  <c:v>-0.32799997400000047</c:v>
                </c:pt>
                <c:pt idx="34">
                  <c:v>-0.33599997400000042</c:v>
                </c:pt>
                <c:pt idx="35">
                  <c:v>-0.3439999750000004</c:v>
                </c:pt>
                <c:pt idx="36">
                  <c:v>-0.33599997400000042</c:v>
                </c:pt>
                <c:pt idx="37">
                  <c:v>-0.35199997500000041</c:v>
                </c:pt>
                <c:pt idx="38">
                  <c:v>-0.33599997400000042</c:v>
                </c:pt>
                <c:pt idx="39">
                  <c:v>-0.33599997400000042</c:v>
                </c:pt>
                <c:pt idx="40">
                  <c:v>-0.3439999750000004</c:v>
                </c:pt>
                <c:pt idx="41">
                  <c:v>-0.33599997400000042</c:v>
                </c:pt>
                <c:pt idx="42">
                  <c:v>-0.33599997400000042</c:v>
                </c:pt>
                <c:pt idx="43">
                  <c:v>-0.35199997500000041</c:v>
                </c:pt>
                <c:pt idx="44">
                  <c:v>-0.32799997400000047</c:v>
                </c:pt>
                <c:pt idx="45">
                  <c:v>-0.33599997400000042</c:v>
                </c:pt>
                <c:pt idx="46">
                  <c:v>-0.3439999750000004</c:v>
                </c:pt>
                <c:pt idx="47">
                  <c:v>-0.3439999750000004</c:v>
                </c:pt>
                <c:pt idx="48">
                  <c:v>-0.3439999750000004</c:v>
                </c:pt>
                <c:pt idx="49">
                  <c:v>-0.32799997400000047</c:v>
                </c:pt>
                <c:pt idx="50">
                  <c:v>-0.32799997400000047</c:v>
                </c:pt>
                <c:pt idx="51">
                  <c:v>-0.33599997400000042</c:v>
                </c:pt>
                <c:pt idx="52">
                  <c:v>-0.33599997400000042</c:v>
                </c:pt>
                <c:pt idx="53">
                  <c:v>-0.33599997400000042</c:v>
                </c:pt>
                <c:pt idx="54">
                  <c:v>-0.32799997400000047</c:v>
                </c:pt>
                <c:pt idx="55">
                  <c:v>-0.3439999750000004</c:v>
                </c:pt>
                <c:pt idx="56">
                  <c:v>-0.35199997500000041</c:v>
                </c:pt>
                <c:pt idx="57">
                  <c:v>-0.32799997400000047</c:v>
                </c:pt>
                <c:pt idx="58">
                  <c:v>-0.32799997400000047</c:v>
                </c:pt>
                <c:pt idx="59">
                  <c:v>-0.33599997400000042</c:v>
                </c:pt>
                <c:pt idx="60">
                  <c:v>-0.33599997400000042</c:v>
                </c:pt>
                <c:pt idx="61">
                  <c:v>-0.3439999750000004</c:v>
                </c:pt>
                <c:pt idx="62">
                  <c:v>-0.3439999750000004</c:v>
                </c:pt>
                <c:pt idx="63">
                  <c:v>-0.33599997400000042</c:v>
                </c:pt>
                <c:pt idx="64">
                  <c:v>-0.33599997400000042</c:v>
                </c:pt>
                <c:pt idx="65">
                  <c:v>-0.33599997400000042</c:v>
                </c:pt>
                <c:pt idx="66">
                  <c:v>-0.3439999750000004</c:v>
                </c:pt>
                <c:pt idx="67">
                  <c:v>-0.3439999750000004</c:v>
                </c:pt>
                <c:pt idx="68">
                  <c:v>-0.33599997400000042</c:v>
                </c:pt>
                <c:pt idx="69">
                  <c:v>-0.35199997500000041</c:v>
                </c:pt>
                <c:pt idx="70">
                  <c:v>-0.3439999750000004</c:v>
                </c:pt>
                <c:pt idx="71">
                  <c:v>-0.3439999750000004</c:v>
                </c:pt>
                <c:pt idx="72">
                  <c:v>-0.3439999750000004</c:v>
                </c:pt>
                <c:pt idx="73">
                  <c:v>-0.3439999750000004</c:v>
                </c:pt>
                <c:pt idx="74">
                  <c:v>-0.33599997400000042</c:v>
                </c:pt>
                <c:pt idx="75">
                  <c:v>-0.32799997400000047</c:v>
                </c:pt>
                <c:pt idx="76">
                  <c:v>-0.33599997400000042</c:v>
                </c:pt>
                <c:pt idx="77">
                  <c:v>-0.33599997400000042</c:v>
                </c:pt>
                <c:pt idx="78">
                  <c:v>-0.3439999750000004</c:v>
                </c:pt>
                <c:pt idx="79">
                  <c:v>-0.3439999750000004</c:v>
                </c:pt>
                <c:pt idx="80">
                  <c:v>-0.32799997400000047</c:v>
                </c:pt>
                <c:pt idx="81">
                  <c:v>-0.3439999750000004</c:v>
                </c:pt>
                <c:pt idx="82">
                  <c:v>-0.33599997400000042</c:v>
                </c:pt>
                <c:pt idx="83">
                  <c:v>-0.33599997400000042</c:v>
                </c:pt>
                <c:pt idx="84">
                  <c:v>-0.32799997400000047</c:v>
                </c:pt>
                <c:pt idx="85">
                  <c:v>-0.33599997400000042</c:v>
                </c:pt>
                <c:pt idx="86">
                  <c:v>-0.3439999750000004</c:v>
                </c:pt>
                <c:pt idx="87">
                  <c:v>-0.33599997400000042</c:v>
                </c:pt>
                <c:pt idx="88">
                  <c:v>-0.33599997400000042</c:v>
                </c:pt>
                <c:pt idx="89">
                  <c:v>-0.33599997400000042</c:v>
                </c:pt>
                <c:pt idx="90">
                  <c:v>-0.33599997400000042</c:v>
                </c:pt>
                <c:pt idx="91">
                  <c:v>-0.33599997400000042</c:v>
                </c:pt>
                <c:pt idx="92">
                  <c:v>-0.3439999750000004</c:v>
                </c:pt>
                <c:pt idx="93">
                  <c:v>-0.35199997500000041</c:v>
                </c:pt>
                <c:pt idx="94">
                  <c:v>-0.32799997400000047</c:v>
                </c:pt>
                <c:pt idx="95">
                  <c:v>-0.35199997500000041</c:v>
                </c:pt>
                <c:pt idx="96">
                  <c:v>-0.3439999750000004</c:v>
                </c:pt>
                <c:pt idx="97">
                  <c:v>-0.31199997400000035</c:v>
                </c:pt>
                <c:pt idx="98">
                  <c:v>-0.32799997400000047</c:v>
                </c:pt>
                <c:pt idx="99">
                  <c:v>-0.33599997400000042</c:v>
                </c:pt>
                <c:pt idx="100">
                  <c:v>-0.3439999750000004</c:v>
                </c:pt>
                <c:pt idx="101">
                  <c:v>-0.3439999750000004</c:v>
                </c:pt>
                <c:pt idx="102">
                  <c:v>-0.3439999750000004</c:v>
                </c:pt>
                <c:pt idx="103">
                  <c:v>-0.3439999750000004</c:v>
                </c:pt>
                <c:pt idx="104">
                  <c:v>-0.33599997400000042</c:v>
                </c:pt>
                <c:pt idx="105">
                  <c:v>-0.32799997400000047</c:v>
                </c:pt>
                <c:pt idx="106">
                  <c:v>-0.33599997400000042</c:v>
                </c:pt>
                <c:pt idx="107">
                  <c:v>-0.3439999750000004</c:v>
                </c:pt>
                <c:pt idx="108">
                  <c:v>-0.3439999750000004</c:v>
                </c:pt>
                <c:pt idx="109">
                  <c:v>-0.32799997400000047</c:v>
                </c:pt>
                <c:pt idx="110">
                  <c:v>-0.33599997400000042</c:v>
                </c:pt>
                <c:pt idx="111">
                  <c:v>-0.33599997400000042</c:v>
                </c:pt>
                <c:pt idx="112">
                  <c:v>-0.3439999750000004</c:v>
                </c:pt>
                <c:pt idx="113">
                  <c:v>-0.33599997400000042</c:v>
                </c:pt>
                <c:pt idx="114">
                  <c:v>-0.32799997400000047</c:v>
                </c:pt>
                <c:pt idx="115">
                  <c:v>-0.37599997500000043</c:v>
                </c:pt>
                <c:pt idx="116">
                  <c:v>-0.3439999750000004</c:v>
                </c:pt>
                <c:pt idx="117">
                  <c:v>-0.33599997400000042</c:v>
                </c:pt>
                <c:pt idx="118">
                  <c:v>-0.3439999750000004</c:v>
                </c:pt>
                <c:pt idx="119">
                  <c:v>-0.35199997500000041</c:v>
                </c:pt>
                <c:pt idx="120">
                  <c:v>-0.35199997500000041</c:v>
                </c:pt>
                <c:pt idx="121">
                  <c:v>-0.32799997400000047</c:v>
                </c:pt>
                <c:pt idx="122">
                  <c:v>-0.33599997400000042</c:v>
                </c:pt>
                <c:pt idx="123">
                  <c:v>-0.35199997500000041</c:v>
                </c:pt>
                <c:pt idx="124">
                  <c:v>-0.32799997400000047</c:v>
                </c:pt>
                <c:pt idx="125">
                  <c:v>-0.32799997400000047</c:v>
                </c:pt>
                <c:pt idx="126">
                  <c:v>-0.32799997400000047</c:v>
                </c:pt>
                <c:pt idx="127">
                  <c:v>-0.3439999750000004</c:v>
                </c:pt>
                <c:pt idx="128">
                  <c:v>-0.3439999750000004</c:v>
                </c:pt>
                <c:pt idx="129">
                  <c:v>-0.3439999750000004</c:v>
                </c:pt>
                <c:pt idx="130">
                  <c:v>-0.33599997400000042</c:v>
                </c:pt>
                <c:pt idx="131">
                  <c:v>-0.33599997400000042</c:v>
                </c:pt>
                <c:pt idx="132">
                  <c:v>-0.3439999750000004</c:v>
                </c:pt>
                <c:pt idx="133">
                  <c:v>-0.3439999750000004</c:v>
                </c:pt>
                <c:pt idx="134">
                  <c:v>-0.32799997400000047</c:v>
                </c:pt>
                <c:pt idx="135">
                  <c:v>-0.3439999750000004</c:v>
                </c:pt>
                <c:pt idx="136">
                  <c:v>-0.3439999750000004</c:v>
                </c:pt>
                <c:pt idx="137">
                  <c:v>-0.33599997400000042</c:v>
                </c:pt>
                <c:pt idx="138">
                  <c:v>-0.3439999750000004</c:v>
                </c:pt>
                <c:pt idx="139">
                  <c:v>-0.3439999750000004</c:v>
                </c:pt>
                <c:pt idx="140">
                  <c:v>-0.35199997500000041</c:v>
                </c:pt>
                <c:pt idx="141">
                  <c:v>-0.3439999750000004</c:v>
                </c:pt>
                <c:pt idx="142">
                  <c:v>-0.32799997400000047</c:v>
                </c:pt>
                <c:pt idx="143">
                  <c:v>-0.35199997500000041</c:v>
                </c:pt>
                <c:pt idx="144">
                  <c:v>-0.3439999750000004</c:v>
                </c:pt>
                <c:pt idx="145">
                  <c:v>-0.3439999750000004</c:v>
                </c:pt>
                <c:pt idx="146">
                  <c:v>-0.33599997400000042</c:v>
                </c:pt>
                <c:pt idx="147">
                  <c:v>-0.3439999750000004</c:v>
                </c:pt>
                <c:pt idx="148">
                  <c:v>-0.3439999750000004</c:v>
                </c:pt>
                <c:pt idx="149">
                  <c:v>-0.33599997400000042</c:v>
                </c:pt>
                <c:pt idx="150">
                  <c:v>-0.3439999750000004</c:v>
                </c:pt>
                <c:pt idx="151">
                  <c:v>-0.35199997500000041</c:v>
                </c:pt>
                <c:pt idx="152">
                  <c:v>-0.3439999750000004</c:v>
                </c:pt>
                <c:pt idx="153">
                  <c:v>-0.3439999750000004</c:v>
                </c:pt>
                <c:pt idx="154">
                  <c:v>-0.35199997500000041</c:v>
                </c:pt>
                <c:pt idx="155">
                  <c:v>-0.3439999750000004</c:v>
                </c:pt>
                <c:pt idx="156">
                  <c:v>-0.33599997400000042</c:v>
                </c:pt>
                <c:pt idx="157">
                  <c:v>-0.3439999750000004</c:v>
                </c:pt>
                <c:pt idx="158">
                  <c:v>-0.35199997500000041</c:v>
                </c:pt>
                <c:pt idx="159">
                  <c:v>-0.35199997500000041</c:v>
                </c:pt>
                <c:pt idx="160">
                  <c:v>-0.33599997400000042</c:v>
                </c:pt>
                <c:pt idx="161">
                  <c:v>-0.3439999750000004</c:v>
                </c:pt>
                <c:pt idx="162">
                  <c:v>-0.33599997400000042</c:v>
                </c:pt>
                <c:pt idx="163">
                  <c:v>-0.35999997500000047</c:v>
                </c:pt>
                <c:pt idx="164">
                  <c:v>-0.35199997500000041</c:v>
                </c:pt>
                <c:pt idx="165">
                  <c:v>-0.33599997400000042</c:v>
                </c:pt>
                <c:pt idx="166">
                  <c:v>-0.33599997400000042</c:v>
                </c:pt>
                <c:pt idx="167">
                  <c:v>-0.3439999750000004</c:v>
                </c:pt>
                <c:pt idx="168">
                  <c:v>-0.3439999750000004</c:v>
                </c:pt>
                <c:pt idx="169">
                  <c:v>-0.33599997400000042</c:v>
                </c:pt>
                <c:pt idx="170">
                  <c:v>-0.35199997500000041</c:v>
                </c:pt>
                <c:pt idx="171">
                  <c:v>-0.3439999750000004</c:v>
                </c:pt>
                <c:pt idx="172">
                  <c:v>-0.33599997400000042</c:v>
                </c:pt>
                <c:pt idx="173">
                  <c:v>-0.35199997500000041</c:v>
                </c:pt>
                <c:pt idx="174">
                  <c:v>-0.33599997400000042</c:v>
                </c:pt>
                <c:pt idx="175">
                  <c:v>-0.33599997400000042</c:v>
                </c:pt>
                <c:pt idx="176">
                  <c:v>-0.3439999750000004</c:v>
                </c:pt>
                <c:pt idx="177">
                  <c:v>-0.32799997400000047</c:v>
                </c:pt>
                <c:pt idx="178">
                  <c:v>-0.3439999750000004</c:v>
                </c:pt>
                <c:pt idx="179">
                  <c:v>-0.35199997500000041</c:v>
                </c:pt>
                <c:pt idx="180">
                  <c:v>-0.32799997400000047</c:v>
                </c:pt>
                <c:pt idx="181">
                  <c:v>-0.3439999750000004</c:v>
                </c:pt>
                <c:pt idx="182">
                  <c:v>-0.33599997400000042</c:v>
                </c:pt>
                <c:pt idx="183">
                  <c:v>-0.3439999750000004</c:v>
                </c:pt>
                <c:pt idx="184">
                  <c:v>-0.3439999750000004</c:v>
                </c:pt>
                <c:pt idx="185">
                  <c:v>-0.31999997400000041</c:v>
                </c:pt>
                <c:pt idx="186">
                  <c:v>-0.33599997400000042</c:v>
                </c:pt>
                <c:pt idx="187">
                  <c:v>-0.33599997400000042</c:v>
                </c:pt>
                <c:pt idx="188">
                  <c:v>-0.33599997400000042</c:v>
                </c:pt>
                <c:pt idx="189">
                  <c:v>-0.3439999750000004</c:v>
                </c:pt>
                <c:pt idx="190">
                  <c:v>-0.33599997400000042</c:v>
                </c:pt>
                <c:pt idx="191">
                  <c:v>-0.35199997500000041</c:v>
                </c:pt>
                <c:pt idx="192">
                  <c:v>-0.3439999750000004</c:v>
                </c:pt>
                <c:pt idx="193">
                  <c:v>-0.32799997400000047</c:v>
                </c:pt>
                <c:pt idx="194">
                  <c:v>-0.35199997500000041</c:v>
                </c:pt>
                <c:pt idx="195">
                  <c:v>-0.33599997400000042</c:v>
                </c:pt>
                <c:pt idx="196">
                  <c:v>-0.33599997400000042</c:v>
                </c:pt>
                <c:pt idx="197">
                  <c:v>-0.33599997400000042</c:v>
                </c:pt>
                <c:pt idx="198">
                  <c:v>-0.33599997400000042</c:v>
                </c:pt>
                <c:pt idx="199">
                  <c:v>-0.3439999750000004</c:v>
                </c:pt>
                <c:pt idx="200">
                  <c:v>-0.3439999750000004</c:v>
                </c:pt>
                <c:pt idx="201">
                  <c:v>-0.32799997400000047</c:v>
                </c:pt>
                <c:pt idx="202">
                  <c:v>-0.3439999750000004</c:v>
                </c:pt>
                <c:pt idx="203">
                  <c:v>-0.33599997400000042</c:v>
                </c:pt>
                <c:pt idx="204">
                  <c:v>-0.32799997400000047</c:v>
                </c:pt>
                <c:pt idx="205">
                  <c:v>-0.32799997400000047</c:v>
                </c:pt>
                <c:pt idx="206">
                  <c:v>-0.35199997500000041</c:v>
                </c:pt>
                <c:pt idx="207">
                  <c:v>-0.32799997400000047</c:v>
                </c:pt>
                <c:pt idx="208">
                  <c:v>-0.35199997500000041</c:v>
                </c:pt>
                <c:pt idx="209">
                  <c:v>-0.3439999750000004</c:v>
                </c:pt>
                <c:pt idx="210">
                  <c:v>-0.3439999750000004</c:v>
                </c:pt>
                <c:pt idx="211">
                  <c:v>-0.33599997400000042</c:v>
                </c:pt>
                <c:pt idx="212">
                  <c:v>-0.3439999750000004</c:v>
                </c:pt>
                <c:pt idx="213">
                  <c:v>-0.33599997400000042</c:v>
                </c:pt>
                <c:pt idx="214">
                  <c:v>-0.32799997400000047</c:v>
                </c:pt>
                <c:pt idx="215">
                  <c:v>-0.33599997400000042</c:v>
                </c:pt>
                <c:pt idx="216">
                  <c:v>-0.33599997400000042</c:v>
                </c:pt>
                <c:pt idx="217">
                  <c:v>-0.3439999750000004</c:v>
                </c:pt>
                <c:pt idx="218">
                  <c:v>-0.3439999750000004</c:v>
                </c:pt>
                <c:pt idx="219">
                  <c:v>-0.3439999750000004</c:v>
                </c:pt>
                <c:pt idx="220">
                  <c:v>-0.32799997400000047</c:v>
                </c:pt>
                <c:pt idx="221">
                  <c:v>-0.32799997400000047</c:v>
                </c:pt>
                <c:pt idx="222">
                  <c:v>-0.33599997400000042</c:v>
                </c:pt>
                <c:pt idx="223">
                  <c:v>-0.32799997400000047</c:v>
                </c:pt>
                <c:pt idx="224">
                  <c:v>-0.33599997400000042</c:v>
                </c:pt>
                <c:pt idx="225">
                  <c:v>-0.31199997400000035</c:v>
                </c:pt>
                <c:pt idx="226">
                  <c:v>-0.33599997400000042</c:v>
                </c:pt>
                <c:pt idx="227">
                  <c:v>-0.33599997400000042</c:v>
                </c:pt>
                <c:pt idx="228">
                  <c:v>-0.3439999750000004</c:v>
                </c:pt>
                <c:pt idx="229">
                  <c:v>-0.3439999750000004</c:v>
                </c:pt>
                <c:pt idx="230">
                  <c:v>-0.32799997400000047</c:v>
                </c:pt>
                <c:pt idx="231">
                  <c:v>-0.3439999750000004</c:v>
                </c:pt>
                <c:pt idx="232">
                  <c:v>-0.3439999750000004</c:v>
                </c:pt>
                <c:pt idx="233">
                  <c:v>-0.33599997400000042</c:v>
                </c:pt>
                <c:pt idx="234">
                  <c:v>-0.33599997400000042</c:v>
                </c:pt>
                <c:pt idx="235">
                  <c:v>-0.33599997400000042</c:v>
                </c:pt>
                <c:pt idx="236">
                  <c:v>-0.33599997400000042</c:v>
                </c:pt>
                <c:pt idx="237">
                  <c:v>-0.3439999750000004</c:v>
                </c:pt>
                <c:pt idx="238">
                  <c:v>-0.32799997400000047</c:v>
                </c:pt>
                <c:pt idx="239">
                  <c:v>-0.3439999750000004</c:v>
                </c:pt>
                <c:pt idx="240">
                  <c:v>-0.33599997400000042</c:v>
                </c:pt>
                <c:pt idx="241">
                  <c:v>-0.3439999750000004</c:v>
                </c:pt>
                <c:pt idx="242">
                  <c:v>-0.3439999750000004</c:v>
                </c:pt>
                <c:pt idx="243">
                  <c:v>-0.33599997400000042</c:v>
                </c:pt>
                <c:pt idx="244">
                  <c:v>-0.33599997400000042</c:v>
                </c:pt>
                <c:pt idx="245">
                  <c:v>-0.32799997400000047</c:v>
                </c:pt>
                <c:pt idx="246">
                  <c:v>-0.3439999750000004</c:v>
                </c:pt>
                <c:pt idx="247">
                  <c:v>-0.33599997400000042</c:v>
                </c:pt>
                <c:pt idx="248">
                  <c:v>-0.35199997500000041</c:v>
                </c:pt>
                <c:pt idx="249">
                  <c:v>-0.32799997400000047</c:v>
                </c:pt>
                <c:pt idx="250">
                  <c:v>-0.32799997400000047</c:v>
                </c:pt>
                <c:pt idx="251">
                  <c:v>-0.33599997400000042</c:v>
                </c:pt>
                <c:pt idx="252">
                  <c:v>-0.3439999750000004</c:v>
                </c:pt>
                <c:pt idx="253">
                  <c:v>-0.3439999750000004</c:v>
                </c:pt>
                <c:pt idx="254">
                  <c:v>-0.32799997400000047</c:v>
                </c:pt>
                <c:pt idx="255">
                  <c:v>-0.3439999750000004</c:v>
                </c:pt>
                <c:pt idx="256">
                  <c:v>-0.32799997400000047</c:v>
                </c:pt>
                <c:pt idx="257">
                  <c:v>-0.35199997500000041</c:v>
                </c:pt>
                <c:pt idx="258">
                  <c:v>-0.32799997400000047</c:v>
                </c:pt>
                <c:pt idx="259">
                  <c:v>-0.32799997400000047</c:v>
                </c:pt>
                <c:pt idx="260">
                  <c:v>-0.35199997500000041</c:v>
                </c:pt>
                <c:pt idx="261">
                  <c:v>-0.33599997400000042</c:v>
                </c:pt>
                <c:pt idx="262">
                  <c:v>-0.32799997400000047</c:v>
                </c:pt>
                <c:pt idx="263">
                  <c:v>-0.3439999750000004</c:v>
                </c:pt>
                <c:pt idx="264">
                  <c:v>-0.3439999750000004</c:v>
                </c:pt>
                <c:pt idx="265">
                  <c:v>-0.3439999750000004</c:v>
                </c:pt>
                <c:pt idx="266">
                  <c:v>-0.35999997500000047</c:v>
                </c:pt>
                <c:pt idx="267">
                  <c:v>-0.3439999750000004</c:v>
                </c:pt>
                <c:pt idx="268">
                  <c:v>-0.33599997400000042</c:v>
                </c:pt>
                <c:pt idx="269">
                  <c:v>-0.33599997400000042</c:v>
                </c:pt>
                <c:pt idx="270">
                  <c:v>-0.32799997400000047</c:v>
                </c:pt>
                <c:pt idx="271">
                  <c:v>-0.33599997400000042</c:v>
                </c:pt>
                <c:pt idx="272">
                  <c:v>-0.33599997400000042</c:v>
                </c:pt>
                <c:pt idx="273">
                  <c:v>-0.31999997400000041</c:v>
                </c:pt>
                <c:pt idx="274">
                  <c:v>-0.35199997500000041</c:v>
                </c:pt>
                <c:pt idx="275">
                  <c:v>-0.3439999750000004</c:v>
                </c:pt>
                <c:pt idx="276">
                  <c:v>-0.3439999750000004</c:v>
                </c:pt>
                <c:pt idx="277">
                  <c:v>-0.35199997500000041</c:v>
                </c:pt>
                <c:pt idx="278">
                  <c:v>-0.3439999750000004</c:v>
                </c:pt>
                <c:pt idx="279">
                  <c:v>-0.35199997500000041</c:v>
                </c:pt>
                <c:pt idx="280">
                  <c:v>-0.3439999750000004</c:v>
                </c:pt>
                <c:pt idx="281">
                  <c:v>-0.33599997400000042</c:v>
                </c:pt>
                <c:pt idx="282">
                  <c:v>-0.35199997500000041</c:v>
                </c:pt>
                <c:pt idx="283">
                  <c:v>-0.3439999750000004</c:v>
                </c:pt>
                <c:pt idx="284">
                  <c:v>-0.33599997400000042</c:v>
                </c:pt>
                <c:pt idx="285">
                  <c:v>-0.33599997400000042</c:v>
                </c:pt>
                <c:pt idx="286">
                  <c:v>-0.33599997400000042</c:v>
                </c:pt>
                <c:pt idx="287">
                  <c:v>-0.35199997500000041</c:v>
                </c:pt>
                <c:pt idx="288">
                  <c:v>-0.33599997400000042</c:v>
                </c:pt>
                <c:pt idx="289">
                  <c:v>-0.32799997400000047</c:v>
                </c:pt>
                <c:pt idx="290">
                  <c:v>-0.3439999750000004</c:v>
                </c:pt>
                <c:pt idx="291">
                  <c:v>-0.3439999750000004</c:v>
                </c:pt>
                <c:pt idx="292">
                  <c:v>-0.3439999750000004</c:v>
                </c:pt>
                <c:pt idx="293">
                  <c:v>-0.33599997400000042</c:v>
                </c:pt>
                <c:pt idx="294">
                  <c:v>-0.3439999750000004</c:v>
                </c:pt>
                <c:pt idx="295">
                  <c:v>-0.3439999750000004</c:v>
                </c:pt>
                <c:pt idx="296">
                  <c:v>-0.33599997400000042</c:v>
                </c:pt>
                <c:pt idx="297">
                  <c:v>-0.33599997400000042</c:v>
                </c:pt>
                <c:pt idx="298">
                  <c:v>-0.33599997400000042</c:v>
                </c:pt>
                <c:pt idx="299">
                  <c:v>-0.3439999750000004</c:v>
                </c:pt>
                <c:pt idx="300">
                  <c:v>-0.3439999750000004</c:v>
                </c:pt>
                <c:pt idx="301">
                  <c:v>-0.3439999750000004</c:v>
                </c:pt>
                <c:pt idx="302">
                  <c:v>-0.33599997400000042</c:v>
                </c:pt>
                <c:pt idx="303">
                  <c:v>-0.32799997400000047</c:v>
                </c:pt>
                <c:pt idx="304">
                  <c:v>-0.3439999750000004</c:v>
                </c:pt>
                <c:pt idx="305">
                  <c:v>-0.35199997500000041</c:v>
                </c:pt>
                <c:pt idx="306">
                  <c:v>-0.33599997400000042</c:v>
                </c:pt>
                <c:pt idx="307">
                  <c:v>-0.3439999750000004</c:v>
                </c:pt>
                <c:pt idx="308">
                  <c:v>-0.33599997400000042</c:v>
                </c:pt>
                <c:pt idx="309">
                  <c:v>-0.31999997400000041</c:v>
                </c:pt>
                <c:pt idx="310">
                  <c:v>-0.32799997400000047</c:v>
                </c:pt>
                <c:pt idx="311">
                  <c:v>-0.3439999750000004</c:v>
                </c:pt>
                <c:pt idx="312">
                  <c:v>-0.35199997500000041</c:v>
                </c:pt>
                <c:pt idx="313">
                  <c:v>-0.33599997400000042</c:v>
                </c:pt>
                <c:pt idx="314">
                  <c:v>-0.33599997400000042</c:v>
                </c:pt>
                <c:pt idx="315">
                  <c:v>-0.32799997400000047</c:v>
                </c:pt>
                <c:pt idx="316">
                  <c:v>-0.33599997400000042</c:v>
                </c:pt>
                <c:pt idx="317">
                  <c:v>-0.3439999750000004</c:v>
                </c:pt>
                <c:pt idx="318">
                  <c:v>-0.35199997500000041</c:v>
                </c:pt>
                <c:pt idx="319">
                  <c:v>-0.33599997400000042</c:v>
                </c:pt>
                <c:pt idx="320">
                  <c:v>-0.3439999750000004</c:v>
                </c:pt>
                <c:pt idx="321">
                  <c:v>-0.32799997400000047</c:v>
                </c:pt>
                <c:pt idx="322">
                  <c:v>-0.3439999750000004</c:v>
                </c:pt>
                <c:pt idx="323">
                  <c:v>-0.35199997500000041</c:v>
                </c:pt>
                <c:pt idx="324">
                  <c:v>-0.3439999750000004</c:v>
                </c:pt>
                <c:pt idx="325">
                  <c:v>-0.31999997400000041</c:v>
                </c:pt>
                <c:pt idx="326">
                  <c:v>-0.3439999750000004</c:v>
                </c:pt>
                <c:pt idx="327">
                  <c:v>-0.3439999750000004</c:v>
                </c:pt>
                <c:pt idx="328">
                  <c:v>-0.3439999750000004</c:v>
                </c:pt>
                <c:pt idx="329">
                  <c:v>-0.33599997400000042</c:v>
                </c:pt>
                <c:pt idx="330">
                  <c:v>-0.33599997400000042</c:v>
                </c:pt>
                <c:pt idx="331">
                  <c:v>-0.33599997400000042</c:v>
                </c:pt>
                <c:pt idx="332">
                  <c:v>-0.35199997500000041</c:v>
                </c:pt>
                <c:pt idx="333">
                  <c:v>-0.32799997400000047</c:v>
                </c:pt>
                <c:pt idx="334">
                  <c:v>-0.32799997400000047</c:v>
                </c:pt>
                <c:pt idx="335">
                  <c:v>-0.3439999750000004</c:v>
                </c:pt>
                <c:pt idx="336">
                  <c:v>-0.3439999750000004</c:v>
                </c:pt>
                <c:pt idx="337">
                  <c:v>-0.35199997500000041</c:v>
                </c:pt>
                <c:pt idx="338">
                  <c:v>-0.32799997400000047</c:v>
                </c:pt>
                <c:pt idx="339">
                  <c:v>-0.32799997400000047</c:v>
                </c:pt>
                <c:pt idx="340">
                  <c:v>-0.35199997500000041</c:v>
                </c:pt>
                <c:pt idx="341">
                  <c:v>-0.3439999750000004</c:v>
                </c:pt>
                <c:pt idx="342">
                  <c:v>-0.3439999750000004</c:v>
                </c:pt>
                <c:pt idx="343">
                  <c:v>-0.3439999750000004</c:v>
                </c:pt>
                <c:pt idx="344">
                  <c:v>-0.32799997400000047</c:v>
                </c:pt>
                <c:pt idx="345">
                  <c:v>-0.3439999750000004</c:v>
                </c:pt>
                <c:pt idx="346">
                  <c:v>-0.33599997400000042</c:v>
                </c:pt>
                <c:pt idx="347">
                  <c:v>-0.3439999750000004</c:v>
                </c:pt>
                <c:pt idx="348">
                  <c:v>-0.35199997500000041</c:v>
                </c:pt>
                <c:pt idx="349">
                  <c:v>-0.3439999750000004</c:v>
                </c:pt>
                <c:pt idx="350">
                  <c:v>-0.3439999750000004</c:v>
                </c:pt>
                <c:pt idx="351">
                  <c:v>-0.3439999750000004</c:v>
                </c:pt>
                <c:pt idx="352">
                  <c:v>-0.33599997400000042</c:v>
                </c:pt>
                <c:pt idx="353">
                  <c:v>-0.33599997400000042</c:v>
                </c:pt>
                <c:pt idx="354">
                  <c:v>-0.32799997400000047</c:v>
                </c:pt>
                <c:pt idx="355">
                  <c:v>-0.35199997500000041</c:v>
                </c:pt>
                <c:pt idx="356">
                  <c:v>-0.33599997400000042</c:v>
                </c:pt>
                <c:pt idx="357">
                  <c:v>-0.3439999750000004</c:v>
                </c:pt>
                <c:pt idx="358">
                  <c:v>-0.3439999750000004</c:v>
                </c:pt>
                <c:pt idx="359">
                  <c:v>-0.35999997500000047</c:v>
                </c:pt>
                <c:pt idx="360">
                  <c:v>-0.35199997500000041</c:v>
                </c:pt>
                <c:pt idx="361">
                  <c:v>-0.33599997400000042</c:v>
                </c:pt>
                <c:pt idx="362">
                  <c:v>-0.3439999750000004</c:v>
                </c:pt>
                <c:pt idx="363">
                  <c:v>-0.3439999750000004</c:v>
                </c:pt>
                <c:pt idx="364">
                  <c:v>-0.32799997400000047</c:v>
                </c:pt>
                <c:pt idx="365">
                  <c:v>-0.35199997500000041</c:v>
                </c:pt>
                <c:pt idx="366">
                  <c:v>-0.3439999750000004</c:v>
                </c:pt>
                <c:pt idx="367">
                  <c:v>-0.35199997500000041</c:v>
                </c:pt>
                <c:pt idx="368">
                  <c:v>-0.35199997500000041</c:v>
                </c:pt>
                <c:pt idx="369">
                  <c:v>-0.33599997400000042</c:v>
                </c:pt>
                <c:pt idx="370">
                  <c:v>-0.33599997400000042</c:v>
                </c:pt>
                <c:pt idx="371">
                  <c:v>-0.32799997400000047</c:v>
                </c:pt>
                <c:pt idx="372">
                  <c:v>-0.3439999750000004</c:v>
                </c:pt>
                <c:pt idx="373">
                  <c:v>-0.32799997400000047</c:v>
                </c:pt>
                <c:pt idx="374">
                  <c:v>-0.32799997400000047</c:v>
                </c:pt>
                <c:pt idx="375">
                  <c:v>-0.3439999750000004</c:v>
                </c:pt>
                <c:pt idx="376">
                  <c:v>-0.32799997400000047</c:v>
                </c:pt>
                <c:pt idx="377">
                  <c:v>-0.3439999750000004</c:v>
                </c:pt>
                <c:pt idx="378">
                  <c:v>-0.3439999750000004</c:v>
                </c:pt>
                <c:pt idx="379">
                  <c:v>-0.3439999750000004</c:v>
                </c:pt>
                <c:pt idx="380">
                  <c:v>-0.33599997400000042</c:v>
                </c:pt>
                <c:pt idx="381">
                  <c:v>-0.33599997400000042</c:v>
                </c:pt>
                <c:pt idx="382">
                  <c:v>-0.3439999750000004</c:v>
                </c:pt>
                <c:pt idx="383">
                  <c:v>-0.3439999750000004</c:v>
                </c:pt>
                <c:pt idx="384">
                  <c:v>-0.32799997400000047</c:v>
                </c:pt>
                <c:pt idx="385">
                  <c:v>-0.3439999750000004</c:v>
                </c:pt>
                <c:pt idx="386">
                  <c:v>-0.33599997400000042</c:v>
                </c:pt>
                <c:pt idx="387">
                  <c:v>-0.3439999750000004</c:v>
                </c:pt>
                <c:pt idx="388">
                  <c:v>-0.35199997500000041</c:v>
                </c:pt>
                <c:pt idx="389">
                  <c:v>-0.3439999750000004</c:v>
                </c:pt>
                <c:pt idx="390">
                  <c:v>-0.3439999750000004</c:v>
                </c:pt>
                <c:pt idx="391">
                  <c:v>-0.3439999750000004</c:v>
                </c:pt>
                <c:pt idx="392">
                  <c:v>-0.3439999750000004</c:v>
                </c:pt>
                <c:pt idx="393">
                  <c:v>-0.3439999750000004</c:v>
                </c:pt>
                <c:pt idx="394">
                  <c:v>-0.3439999750000004</c:v>
                </c:pt>
                <c:pt idx="395">
                  <c:v>-0.3439999750000004</c:v>
                </c:pt>
                <c:pt idx="396">
                  <c:v>-0.3439999750000004</c:v>
                </c:pt>
                <c:pt idx="397">
                  <c:v>-0.33599997400000042</c:v>
                </c:pt>
                <c:pt idx="398">
                  <c:v>-0.35199997500000041</c:v>
                </c:pt>
                <c:pt idx="399">
                  <c:v>-0.33599997400000042</c:v>
                </c:pt>
                <c:pt idx="400">
                  <c:v>-0.3439999750000004</c:v>
                </c:pt>
                <c:pt idx="401">
                  <c:v>-0.31999997400000041</c:v>
                </c:pt>
                <c:pt idx="402">
                  <c:v>-0.32799997400000047</c:v>
                </c:pt>
                <c:pt idx="403">
                  <c:v>-0.35199997500000041</c:v>
                </c:pt>
                <c:pt idx="404">
                  <c:v>-0.33599997400000042</c:v>
                </c:pt>
                <c:pt idx="405">
                  <c:v>-0.35199997500000041</c:v>
                </c:pt>
                <c:pt idx="406">
                  <c:v>-0.3439999750000004</c:v>
                </c:pt>
                <c:pt idx="407">
                  <c:v>-0.35199997500000041</c:v>
                </c:pt>
                <c:pt idx="408">
                  <c:v>-0.33599997400000042</c:v>
                </c:pt>
                <c:pt idx="409">
                  <c:v>-0.33599997400000042</c:v>
                </c:pt>
                <c:pt idx="410">
                  <c:v>-0.32799997400000047</c:v>
                </c:pt>
                <c:pt idx="411">
                  <c:v>-0.3439999750000004</c:v>
                </c:pt>
                <c:pt idx="412">
                  <c:v>-0.3439999750000004</c:v>
                </c:pt>
                <c:pt idx="413">
                  <c:v>-0.33599997400000042</c:v>
                </c:pt>
                <c:pt idx="414">
                  <c:v>-0.35199997500000041</c:v>
                </c:pt>
                <c:pt idx="415">
                  <c:v>-0.3439999750000004</c:v>
                </c:pt>
                <c:pt idx="416">
                  <c:v>-0.3439999750000004</c:v>
                </c:pt>
                <c:pt idx="417">
                  <c:v>-0.32799997400000047</c:v>
                </c:pt>
                <c:pt idx="418">
                  <c:v>-0.32799997400000047</c:v>
                </c:pt>
                <c:pt idx="419">
                  <c:v>-0.35199997500000041</c:v>
                </c:pt>
                <c:pt idx="420">
                  <c:v>-0.33599997400000042</c:v>
                </c:pt>
                <c:pt idx="421">
                  <c:v>-0.3439999750000004</c:v>
                </c:pt>
                <c:pt idx="422">
                  <c:v>-0.3439999750000004</c:v>
                </c:pt>
                <c:pt idx="423">
                  <c:v>-0.3439999750000004</c:v>
                </c:pt>
                <c:pt idx="424">
                  <c:v>-0.3439999750000004</c:v>
                </c:pt>
                <c:pt idx="425">
                  <c:v>-0.3439999750000004</c:v>
                </c:pt>
                <c:pt idx="426">
                  <c:v>-0.3439999750000004</c:v>
                </c:pt>
                <c:pt idx="427">
                  <c:v>-0.31999997400000041</c:v>
                </c:pt>
                <c:pt idx="428">
                  <c:v>-0.33599997400000042</c:v>
                </c:pt>
                <c:pt idx="429">
                  <c:v>-0.3439999750000004</c:v>
                </c:pt>
                <c:pt idx="430">
                  <c:v>-0.3439999750000004</c:v>
                </c:pt>
                <c:pt idx="431">
                  <c:v>-0.32799997400000047</c:v>
                </c:pt>
                <c:pt idx="432">
                  <c:v>-0.33599997400000042</c:v>
                </c:pt>
                <c:pt idx="433">
                  <c:v>-0.3439999750000004</c:v>
                </c:pt>
                <c:pt idx="434">
                  <c:v>-0.3439999750000004</c:v>
                </c:pt>
                <c:pt idx="435">
                  <c:v>-0.3439999750000004</c:v>
                </c:pt>
                <c:pt idx="436">
                  <c:v>-0.35199997500000041</c:v>
                </c:pt>
                <c:pt idx="437">
                  <c:v>-0.35199997500000041</c:v>
                </c:pt>
                <c:pt idx="438">
                  <c:v>-0.33599997400000042</c:v>
                </c:pt>
                <c:pt idx="439">
                  <c:v>-0.32799997400000047</c:v>
                </c:pt>
                <c:pt idx="440">
                  <c:v>-0.35199997500000041</c:v>
                </c:pt>
                <c:pt idx="441">
                  <c:v>-0.3439999750000004</c:v>
                </c:pt>
                <c:pt idx="442">
                  <c:v>-0.33599997400000042</c:v>
                </c:pt>
                <c:pt idx="443">
                  <c:v>-0.33599997400000042</c:v>
                </c:pt>
                <c:pt idx="444">
                  <c:v>-0.33599997400000042</c:v>
                </c:pt>
                <c:pt idx="445">
                  <c:v>-0.33599997400000042</c:v>
                </c:pt>
                <c:pt idx="446">
                  <c:v>-0.3439999750000004</c:v>
                </c:pt>
                <c:pt idx="447">
                  <c:v>-0.35199997500000041</c:v>
                </c:pt>
                <c:pt idx="448">
                  <c:v>-0.3439999750000004</c:v>
                </c:pt>
                <c:pt idx="449">
                  <c:v>-0.35199997500000041</c:v>
                </c:pt>
                <c:pt idx="450">
                  <c:v>-0.32799997400000047</c:v>
                </c:pt>
                <c:pt idx="451">
                  <c:v>-0.3439999750000004</c:v>
                </c:pt>
                <c:pt idx="452">
                  <c:v>-0.3439999750000004</c:v>
                </c:pt>
                <c:pt idx="453">
                  <c:v>-0.3439999750000004</c:v>
                </c:pt>
                <c:pt idx="454">
                  <c:v>-0.3439999750000004</c:v>
                </c:pt>
                <c:pt idx="455">
                  <c:v>-0.3439999750000004</c:v>
                </c:pt>
                <c:pt idx="456">
                  <c:v>-0.33599997400000042</c:v>
                </c:pt>
                <c:pt idx="457">
                  <c:v>-0.3439999750000004</c:v>
                </c:pt>
                <c:pt idx="458">
                  <c:v>-0.32799997400000047</c:v>
                </c:pt>
                <c:pt idx="459">
                  <c:v>-0.32799997400000047</c:v>
                </c:pt>
                <c:pt idx="460">
                  <c:v>-0.3439999750000004</c:v>
                </c:pt>
                <c:pt idx="461">
                  <c:v>-0.3439999750000004</c:v>
                </c:pt>
                <c:pt idx="462">
                  <c:v>-0.35199997500000041</c:v>
                </c:pt>
                <c:pt idx="463">
                  <c:v>-0.36799997500000042</c:v>
                </c:pt>
                <c:pt idx="464">
                  <c:v>-0.3439999750000004</c:v>
                </c:pt>
                <c:pt idx="465">
                  <c:v>-0.32799997400000047</c:v>
                </c:pt>
                <c:pt idx="466">
                  <c:v>-0.3439999750000004</c:v>
                </c:pt>
                <c:pt idx="467">
                  <c:v>-0.33599997400000042</c:v>
                </c:pt>
                <c:pt idx="468">
                  <c:v>-0.33599997400000042</c:v>
                </c:pt>
                <c:pt idx="469">
                  <c:v>-0.31999997400000041</c:v>
                </c:pt>
                <c:pt idx="470">
                  <c:v>-0.3439999750000004</c:v>
                </c:pt>
                <c:pt idx="471">
                  <c:v>-0.35199997500000041</c:v>
                </c:pt>
                <c:pt idx="472">
                  <c:v>-0.36799997500000042</c:v>
                </c:pt>
                <c:pt idx="473">
                  <c:v>-0.3439999750000004</c:v>
                </c:pt>
                <c:pt idx="474">
                  <c:v>-0.3439999750000004</c:v>
                </c:pt>
                <c:pt idx="475">
                  <c:v>-0.3439999750000004</c:v>
                </c:pt>
                <c:pt idx="476">
                  <c:v>-0.3439999750000004</c:v>
                </c:pt>
                <c:pt idx="477">
                  <c:v>-0.33599997400000042</c:v>
                </c:pt>
                <c:pt idx="478">
                  <c:v>-0.33599997400000042</c:v>
                </c:pt>
                <c:pt idx="479">
                  <c:v>-0.3439999750000004</c:v>
                </c:pt>
                <c:pt idx="480">
                  <c:v>-0.33599997400000042</c:v>
                </c:pt>
                <c:pt idx="481">
                  <c:v>-0.35199997500000041</c:v>
                </c:pt>
                <c:pt idx="482">
                  <c:v>-0.32799997400000047</c:v>
                </c:pt>
                <c:pt idx="483">
                  <c:v>-0.3439999750000004</c:v>
                </c:pt>
                <c:pt idx="484">
                  <c:v>-0.3439999750000004</c:v>
                </c:pt>
                <c:pt idx="485">
                  <c:v>-0.33599997400000042</c:v>
                </c:pt>
                <c:pt idx="486">
                  <c:v>-0.35199997500000041</c:v>
                </c:pt>
                <c:pt idx="487">
                  <c:v>-0.3439999750000004</c:v>
                </c:pt>
                <c:pt idx="488">
                  <c:v>-0.32799997400000047</c:v>
                </c:pt>
                <c:pt idx="489">
                  <c:v>-0.33599997400000042</c:v>
                </c:pt>
                <c:pt idx="490">
                  <c:v>-0.3439999750000004</c:v>
                </c:pt>
                <c:pt idx="491">
                  <c:v>-0.3439999750000004</c:v>
                </c:pt>
                <c:pt idx="492">
                  <c:v>-0.33599997400000042</c:v>
                </c:pt>
                <c:pt idx="493">
                  <c:v>-0.3439999750000004</c:v>
                </c:pt>
                <c:pt idx="494">
                  <c:v>-0.3439999750000004</c:v>
                </c:pt>
                <c:pt idx="495">
                  <c:v>-0.3439999750000004</c:v>
                </c:pt>
                <c:pt idx="496">
                  <c:v>-0.35199997500000041</c:v>
                </c:pt>
                <c:pt idx="497">
                  <c:v>-0.3439999750000004</c:v>
                </c:pt>
                <c:pt idx="498">
                  <c:v>-0.33599997400000042</c:v>
                </c:pt>
                <c:pt idx="499">
                  <c:v>-0.33599997400000042</c:v>
                </c:pt>
                <c:pt idx="500">
                  <c:v>-0.3439999750000004</c:v>
                </c:pt>
                <c:pt idx="501">
                  <c:v>-0.35199997500000041</c:v>
                </c:pt>
                <c:pt idx="502">
                  <c:v>-0.32799997400000047</c:v>
                </c:pt>
                <c:pt idx="503">
                  <c:v>-0.35999997500000047</c:v>
                </c:pt>
                <c:pt idx="504">
                  <c:v>-0.3439999750000004</c:v>
                </c:pt>
                <c:pt idx="505">
                  <c:v>-0.3439999750000004</c:v>
                </c:pt>
                <c:pt idx="506">
                  <c:v>-0.35199997500000041</c:v>
                </c:pt>
                <c:pt idx="507">
                  <c:v>-0.35199997500000041</c:v>
                </c:pt>
                <c:pt idx="508">
                  <c:v>-0.3439999750000004</c:v>
                </c:pt>
                <c:pt idx="509">
                  <c:v>-0.32799997400000047</c:v>
                </c:pt>
                <c:pt idx="510">
                  <c:v>-0.35199997500000041</c:v>
                </c:pt>
                <c:pt idx="511">
                  <c:v>-0.3439999750000004</c:v>
                </c:pt>
                <c:pt idx="512">
                  <c:v>-0.3439999750000004</c:v>
                </c:pt>
                <c:pt idx="513">
                  <c:v>-0.3439999750000004</c:v>
                </c:pt>
                <c:pt idx="514">
                  <c:v>-0.3439999750000004</c:v>
                </c:pt>
                <c:pt idx="515">
                  <c:v>-0.35199997500000041</c:v>
                </c:pt>
                <c:pt idx="516">
                  <c:v>-0.3439999750000004</c:v>
                </c:pt>
                <c:pt idx="517">
                  <c:v>-0.33599997400000042</c:v>
                </c:pt>
                <c:pt idx="518">
                  <c:v>-0.3439999750000004</c:v>
                </c:pt>
                <c:pt idx="519">
                  <c:v>-0.3439999750000004</c:v>
                </c:pt>
                <c:pt idx="520">
                  <c:v>-0.3439999750000004</c:v>
                </c:pt>
                <c:pt idx="521">
                  <c:v>-0.35199997500000041</c:v>
                </c:pt>
                <c:pt idx="522">
                  <c:v>-0.35199997500000041</c:v>
                </c:pt>
                <c:pt idx="523">
                  <c:v>-0.36799997500000042</c:v>
                </c:pt>
                <c:pt idx="524">
                  <c:v>-0.35999997500000047</c:v>
                </c:pt>
                <c:pt idx="525">
                  <c:v>-0.3439999750000004</c:v>
                </c:pt>
                <c:pt idx="526">
                  <c:v>-0.33599997400000042</c:v>
                </c:pt>
                <c:pt idx="527">
                  <c:v>-0.35999997500000047</c:v>
                </c:pt>
                <c:pt idx="528">
                  <c:v>-0.3439999750000004</c:v>
                </c:pt>
                <c:pt idx="529">
                  <c:v>-0.33599997400000042</c:v>
                </c:pt>
                <c:pt idx="530">
                  <c:v>-0.33599997400000042</c:v>
                </c:pt>
                <c:pt idx="531">
                  <c:v>-0.3439999750000004</c:v>
                </c:pt>
                <c:pt idx="532">
                  <c:v>-0.35999997500000047</c:v>
                </c:pt>
                <c:pt idx="533">
                  <c:v>-0.33599997400000042</c:v>
                </c:pt>
                <c:pt idx="534">
                  <c:v>-0.33599997400000042</c:v>
                </c:pt>
                <c:pt idx="535">
                  <c:v>-0.33599997400000042</c:v>
                </c:pt>
                <c:pt idx="536">
                  <c:v>-0.3439999750000004</c:v>
                </c:pt>
                <c:pt idx="537">
                  <c:v>-0.33599997400000042</c:v>
                </c:pt>
                <c:pt idx="538">
                  <c:v>-0.35199997500000041</c:v>
                </c:pt>
                <c:pt idx="539">
                  <c:v>-0.3439999750000004</c:v>
                </c:pt>
                <c:pt idx="540">
                  <c:v>-0.35199997500000041</c:v>
                </c:pt>
                <c:pt idx="541">
                  <c:v>-0.33599997400000042</c:v>
                </c:pt>
                <c:pt idx="542">
                  <c:v>-0.35199997500000041</c:v>
                </c:pt>
                <c:pt idx="543">
                  <c:v>-0.33599997400000042</c:v>
                </c:pt>
                <c:pt idx="544">
                  <c:v>-0.3439999750000004</c:v>
                </c:pt>
                <c:pt idx="545">
                  <c:v>-0.3439999750000004</c:v>
                </c:pt>
                <c:pt idx="546">
                  <c:v>-0.35199997500000041</c:v>
                </c:pt>
                <c:pt idx="547">
                  <c:v>-0.3439999750000004</c:v>
                </c:pt>
                <c:pt idx="548">
                  <c:v>-0.36799997500000042</c:v>
                </c:pt>
                <c:pt idx="549">
                  <c:v>-0.32799997400000047</c:v>
                </c:pt>
                <c:pt idx="550">
                  <c:v>-0.3439999750000004</c:v>
                </c:pt>
                <c:pt idx="551">
                  <c:v>-0.33599997400000042</c:v>
                </c:pt>
                <c:pt idx="552">
                  <c:v>-0.3439999750000004</c:v>
                </c:pt>
                <c:pt idx="553">
                  <c:v>-0.32799997400000047</c:v>
                </c:pt>
                <c:pt idx="554">
                  <c:v>-0.3439999750000004</c:v>
                </c:pt>
                <c:pt idx="555">
                  <c:v>-0.3439999750000004</c:v>
                </c:pt>
                <c:pt idx="556">
                  <c:v>-0.3439999750000004</c:v>
                </c:pt>
                <c:pt idx="557">
                  <c:v>-0.3439999750000004</c:v>
                </c:pt>
                <c:pt idx="558">
                  <c:v>-0.32799997400000047</c:v>
                </c:pt>
                <c:pt idx="559">
                  <c:v>-0.35199997500000041</c:v>
                </c:pt>
                <c:pt idx="560">
                  <c:v>-0.33599997400000042</c:v>
                </c:pt>
                <c:pt idx="561">
                  <c:v>-0.3439999750000004</c:v>
                </c:pt>
                <c:pt idx="562">
                  <c:v>-0.35199997500000041</c:v>
                </c:pt>
                <c:pt idx="563">
                  <c:v>-0.3439999750000004</c:v>
                </c:pt>
                <c:pt idx="564">
                  <c:v>-0.32799997400000047</c:v>
                </c:pt>
                <c:pt idx="565">
                  <c:v>-0.33599997400000042</c:v>
                </c:pt>
                <c:pt idx="566">
                  <c:v>-0.3439999750000004</c:v>
                </c:pt>
                <c:pt idx="567">
                  <c:v>-0.3439999750000004</c:v>
                </c:pt>
                <c:pt idx="568">
                  <c:v>-0.33599997400000042</c:v>
                </c:pt>
                <c:pt idx="569">
                  <c:v>-0.3439999750000004</c:v>
                </c:pt>
                <c:pt idx="570">
                  <c:v>-0.3439999750000004</c:v>
                </c:pt>
                <c:pt idx="571">
                  <c:v>-0.31999997400000041</c:v>
                </c:pt>
                <c:pt idx="572">
                  <c:v>-0.32799997400000047</c:v>
                </c:pt>
                <c:pt idx="573">
                  <c:v>-0.3439999750000004</c:v>
                </c:pt>
                <c:pt idx="574">
                  <c:v>-0.33599997400000042</c:v>
                </c:pt>
                <c:pt idx="575">
                  <c:v>-0.3439999750000004</c:v>
                </c:pt>
                <c:pt idx="576">
                  <c:v>-0.3439999750000004</c:v>
                </c:pt>
                <c:pt idx="577">
                  <c:v>-0.3439999750000004</c:v>
                </c:pt>
                <c:pt idx="578">
                  <c:v>-0.3439999750000004</c:v>
                </c:pt>
                <c:pt idx="579">
                  <c:v>-0.35199997500000041</c:v>
                </c:pt>
                <c:pt idx="580">
                  <c:v>-0.33599997400000042</c:v>
                </c:pt>
                <c:pt idx="581">
                  <c:v>-0.33599997400000042</c:v>
                </c:pt>
                <c:pt idx="582">
                  <c:v>-0.3439999750000004</c:v>
                </c:pt>
                <c:pt idx="583">
                  <c:v>-0.35199997500000041</c:v>
                </c:pt>
                <c:pt idx="584">
                  <c:v>-0.35199997500000041</c:v>
                </c:pt>
                <c:pt idx="585">
                  <c:v>-0.3439999750000004</c:v>
                </c:pt>
                <c:pt idx="586">
                  <c:v>-0.3439999750000004</c:v>
                </c:pt>
                <c:pt idx="587">
                  <c:v>-0.35199997500000041</c:v>
                </c:pt>
                <c:pt idx="588">
                  <c:v>-0.3439999750000004</c:v>
                </c:pt>
                <c:pt idx="589">
                  <c:v>-0.32799997400000047</c:v>
                </c:pt>
                <c:pt idx="590">
                  <c:v>-0.33599997400000042</c:v>
                </c:pt>
                <c:pt idx="591">
                  <c:v>-0.3439999750000004</c:v>
                </c:pt>
                <c:pt idx="592">
                  <c:v>-0.3439999750000004</c:v>
                </c:pt>
                <c:pt idx="593">
                  <c:v>-0.3439999750000004</c:v>
                </c:pt>
                <c:pt idx="594">
                  <c:v>-0.32799997400000047</c:v>
                </c:pt>
                <c:pt idx="595">
                  <c:v>-0.35999997500000047</c:v>
                </c:pt>
                <c:pt idx="596">
                  <c:v>-0.33599997400000042</c:v>
                </c:pt>
                <c:pt idx="597">
                  <c:v>-0.3439999750000004</c:v>
                </c:pt>
                <c:pt idx="598">
                  <c:v>-0.3439999750000004</c:v>
                </c:pt>
                <c:pt idx="599">
                  <c:v>-0.33599997400000042</c:v>
                </c:pt>
                <c:pt idx="600">
                  <c:v>-0.3439999750000004</c:v>
                </c:pt>
                <c:pt idx="601">
                  <c:v>-0.33599997400000042</c:v>
                </c:pt>
                <c:pt idx="602">
                  <c:v>-0.33599997400000042</c:v>
                </c:pt>
                <c:pt idx="603">
                  <c:v>-0.33599997400000042</c:v>
                </c:pt>
                <c:pt idx="604">
                  <c:v>-0.33599997400000042</c:v>
                </c:pt>
                <c:pt idx="605">
                  <c:v>-0.32799997400000047</c:v>
                </c:pt>
                <c:pt idx="606">
                  <c:v>-0.33599997400000042</c:v>
                </c:pt>
                <c:pt idx="607">
                  <c:v>-0.3439999750000004</c:v>
                </c:pt>
                <c:pt idx="608">
                  <c:v>-0.3439999750000004</c:v>
                </c:pt>
                <c:pt idx="609">
                  <c:v>-0.3439999750000004</c:v>
                </c:pt>
                <c:pt idx="610">
                  <c:v>-0.33599997400000042</c:v>
                </c:pt>
                <c:pt idx="611">
                  <c:v>-0.3439999750000004</c:v>
                </c:pt>
                <c:pt idx="612">
                  <c:v>-0.32799997400000047</c:v>
                </c:pt>
                <c:pt idx="613">
                  <c:v>-0.33599997400000042</c:v>
                </c:pt>
                <c:pt idx="614">
                  <c:v>-0.35199997500000041</c:v>
                </c:pt>
                <c:pt idx="615">
                  <c:v>-0.3439999750000004</c:v>
                </c:pt>
                <c:pt idx="616">
                  <c:v>-0.3439999750000004</c:v>
                </c:pt>
                <c:pt idx="617">
                  <c:v>-0.35199997500000041</c:v>
                </c:pt>
                <c:pt idx="618">
                  <c:v>-0.32799997400000047</c:v>
                </c:pt>
                <c:pt idx="619">
                  <c:v>-0.32799997400000047</c:v>
                </c:pt>
                <c:pt idx="620">
                  <c:v>-0.32799997400000047</c:v>
                </c:pt>
                <c:pt idx="621">
                  <c:v>-0.33599997400000042</c:v>
                </c:pt>
                <c:pt idx="622">
                  <c:v>-0.32799997400000047</c:v>
                </c:pt>
                <c:pt idx="623">
                  <c:v>-0.3439999750000004</c:v>
                </c:pt>
                <c:pt idx="624">
                  <c:v>-0.32799997400000047</c:v>
                </c:pt>
                <c:pt idx="625">
                  <c:v>-0.3439999750000004</c:v>
                </c:pt>
                <c:pt idx="626">
                  <c:v>-0.33599997400000042</c:v>
                </c:pt>
                <c:pt idx="627">
                  <c:v>-0.33599997400000042</c:v>
                </c:pt>
                <c:pt idx="628">
                  <c:v>-0.32799997400000047</c:v>
                </c:pt>
                <c:pt idx="629">
                  <c:v>-0.35199997500000041</c:v>
                </c:pt>
                <c:pt idx="630">
                  <c:v>-0.32799997400000047</c:v>
                </c:pt>
                <c:pt idx="631">
                  <c:v>-0.35199997500000041</c:v>
                </c:pt>
                <c:pt idx="632">
                  <c:v>-0.32799997400000047</c:v>
                </c:pt>
                <c:pt idx="633">
                  <c:v>-0.32799997400000047</c:v>
                </c:pt>
                <c:pt idx="634">
                  <c:v>-0.3439999750000004</c:v>
                </c:pt>
                <c:pt idx="635">
                  <c:v>-0.35199997500000041</c:v>
                </c:pt>
                <c:pt idx="636">
                  <c:v>-0.35199997500000041</c:v>
                </c:pt>
                <c:pt idx="637">
                  <c:v>-0.33599997400000042</c:v>
                </c:pt>
                <c:pt idx="638">
                  <c:v>-0.33599997400000042</c:v>
                </c:pt>
                <c:pt idx="639">
                  <c:v>-0.33599997400000042</c:v>
                </c:pt>
                <c:pt idx="640">
                  <c:v>-0.33599997400000042</c:v>
                </c:pt>
                <c:pt idx="641">
                  <c:v>-0.3439999750000004</c:v>
                </c:pt>
                <c:pt idx="642">
                  <c:v>-0.3439999750000004</c:v>
                </c:pt>
                <c:pt idx="643">
                  <c:v>-0.3439999750000004</c:v>
                </c:pt>
                <c:pt idx="644">
                  <c:v>-0.32799997400000047</c:v>
                </c:pt>
                <c:pt idx="645">
                  <c:v>-0.32799997400000047</c:v>
                </c:pt>
                <c:pt idx="646">
                  <c:v>-0.35199997500000041</c:v>
                </c:pt>
                <c:pt idx="647">
                  <c:v>-0.35199997500000041</c:v>
                </c:pt>
                <c:pt idx="648">
                  <c:v>-0.3439999750000004</c:v>
                </c:pt>
                <c:pt idx="649">
                  <c:v>-0.3439999750000004</c:v>
                </c:pt>
                <c:pt idx="650">
                  <c:v>-0.35199997500000041</c:v>
                </c:pt>
                <c:pt idx="651">
                  <c:v>-0.35999997500000047</c:v>
                </c:pt>
                <c:pt idx="652">
                  <c:v>-0.3439999750000004</c:v>
                </c:pt>
                <c:pt idx="653">
                  <c:v>-0.3439999750000004</c:v>
                </c:pt>
                <c:pt idx="654">
                  <c:v>-0.3439999750000004</c:v>
                </c:pt>
                <c:pt idx="655">
                  <c:v>-0.32799997400000047</c:v>
                </c:pt>
                <c:pt idx="656">
                  <c:v>-0.33599997400000042</c:v>
                </c:pt>
                <c:pt idx="657">
                  <c:v>-0.3439999750000004</c:v>
                </c:pt>
                <c:pt idx="658">
                  <c:v>-0.3439999750000004</c:v>
                </c:pt>
                <c:pt idx="659">
                  <c:v>-0.3439999750000004</c:v>
                </c:pt>
                <c:pt idx="660">
                  <c:v>-0.35199997500000041</c:v>
                </c:pt>
                <c:pt idx="661">
                  <c:v>-0.33599997400000042</c:v>
                </c:pt>
                <c:pt idx="662">
                  <c:v>-0.3439999750000004</c:v>
                </c:pt>
                <c:pt idx="663">
                  <c:v>-0.33599997400000042</c:v>
                </c:pt>
                <c:pt idx="664">
                  <c:v>-0.35199997500000041</c:v>
                </c:pt>
                <c:pt idx="665">
                  <c:v>-0.32799997400000047</c:v>
                </c:pt>
                <c:pt idx="666">
                  <c:v>-0.35199997500000041</c:v>
                </c:pt>
                <c:pt idx="667">
                  <c:v>-0.3439999750000004</c:v>
                </c:pt>
                <c:pt idx="668">
                  <c:v>-0.3439999750000004</c:v>
                </c:pt>
                <c:pt idx="669">
                  <c:v>-0.3439999750000004</c:v>
                </c:pt>
                <c:pt idx="670">
                  <c:v>-0.3439999750000004</c:v>
                </c:pt>
                <c:pt idx="671">
                  <c:v>-0.33599997400000042</c:v>
                </c:pt>
                <c:pt idx="672">
                  <c:v>-0.35199997500000041</c:v>
                </c:pt>
                <c:pt idx="673">
                  <c:v>-0.3439999750000004</c:v>
                </c:pt>
                <c:pt idx="674">
                  <c:v>-0.33599997400000042</c:v>
                </c:pt>
                <c:pt idx="675">
                  <c:v>-0.35199997500000041</c:v>
                </c:pt>
                <c:pt idx="676">
                  <c:v>-0.33599997400000042</c:v>
                </c:pt>
                <c:pt idx="677">
                  <c:v>-0.3439999750000004</c:v>
                </c:pt>
                <c:pt idx="678">
                  <c:v>-0.33599997400000042</c:v>
                </c:pt>
                <c:pt idx="679">
                  <c:v>-0.35199997500000041</c:v>
                </c:pt>
                <c:pt idx="680">
                  <c:v>-0.3439999750000004</c:v>
                </c:pt>
                <c:pt idx="681">
                  <c:v>-0.33599997400000042</c:v>
                </c:pt>
                <c:pt idx="682">
                  <c:v>-0.3439999750000004</c:v>
                </c:pt>
                <c:pt idx="683">
                  <c:v>-0.33599997400000042</c:v>
                </c:pt>
                <c:pt idx="684">
                  <c:v>-0.33599997400000042</c:v>
                </c:pt>
                <c:pt idx="685">
                  <c:v>-0.35199997500000041</c:v>
                </c:pt>
                <c:pt idx="686">
                  <c:v>-0.35999997500000047</c:v>
                </c:pt>
                <c:pt idx="687">
                  <c:v>-0.33599997400000042</c:v>
                </c:pt>
                <c:pt idx="688">
                  <c:v>-0.3439999750000004</c:v>
                </c:pt>
                <c:pt idx="689">
                  <c:v>-0.33599997400000042</c:v>
                </c:pt>
                <c:pt idx="690">
                  <c:v>-0.36799997500000042</c:v>
                </c:pt>
                <c:pt idx="691">
                  <c:v>-0.35999997500000047</c:v>
                </c:pt>
                <c:pt idx="692">
                  <c:v>-0.3439999750000004</c:v>
                </c:pt>
                <c:pt idx="693">
                  <c:v>-0.3439999750000004</c:v>
                </c:pt>
                <c:pt idx="694">
                  <c:v>-0.3439999750000004</c:v>
                </c:pt>
                <c:pt idx="695">
                  <c:v>-0.3439999750000004</c:v>
                </c:pt>
                <c:pt idx="696">
                  <c:v>-0.3439999750000004</c:v>
                </c:pt>
                <c:pt idx="697">
                  <c:v>-0.3439999750000004</c:v>
                </c:pt>
                <c:pt idx="698">
                  <c:v>-0.35199997500000041</c:v>
                </c:pt>
                <c:pt idx="699">
                  <c:v>-0.33599997400000042</c:v>
                </c:pt>
                <c:pt idx="700">
                  <c:v>-0.33599997400000042</c:v>
                </c:pt>
                <c:pt idx="701">
                  <c:v>-0.3439999750000004</c:v>
                </c:pt>
                <c:pt idx="702">
                  <c:v>-0.33599997400000042</c:v>
                </c:pt>
                <c:pt idx="703">
                  <c:v>-0.35199997500000041</c:v>
                </c:pt>
                <c:pt idx="704">
                  <c:v>-0.3439999750000004</c:v>
                </c:pt>
                <c:pt idx="705">
                  <c:v>-0.35199997500000041</c:v>
                </c:pt>
                <c:pt idx="706">
                  <c:v>-0.3439999750000004</c:v>
                </c:pt>
                <c:pt idx="707">
                  <c:v>-0.35999997500000047</c:v>
                </c:pt>
                <c:pt idx="708">
                  <c:v>-0.35199997500000041</c:v>
                </c:pt>
                <c:pt idx="709">
                  <c:v>-0.3439999750000004</c:v>
                </c:pt>
                <c:pt idx="710">
                  <c:v>-0.3439999750000004</c:v>
                </c:pt>
                <c:pt idx="711">
                  <c:v>-0.35199997500000041</c:v>
                </c:pt>
                <c:pt idx="712">
                  <c:v>-0.35199997500000041</c:v>
                </c:pt>
                <c:pt idx="713">
                  <c:v>-0.33599997400000042</c:v>
                </c:pt>
                <c:pt idx="714">
                  <c:v>-0.3439999750000004</c:v>
                </c:pt>
                <c:pt idx="715">
                  <c:v>-0.35199997500000041</c:v>
                </c:pt>
                <c:pt idx="716">
                  <c:v>-0.3439999750000004</c:v>
                </c:pt>
                <c:pt idx="717">
                  <c:v>-0.3439999750000004</c:v>
                </c:pt>
                <c:pt idx="718">
                  <c:v>-0.35199997500000041</c:v>
                </c:pt>
                <c:pt idx="719">
                  <c:v>-0.3439999750000004</c:v>
                </c:pt>
                <c:pt idx="720">
                  <c:v>-0.33599997400000042</c:v>
                </c:pt>
                <c:pt idx="721">
                  <c:v>-0.33599997400000042</c:v>
                </c:pt>
                <c:pt idx="722">
                  <c:v>-0.33599997400000042</c:v>
                </c:pt>
                <c:pt idx="723">
                  <c:v>-0.3439999750000004</c:v>
                </c:pt>
                <c:pt idx="724">
                  <c:v>-0.3439999750000004</c:v>
                </c:pt>
                <c:pt idx="725">
                  <c:v>-0.3439999750000004</c:v>
                </c:pt>
                <c:pt idx="726">
                  <c:v>-0.32799997400000047</c:v>
                </c:pt>
                <c:pt idx="727">
                  <c:v>-0.35199997500000041</c:v>
                </c:pt>
                <c:pt idx="728">
                  <c:v>-0.35199997500000041</c:v>
                </c:pt>
                <c:pt idx="729">
                  <c:v>-0.3439999750000004</c:v>
                </c:pt>
                <c:pt idx="730">
                  <c:v>-0.3439999750000004</c:v>
                </c:pt>
                <c:pt idx="731">
                  <c:v>-0.35999997500000047</c:v>
                </c:pt>
                <c:pt idx="732">
                  <c:v>-0.3439999750000004</c:v>
                </c:pt>
                <c:pt idx="733">
                  <c:v>-0.3439999750000004</c:v>
                </c:pt>
                <c:pt idx="734">
                  <c:v>-0.3439999750000004</c:v>
                </c:pt>
                <c:pt idx="735">
                  <c:v>-0.3439999750000004</c:v>
                </c:pt>
                <c:pt idx="736">
                  <c:v>-0.3439999750000004</c:v>
                </c:pt>
                <c:pt idx="737">
                  <c:v>-0.3439999750000004</c:v>
                </c:pt>
                <c:pt idx="738">
                  <c:v>-0.32799997400000047</c:v>
                </c:pt>
                <c:pt idx="739">
                  <c:v>-0.3439999750000004</c:v>
                </c:pt>
                <c:pt idx="740">
                  <c:v>-0.3439999750000004</c:v>
                </c:pt>
                <c:pt idx="741">
                  <c:v>-0.33599997400000042</c:v>
                </c:pt>
                <c:pt idx="742">
                  <c:v>-0.3439999750000004</c:v>
                </c:pt>
                <c:pt idx="743">
                  <c:v>-0.3439999750000004</c:v>
                </c:pt>
                <c:pt idx="744">
                  <c:v>-0.3439999750000004</c:v>
                </c:pt>
                <c:pt idx="745">
                  <c:v>-0.33599997400000042</c:v>
                </c:pt>
                <c:pt idx="746">
                  <c:v>-0.35199997500000041</c:v>
                </c:pt>
                <c:pt idx="747">
                  <c:v>-0.3439999750000004</c:v>
                </c:pt>
                <c:pt idx="748">
                  <c:v>-0.3439999750000004</c:v>
                </c:pt>
                <c:pt idx="749">
                  <c:v>-0.33599997400000042</c:v>
                </c:pt>
                <c:pt idx="750">
                  <c:v>-0.35199997500000041</c:v>
                </c:pt>
                <c:pt idx="751">
                  <c:v>-0.33599997400000042</c:v>
                </c:pt>
                <c:pt idx="752">
                  <c:v>-0.3439999750000004</c:v>
                </c:pt>
                <c:pt idx="753">
                  <c:v>-0.3439999750000004</c:v>
                </c:pt>
                <c:pt idx="754">
                  <c:v>-0.3439999750000004</c:v>
                </c:pt>
                <c:pt idx="755">
                  <c:v>-0.3439999750000004</c:v>
                </c:pt>
                <c:pt idx="756">
                  <c:v>-0.35199997500000041</c:v>
                </c:pt>
                <c:pt idx="757">
                  <c:v>-0.32799997400000047</c:v>
                </c:pt>
                <c:pt idx="758">
                  <c:v>-0.3439999750000004</c:v>
                </c:pt>
                <c:pt idx="759">
                  <c:v>-0.33599997400000042</c:v>
                </c:pt>
                <c:pt idx="760">
                  <c:v>-0.33599997400000042</c:v>
                </c:pt>
                <c:pt idx="761">
                  <c:v>-0.3439999750000004</c:v>
                </c:pt>
                <c:pt idx="762">
                  <c:v>-0.3439999750000004</c:v>
                </c:pt>
                <c:pt idx="763">
                  <c:v>-0.33599997400000042</c:v>
                </c:pt>
                <c:pt idx="764">
                  <c:v>-0.33599997400000042</c:v>
                </c:pt>
                <c:pt idx="765">
                  <c:v>-0.3439999750000004</c:v>
                </c:pt>
                <c:pt idx="766">
                  <c:v>-0.3439999750000004</c:v>
                </c:pt>
                <c:pt idx="767">
                  <c:v>-0.33599997400000042</c:v>
                </c:pt>
                <c:pt idx="768">
                  <c:v>-0.33599997400000042</c:v>
                </c:pt>
                <c:pt idx="769">
                  <c:v>-0.33599997400000042</c:v>
                </c:pt>
                <c:pt idx="770">
                  <c:v>-0.35199997500000041</c:v>
                </c:pt>
                <c:pt idx="771">
                  <c:v>-0.33599997400000042</c:v>
                </c:pt>
                <c:pt idx="772">
                  <c:v>-0.3439999750000004</c:v>
                </c:pt>
                <c:pt idx="773">
                  <c:v>-0.33599997400000042</c:v>
                </c:pt>
                <c:pt idx="774">
                  <c:v>-0.3439999750000004</c:v>
                </c:pt>
                <c:pt idx="775">
                  <c:v>-0.3439999750000004</c:v>
                </c:pt>
                <c:pt idx="776">
                  <c:v>-0.33599997400000042</c:v>
                </c:pt>
                <c:pt idx="777">
                  <c:v>-0.33599997400000042</c:v>
                </c:pt>
                <c:pt idx="778">
                  <c:v>-0.3439999750000004</c:v>
                </c:pt>
                <c:pt idx="779">
                  <c:v>-0.3439999750000004</c:v>
                </c:pt>
                <c:pt idx="780">
                  <c:v>-0.3439999750000004</c:v>
                </c:pt>
                <c:pt idx="781">
                  <c:v>-0.32799997400000047</c:v>
                </c:pt>
                <c:pt idx="782">
                  <c:v>-0.35199997500000041</c:v>
                </c:pt>
                <c:pt idx="783">
                  <c:v>-0.3439999750000004</c:v>
                </c:pt>
                <c:pt idx="784">
                  <c:v>-0.3439999750000004</c:v>
                </c:pt>
                <c:pt idx="785">
                  <c:v>-0.33599997400000042</c:v>
                </c:pt>
                <c:pt idx="786">
                  <c:v>-0.3439999750000004</c:v>
                </c:pt>
                <c:pt idx="787">
                  <c:v>-0.33599997400000042</c:v>
                </c:pt>
                <c:pt idx="788">
                  <c:v>-0.3439999750000004</c:v>
                </c:pt>
                <c:pt idx="789">
                  <c:v>-0.32799997400000047</c:v>
                </c:pt>
                <c:pt idx="790">
                  <c:v>-0.32799997400000047</c:v>
                </c:pt>
                <c:pt idx="791">
                  <c:v>-0.33599997400000042</c:v>
                </c:pt>
                <c:pt idx="792">
                  <c:v>-0.36799997500000042</c:v>
                </c:pt>
                <c:pt idx="793">
                  <c:v>-0.3439999750000004</c:v>
                </c:pt>
                <c:pt idx="794">
                  <c:v>-0.3439999750000004</c:v>
                </c:pt>
                <c:pt idx="795">
                  <c:v>-0.32799997400000047</c:v>
                </c:pt>
                <c:pt idx="796">
                  <c:v>-0.3439999750000004</c:v>
                </c:pt>
                <c:pt idx="797">
                  <c:v>-0.33599997400000042</c:v>
                </c:pt>
                <c:pt idx="798">
                  <c:v>-0.3439999750000004</c:v>
                </c:pt>
                <c:pt idx="799">
                  <c:v>-0.3439999750000004</c:v>
                </c:pt>
                <c:pt idx="800">
                  <c:v>-0.33599997400000042</c:v>
                </c:pt>
                <c:pt idx="801">
                  <c:v>-0.32799997400000047</c:v>
                </c:pt>
                <c:pt idx="802">
                  <c:v>-0.35199997500000041</c:v>
                </c:pt>
                <c:pt idx="803">
                  <c:v>-0.33599997400000042</c:v>
                </c:pt>
                <c:pt idx="804">
                  <c:v>-0.3439999750000004</c:v>
                </c:pt>
                <c:pt idx="805">
                  <c:v>-0.32799997400000047</c:v>
                </c:pt>
                <c:pt idx="806">
                  <c:v>-0.32799997400000047</c:v>
                </c:pt>
                <c:pt idx="807">
                  <c:v>-0.3439999750000004</c:v>
                </c:pt>
                <c:pt idx="808">
                  <c:v>-0.3439999750000004</c:v>
                </c:pt>
                <c:pt idx="809">
                  <c:v>-0.33599997400000042</c:v>
                </c:pt>
                <c:pt idx="810">
                  <c:v>-0.3439999750000004</c:v>
                </c:pt>
                <c:pt idx="811">
                  <c:v>-0.3439999750000004</c:v>
                </c:pt>
                <c:pt idx="812">
                  <c:v>-0.35199997500000041</c:v>
                </c:pt>
                <c:pt idx="813">
                  <c:v>-0.33599997400000042</c:v>
                </c:pt>
                <c:pt idx="814">
                  <c:v>-0.3439999750000004</c:v>
                </c:pt>
                <c:pt idx="815">
                  <c:v>-0.35199997500000041</c:v>
                </c:pt>
                <c:pt idx="816">
                  <c:v>-0.3439999750000004</c:v>
                </c:pt>
                <c:pt idx="817">
                  <c:v>-0.3439999750000004</c:v>
                </c:pt>
                <c:pt idx="818">
                  <c:v>-0.33599997400000042</c:v>
                </c:pt>
                <c:pt idx="819">
                  <c:v>-0.3439999750000004</c:v>
                </c:pt>
                <c:pt idx="820">
                  <c:v>-0.35199997500000041</c:v>
                </c:pt>
                <c:pt idx="821">
                  <c:v>-0.32799997400000047</c:v>
                </c:pt>
                <c:pt idx="822">
                  <c:v>-0.3439999750000004</c:v>
                </c:pt>
                <c:pt idx="823">
                  <c:v>-0.3439999750000004</c:v>
                </c:pt>
                <c:pt idx="824">
                  <c:v>-0.33599997400000042</c:v>
                </c:pt>
                <c:pt idx="825">
                  <c:v>-0.3439999750000004</c:v>
                </c:pt>
                <c:pt idx="826">
                  <c:v>-0.3439999750000004</c:v>
                </c:pt>
                <c:pt idx="827">
                  <c:v>-0.3439999750000004</c:v>
                </c:pt>
                <c:pt idx="828">
                  <c:v>-0.3439999750000004</c:v>
                </c:pt>
                <c:pt idx="829">
                  <c:v>-0.3439999750000004</c:v>
                </c:pt>
                <c:pt idx="830">
                  <c:v>-0.33599997400000042</c:v>
                </c:pt>
                <c:pt idx="831">
                  <c:v>-0.35199997500000041</c:v>
                </c:pt>
                <c:pt idx="832">
                  <c:v>-0.33599997400000042</c:v>
                </c:pt>
                <c:pt idx="833">
                  <c:v>-0.33599997400000042</c:v>
                </c:pt>
                <c:pt idx="834">
                  <c:v>-0.3439999750000004</c:v>
                </c:pt>
                <c:pt idx="835">
                  <c:v>-0.35199997500000041</c:v>
                </c:pt>
                <c:pt idx="836">
                  <c:v>-0.33599997400000042</c:v>
                </c:pt>
                <c:pt idx="837">
                  <c:v>-0.35199997500000041</c:v>
                </c:pt>
                <c:pt idx="838">
                  <c:v>-0.33599997400000042</c:v>
                </c:pt>
                <c:pt idx="839">
                  <c:v>-0.3439999750000004</c:v>
                </c:pt>
                <c:pt idx="840">
                  <c:v>-0.3439999750000004</c:v>
                </c:pt>
                <c:pt idx="841">
                  <c:v>-0.3439999750000004</c:v>
                </c:pt>
                <c:pt idx="842">
                  <c:v>-0.3439999750000004</c:v>
                </c:pt>
                <c:pt idx="843">
                  <c:v>-0.3439999750000004</c:v>
                </c:pt>
                <c:pt idx="844">
                  <c:v>-0.33599997400000042</c:v>
                </c:pt>
                <c:pt idx="845">
                  <c:v>-0.33599997400000042</c:v>
                </c:pt>
                <c:pt idx="846">
                  <c:v>-0.35199997500000041</c:v>
                </c:pt>
                <c:pt idx="847">
                  <c:v>-0.3439999750000004</c:v>
                </c:pt>
                <c:pt idx="848">
                  <c:v>-0.35199997500000041</c:v>
                </c:pt>
                <c:pt idx="849">
                  <c:v>-0.33599997400000042</c:v>
                </c:pt>
                <c:pt idx="850">
                  <c:v>-0.3439999750000004</c:v>
                </c:pt>
                <c:pt idx="851">
                  <c:v>-0.36799997500000042</c:v>
                </c:pt>
                <c:pt idx="852">
                  <c:v>-0.36799997500000042</c:v>
                </c:pt>
                <c:pt idx="853">
                  <c:v>-0.35999997500000047</c:v>
                </c:pt>
                <c:pt idx="854">
                  <c:v>-0.36799997500000042</c:v>
                </c:pt>
                <c:pt idx="855">
                  <c:v>-0.37599997500000043</c:v>
                </c:pt>
                <c:pt idx="856">
                  <c:v>-0.37599997500000043</c:v>
                </c:pt>
                <c:pt idx="857">
                  <c:v>-0.37599997500000043</c:v>
                </c:pt>
                <c:pt idx="858">
                  <c:v>-0.39199997500000056</c:v>
                </c:pt>
                <c:pt idx="859">
                  <c:v>-0.41599997600000033</c:v>
                </c:pt>
                <c:pt idx="860">
                  <c:v>-0.41599997600000033</c:v>
                </c:pt>
                <c:pt idx="861">
                  <c:v>-0.42399997600000028</c:v>
                </c:pt>
                <c:pt idx="862">
                  <c:v>-0.42399997600000028</c:v>
                </c:pt>
                <c:pt idx="863">
                  <c:v>-0.41599997600000033</c:v>
                </c:pt>
                <c:pt idx="864">
                  <c:v>-0.4399999760000004</c:v>
                </c:pt>
                <c:pt idx="865">
                  <c:v>-0.43199997600000034</c:v>
                </c:pt>
                <c:pt idx="866">
                  <c:v>-0.4399999760000004</c:v>
                </c:pt>
                <c:pt idx="867">
                  <c:v>-0.4719999770000004</c:v>
                </c:pt>
                <c:pt idx="868">
                  <c:v>-0.46399997600000026</c:v>
                </c:pt>
                <c:pt idx="869">
                  <c:v>-0.47999997700000041</c:v>
                </c:pt>
                <c:pt idx="870">
                  <c:v>-0.50399997700000054</c:v>
                </c:pt>
                <c:pt idx="871">
                  <c:v>-0.51199997700000055</c:v>
                </c:pt>
                <c:pt idx="872">
                  <c:v>-0.50399997700000054</c:v>
                </c:pt>
                <c:pt idx="873">
                  <c:v>-0.51199997700000055</c:v>
                </c:pt>
                <c:pt idx="874">
                  <c:v>-0.51999997700000056</c:v>
                </c:pt>
                <c:pt idx="875">
                  <c:v>-0.53599997700000068</c:v>
                </c:pt>
                <c:pt idx="876">
                  <c:v>-0.54399997800000055</c:v>
                </c:pt>
                <c:pt idx="877">
                  <c:v>-0.55999997800000056</c:v>
                </c:pt>
                <c:pt idx="878">
                  <c:v>-0.5759999780000008</c:v>
                </c:pt>
                <c:pt idx="879">
                  <c:v>-0.5759999780000008</c:v>
                </c:pt>
                <c:pt idx="880">
                  <c:v>-0.5759999780000008</c:v>
                </c:pt>
                <c:pt idx="881">
                  <c:v>-0.59199997800000015</c:v>
                </c:pt>
                <c:pt idx="882">
                  <c:v>-0.6079999790000008</c:v>
                </c:pt>
                <c:pt idx="883">
                  <c:v>-0.62399997900000082</c:v>
                </c:pt>
                <c:pt idx="884">
                  <c:v>-0.61599997900000081</c:v>
                </c:pt>
                <c:pt idx="885">
                  <c:v>-0.63199997900000082</c:v>
                </c:pt>
                <c:pt idx="886">
                  <c:v>-0.64799997900000084</c:v>
                </c:pt>
                <c:pt idx="887">
                  <c:v>-0.67999998000000084</c:v>
                </c:pt>
                <c:pt idx="888">
                  <c:v>-0.67999998000000084</c:v>
                </c:pt>
                <c:pt idx="889">
                  <c:v>-0.67999998000000084</c:v>
                </c:pt>
                <c:pt idx="890">
                  <c:v>-0.69599998000000063</c:v>
                </c:pt>
                <c:pt idx="891">
                  <c:v>-0.70399998000000052</c:v>
                </c:pt>
                <c:pt idx="892">
                  <c:v>-0.71999998000000054</c:v>
                </c:pt>
                <c:pt idx="893">
                  <c:v>-0.72799998000000055</c:v>
                </c:pt>
                <c:pt idx="894">
                  <c:v>-0.72799998000000055</c:v>
                </c:pt>
                <c:pt idx="895">
                  <c:v>-0.76799998100000055</c:v>
                </c:pt>
                <c:pt idx="896">
                  <c:v>-0.75999998100000055</c:v>
                </c:pt>
                <c:pt idx="897">
                  <c:v>-0.77599998100000045</c:v>
                </c:pt>
                <c:pt idx="898">
                  <c:v>-0.80799998200000056</c:v>
                </c:pt>
                <c:pt idx="899">
                  <c:v>-0.78399998100000001</c:v>
                </c:pt>
                <c:pt idx="900">
                  <c:v>-0.79199998100000002</c:v>
                </c:pt>
                <c:pt idx="901">
                  <c:v>-0.80799998200000056</c:v>
                </c:pt>
                <c:pt idx="902">
                  <c:v>-0.8319999820000008</c:v>
                </c:pt>
                <c:pt idx="903">
                  <c:v>-0.82399998200000069</c:v>
                </c:pt>
                <c:pt idx="904">
                  <c:v>-0.84799998200000082</c:v>
                </c:pt>
                <c:pt idx="905">
                  <c:v>-0.84799998200000082</c:v>
                </c:pt>
                <c:pt idx="906">
                  <c:v>-0.86399998200000094</c:v>
                </c:pt>
                <c:pt idx="907">
                  <c:v>-0.86399998200000094</c:v>
                </c:pt>
                <c:pt idx="908">
                  <c:v>-0.87999998300000082</c:v>
                </c:pt>
                <c:pt idx="909">
                  <c:v>-0.86399998200000094</c:v>
                </c:pt>
                <c:pt idx="910">
                  <c:v>-0.89599998300000061</c:v>
                </c:pt>
                <c:pt idx="911">
                  <c:v>-0.90399998299999995</c:v>
                </c:pt>
                <c:pt idx="912">
                  <c:v>-0.91999998300000052</c:v>
                </c:pt>
                <c:pt idx="913">
                  <c:v>-0.91199998300000051</c:v>
                </c:pt>
                <c:pt idx="914">
                  <c:v>-0.94399998400000051</c:v>
                </c:pt>
                <c:pt idx="915">
                  <c:v>-0.95199998400000052</c:v>
                </c:pt>
                <c:pt idx="916">
                  <c:v>-0.95199998400000052</c:v>
                </c:pt>
                <c:pt idx="917">
                  <c:v>-0.96799998400000054</c:v>
                </c:pt>
                <c:pt idx="918">
                  <c:v>-0.95999998400000053</c:v>
                </c:pt>
                <c:pt idx="919">
                  <c:v>-0.97599998400000043</c:v>
                </c:pt>
                <c:pt idx="920">
                  <c:v>-0.99999998400000001</c:v>
                </c:pt>
                <c:pt idx="921">
                  <c:v>-0.97599998400000043</c:v>
                </c:pt>
                <c:pt idx="922">
                  <c:v>-0.991999984</c:v>
                </c:pt>
                <c:pt idx="923">
                  <c:v>-1.0239999799999988</c:v>
                </c:pt>
                <c:pt idx="924">
                  <c:v>-0.99999998400000001</c:v>
                </c:pt>
                <c:pt idx="925">
                  <c:v>-1.0159999799999988</c:v>
                </c:pt>
                <c:pt idx="926">
                  <c:v>-1.0239999799999988</c:v>
                </c:pt>
                <c:pt idx="927">
                  <c:v>-1.0399999799999988</c:v>
                </c:pt>
                <c:pt idx="928">
                  <c:v>-1.0399999799999988</c:v>
                </c:pt>
                <c:pt idx="929">
                  <c:v>-1.0319999799999988</c:v>
                </c:pt>
                <c:pt idx="930">
                  <c:v>-1.0559999899999988</c:v>
                </c:pt>
                <c:pt idx="931">
                  <c:v>-1.0399999799999988</c:v>
                </c:pt>
                <c:pt idx="932">
                  <c:v>-1.0479999899999988</c:v>
                </c:pt>
                <c:pt idx="933">
                  <c:v>-1.0559999899999988</c:v>
                </c:pt>
                <c:pt idx="934">
                  <c:v>-1.0479999899999988</c:v>
                </c:pt>
                <c:pt idx="935">
                  <c:v>-1.0639999899999988</c:v>
                </c:pt>
                <c:pt idx="936">
                  <c:v>-1.0799999899999988</c:v>
                </c:pt>
                <c:pt idx="937">
                  <c:v>-1.0719999899999988</c:v>
                </c:pt>
                <c:pt idx="938">
                  <c:v>-1.0879999899999988</c:v>
                </c:pt>
                <c:pt idx="939">
                  <c:v>-1.0799999899999988</c:v>
                </c:pt>
                <c:pt idx="940">
                  <c:v>-1.0719999899999988</c:v>
                </c:pt>
                <c:pt idx="941">
                  <c:v>-1.0719999899999988</c:v>
                </c:pt>
                <c:pt idx="942">
                  <c:v>-1.0959999899999988</c:v>
                </c:pt>
                <c:pt idx="943">
                  <c:v>-1.0719999899999988</c:v>
                </c:pt>
                <c:pt idx="944">
                  <c:v>-1.0879999899999988</c:v>
                </c:pt>
                <c:pt idx="945">
                  <c:v>-1.0879999899999988</c:v>
                </c:pt>
                <c:pt idx="946">
                  <c:v>-1.0959999899999988</c:v>
                </c:pt>
                <c:pt idx="947">
                  <c:v>-1.1039999899999988</c:v>
                </c:pt>
                <c:pt idx="948">
                  <c:v>-1.0879999899999988</c:v>
                </c:pt>
                <c:pt idx="949">
                  <c:v>-1.0959999899999988</c:v>
                </c:pt>
                <c:pt idx="950">
                  <c:v>-1.1039999899999988</c:v>
                </c:pt>
                <c:pt idx="951">
                  <c:v>-1.1039999899999988</c:v>
                </c:pt>
                <c:pt idx="952">
                  <c:v>-1.0959999899999988</c:v>
                </c:pt>
                <c:pt idx="953">
                  <c:v>-1.1039999899999988</c:v>
                </c:pt>
                <c:pt idx="954">
                  <c:v>-1.1039999899999988</c:v>
                </c:pt>
                <c:pt idx="955">
                  <c:v>-1.0959999899999988</c:v>
                </c:pt>
                <c:pt idx="956">
                  <c:v>-1.1119999899999988</c:v>
                </c:pt>
                <c:pt idx="957">
                  <c:v>-1.1039999899999988</c:v>
                </c:pt>
                <c:pt idx="958">
                  <c:v>-1.1119999899999988</c:v>
                </c:pt>
                <c:pt idx="959">
                  <c:v>-1.1039999899999988</c:v>
                </c:pt>
                <c:pt idx="960">
                  <c:v>-1.0799999899999988</c:v>
                </c:pt>
                <c:pt idx="961">
                  <c:v>-1.0879999899999988</c:v>
                </c:pt>
                <c:pt idx="962">
                  <c:v>-1.0959999899999988</c:v>
                </c:pt>
                <c:pt idx="963">
                  <c:v>-1.0879999899999988</c:v>
                </c:pt>
                <c:pt idx="964">
                  <c:v>-1.0879999899999988</c:v>
                </c:pt>
                <c:pt idx="965">
                  <c:v>-1.0959999899999988</c:v>
                </c:pt>
                <c:pt idx="966">
                  <c:v>-1.0879999899999988</c:v>
                </c:pt>
                <c:pt idx="967">
                  <c:v>-1.0799999899999988</c:v>
                </c:pt>
                <c:pt idx="968">
                  <c:v>-1.0639999899999988</c:v>
                </c:pt>
                <c:pt idx="969">
                  <c:v>-1.0719999899999988</c:v>
                </c:pt>
                <c:pt idx="970">
                  <c:v>-1.0719999899999988</c:v>
                </c:pt>
                <c:pt idx="971">
                  <c:v>-1.0719999899999988</c:v>
                </c:pt>
                <c:pt idx="972">
                  <c:v>-1.0639999899999988</c:v>
                </c:pt>
                <c:pt idx="973">
                  <c:v>-1.0639999899999988</c:v>
                </c:pt>
                <c:pt idx="974">
                  <c:v>-1.0639999899999988</c:v>
                </c:pt>
                <c:pt idx="975">
                  <c:v>-1.0719999899999988</c:v>
                </c:pt>
                <c:pt idx="976">
                  <c:v>-1.0559999899999988</c:v>
                </c:pt>
                <c:pt idx="977">
                  <c:v>-1.0639999899999988</c:v>
                </c:pt>
                <c:pt idx="978">
                  <c:v>-1.0399999799999988</c:v>
                </c:pt>
                <c:pt idx="979">
                  <c:v>-1.0559999899999988</c:v>
                </c:pt>
                <c:pt idx="980">
                  <c:v>-1.0399999799999988</c:v>
                </c:pt>
                <c:pt idx="981">
                  <c:v>-1.0479999899999988</c:v>
                </c:pt>
                <c:pt idx="982">
                  <c:v>-1.0319999799999988</c:v>
                </c:pt>
                <c:pt idx="983">
                  <c:v>-1.0399999799999988</c:v>
                </c:pt>
                <c:pt idx="984">
                  <c:v>-1.0159999799999988</c:v>
                </c:pt>
                <c:pt idx="985">
                  <c:v>-0.99999998400000001</c:v>
                </c:pt>
                <c:pt idx="986">
                  <c:v>-1.0079999799999988</c:v>
                </c:pt>
                <c:pt idx="987">
                  <c:v>-1.0239999799999988</c:v>
                </c:pt>
                <c:pt idx="988">
                  <c:v>-1.0079999799999988</c:v>
                </c:pt>
                <c:pt idx="989">
                  <c:v>-1.0079999799999988</c:v>
                </c:pt>
                <c:pt idx="990">
                  <c:v>-1.0239999799999988</c:v>
                </c:pt>
                <c:pt idx="991">
                  <c:v>-0.98399998399999999</c:v>
                </c:pt>
                <c:pt idx="992">
                  <c:v>-0.991999984</c:v>
                </c:pt>
                <c:pt idx="993">
                  <c:v>-0.99999998400000001</c:v>
                </c:pt>
                <c:pt idx="994">
                  <c:v>-0.98399998399999999</c:v>
                </c:pt>
                <c:pt idx="995">
                  <c:v>-0.98399998399999999</c:v>
                </c:pt>
                <c:pt idx="996">
                  <c:v>-0.97599998400000043</c:v>
                </c:pt>
                <c:pt idx="997">
                  <c:v>-0.95199998400000052</c:v>
                </c:pt>
                <c:pt idx="998">
                  <c:v>-0.96799998400000054</c:v>
                </c:pt>
                <c:pt idx="999">
                  <c:v>-0.95999998400000053</c:v>
                </c:pt>
                <c:pt idx="1000">
                  <c:v>-0.97599998400000043</c:v>
                </c:pt>
                <c:pt idx="1001">
                  <c:v>-0.94399998400000051</c:v>
                </c:pt>
                <c:pt idx="1002">
                  <c:v>-0.95199998400000052</c:v>
                </c:pt>
                <c:pt idx="1003">
                  <c:v>-0.96799998400000054</c:v>
                </c:pt>
                <c:pt idx="1004">
                  <c:v>-0.95199998400000052</c:v>
                </c:pt>
                <c:pt idx="1005">
                  <c:v>-0.94399998400000051</c:v>
                </c:pt>
                <c:pt idx="1006">
                  <c:v>-0.94399998400000051</c:v>
                </c:pt>
                <c:pt idx="1007">
                  <c:v>-0.95999998400000053</c:v>
                </c:pt>
                <c:pt idx="1008">
                  <c:v>-0.93599998300000053</c:v>
                </c:pt>
                <c:pt idx="1009">
                  <c:v>-0.91999998300000052</c:v>
                </c:pt>
                <c:pt idx="1010">
                  <c:v>-0.93599998300000053</c:v>
                </c:pt>
                <c:pt idx="1011">
                  <c:v>-0.93599998300000053</c:v>
                </c:pt>
                <c:pt idx="1012">
                  <c:v>-0.90399998299999995</c:v>
                </c:pt>
                <c:pt idx="1013">
                  <c:v>-0.91999998300000052</c:v>
                </c:pt>
                <c:pt idx="1014">
                  <c:v>-0.91999998300000052</c:v>
                </c:pt>
                <c:pt idx="1015">
                  <c:v>-0.91199998300000051</c:v>
                </c:pt>
                <c:pt idx="1016">
                  <c:v>-0.91999998300000052</c:v>
                </c:pt>
                <c:pt idx="1017">
                  <c:v>-0.91999998300000052</c:v>
                </c:pt>
                <c:pt idx="1018">
                  <c:v>-0.90399998299999995</c:v>
                </c:pt>
                <c:pt idx="1019">
                  <c:v>-0.92799998300000053</c:v>
                </c:pt>
                <c:pt idx="1020">
                  <c:v>-0.92799998300000053</c:v>
                </c:pt>
                <c:pt idx="1021">
                  <c:v>-0.91999998300000052</c:v>
                </c:pt>
                <c:pt idx="1022">
                  <c:v>-0.91199998300000051</c:v>
                </c:pt>
                <c:pt idx="1023">
                  <c:v>-0.91999998300000052</c:v>
                </c:pt>
                <c:pt idx="1024">
                  <c:v>-0.90399998299999995</c:v>
                </c:pt>
                <c:pt idx="1025">
                  <c:v>-0.90399998299999995</c:v>
                </c:pt>
                <c:pt idx="1026">
                  <c:v>-0.90399998299999995</c:v>
                </c:pt>
                <c:pt idx="1027">
                  <c:v>-0.91199998300000051</c:v>
                </c:pt>
                <c:pt idx="1028">
                  <c:v>-0.86399998200000094</c:v>
                </c:pt>
                <c:pt idx="1029">
                  <c:v>-0.89599998300000061</c:v>
                </c:pt>
                <c:pt idx="1030">
                  <c:v>-0.90399998299999995</c:v>
                </c:pt>
                <c:pt idx="1031">
                  <c:v>-0.89599998300000061</c:v>
                </c:pt>
                <c:pt idx="1032">
                  <c:v>-0.90399998299999995</c:v>
                </c:pt>
                <c:pt idx="1033">
                  <c:v>-0.89599998300000061</c:v>
                </c:pt>
                <c:pt idx="1034">
                  <c:v>-0.88799998300000038</c:v>
                </c:pt>
                <c:pt idx="1035">
                  <c:v>-0.89599998300000061</c:v>
                </c:pt>
                <c:pt idx="1036">
                  <c:v>-0.88799998300000038</c:v>
                </c:pt>
                <c:pt idx="1037">
                  <c:v>-0.89599998300000061</c:v>
                </c:pt>
                <c:pt idx="1038">
                  <c:v>-0.88799998300000038</c:v>
                </c:pt>
                <c:pt idx="1039">
                  <c:v>-0.88799998300000038</c:v>
                </c:pt>
                <c:pt idx="1040">
                  <c:v>-0.88799998300000038</c:v>
                </c:pt>
                <c:pt idx="1041">
                  <c:v>-0.88799998300000038</c:v>
                </c:pt>
                <c:pt idx="1042">
                  <c:v>-0.89599998300000061</c:v>
                </c:pt>
                <c:pt idx="1043">
                  <c:v>-0.88799998300000038</c:v>
                </c:pt>
                <c:pt idx="1044">
                  <c:v>-0.88799998300000038</c:v>
                </c:pt>
                <c:pt idx="1045">
                  <c:v>-0.88799998300000038</c:v>
                </c:pt>
                <c:pt idx="1046">
                  <c:v>-0.90399998299999995</c:v>
                </c:pt>
                <c:pt idx="1047">
                  <c:v>-0.90399998299999995</c:v>
                </c:pt>
                <c:pt idx="1048">
                  <c:v>-0.89599998300000061</c:v>
                </c:pt>
                <c:pt idx="1049">
                  <c:v>-0.87999998300000082</c:v>
                </c:pt>
                <c:pt idx="1050">
                  <c:v>-0.88799998300000038</c:v>
                </c:pt>
                <c:pt idx="1051">
                  <c:v>-0.87999998300000082</c:v>
                </c:pt>
                <c:pt idx="1052">
                  <c:v>-0.91999998300000052</c:v>
                </c:pt>
                <c:pt idx="1053">
                  <c:v>-0.89599998300000061</c:v>
                </c:pt>
                <c:pt idx="1054">
                  <c:v>-0.90399998299999995</c:v>
                </c:pt>
                <c:pt idx="1055">
                  <c:v>-0.91199998300000051</c:v>
                </c:pt>
                <c:pt idx="1056">
                  <c:v>-0.88799998300000038</c:v>
                </c:pt>
                <c:pt idx="1057">
                  <c:v>-0.88799998300000038</c:v>
                </c:pt>
                <c:pt idx="1058">
                  <c:v>-0.89599998300000061</c:v>
                </c:pt>
                <c:pt idx="1059">
                  <c:v>-0.90399998299999995</c:v>
                </c:pt>
                <c:pt idx="1060">
                  <c:v>-0.91199998300000051</c:v>
                </c:pt>
                <c:pt idx="1061">
                  <c:v>-0.90399998299999995</c:v>
                </c:pt>
                <c:pt idx="1062">
                  <c:v>-0.89599998300000061</c:v>
                </c:pt>
                <c:pt idx="1063">
                  <c:v>-0.90399998299999995</c:v>
                </c:pt>
                <c:pt idx="1064">
                  <c:v>-0.89599998300000061</c:v>
                </c:pt>
                <c:pt idx="1065">
                  <c:v>-0.89599998300000061</c:v>
                </c:pt>
                <c:pt idx="1066">
                  <c:v>-0.91199998300000051</c:v>
                </c:pt>
                <c:pt idx="1067">
                  <c:v>-0.89599998300000061</c:v>
                </c:pt>
                <c:pt idx="1068">
                  <c:v>-0.90399998299999995</c:v>
                </c:pt>
                <c:pt idx="1069">
                  <c:v>-0.91199998300000051</c:v>
                </c:pt>
                <c:pt idx="1070">
                  <c:v>-0.91999998300000052</c:v>
                </c:pt>
                <c:pt idx="1071">
                  <c:v>-0.92799998300000053</c:v>
                </c:pt>
                <c:pt idx="1072">
                  <c:v>-0.91999998300000052</c:v>
                </c:pt>
                <c:pt idx="1073">
                  <c:v>-0.90399998299999995</c:v>
                </c:pt>
                <c:pt idx="1074">
                  <c:v>-0.91999998300000052</c:v>
                </c:pt>
                <c:pt idx="1075">
                  <c:v>-0.91199998300000051</c:v>
                </c:pt>
                <c:pt idx="1076">
                  <c:v>-0.92799998300000053</c:v>
                </c:pt>
                <c:pt idx="1077">
                  <c:v>-0.91999998300000052</c:v>
                </c:pt>
                <c:pt idx="1078">
                  <c:v>-0.91999998300000052</c:v>
                </c:pt>
                <c:pt idx="1079">
                  <c:v>-0.94399998400000051</c:v>
                </c:pt>
                <c:pt idx="1080">
                  <c:v>-0.93599998300000053</c:v>
                </c:pt>
                <c:pt idx="1081">
                  <c:v>-0.93599998300000053</c:v>
                </c:pt>
                <c:pt idx="1082">
                  <c:v>-0.93599998300000053</c:v>
                </c:pt>
                <c:pt idx="1083">
                  <c:v>-0.92799998300000053</c:v>
                </c:pt>
                <c:pt idx="1084">
                  <c:v>-0.92799998300000053</c:v>
                </c:pt>
                <c:pt idx="1085">
                  <c:v>-0.92799998300000053</c:v>
                </c:pt>
                <c:pt idx="1086">
                  <c:v>-0.91999998300000052</c:v>
                </c:pt>
                <c:pt idx="1087">
                  <c:v>-0.93599998300000053</c:v>
                </c:pt>
                <c:pt idx="1088">
                  <c:v>-0.95999998400000053</c:v>
                </c:pt>
                <c:pt idx="1089">
                  <c:v>-0.95999998400000053</c:v>
                </c:pt>
                <c:pt idx="1090">
                  <c:v>-0.96799998400000054</c:v>
                </c:pt>
                <c:pt idx="1091">
                  <c:v>-0.94399998400000051</c:v>
                </c:pt>
                <c:pt idx="1092">
                  <c:v>-0.94399998400000051</c:v>
                </c:pt>
                <c:pt idx="1093">
                  <c:v>-0.94399998400000051</c:v>
                </c:pt>
                <c:pt idx="1094">
                  <c:v>-0.95199998400000052</c:v>
                </c:pt>
                <c:pt idx="1095">
                  <c:v>-0.97599998400000043</c:v>
                </c:pt>
                <c:pt idx="1096">
                  <c:v>-0.95999998400000053</c:v>
                </c:pt>
                <c:pt idx="1097">
                  <c:v>-0.95199998400000052</c:v>
                </c:pt>
                <c:pt idx="1098">
                  <c:v>-0.96799998400000054</c:v>
                </c:pt>
                <c:pt idx="1099">
                  <c:v>-0.97599998400000043</c:v>
                </c:pt>
                <c:pt idx="1100">
                  <c:v>-0.95199998400000052</c:v>
                </c:pt>
                <c:pt idx="1101">
                  <c:v>-0.96799998400000054</c:v>
                </c:pt>
                <c:pt idx="1102">
                  <c:v>-0.991999984</c:v>
                </c:pt>
                <c:pt idx="1103">
                  <c:v>-0.96799998400000054</c:v>
                </c:pt>
                <c:pt idx="1104">
                  <c:v>-0.97599998400000043</c:v>
                </c:pt>
                <c:pt idx="1105">
                  <c:v>-0.97599998400000043</c:v>
                </c:pt>
                <c:pt idx="1106">
                  <c:v>-0.98399998399999999</c:v>
                </c:pt>
                <c:pt idx="1107">
                  <c:v>-0.97599998400000043</c:v>
                </c:pt>
                <c:pt idx="1108">
                  <c:v>-0.991999984</c:v>
                </c:pt>
                <c:pt idx="1109">
                  <c:v>-0.98399998399999999</c:v>
                </c:pt>
                <c:pt idx="1110">
                  <c:v>-0.99999998400000001</c:v>
                </c:pt>
                <c:pt idx="1111">
                  <c:v>-0.98399998399999999</c:v>
                </c:pt>
                <c:pt idx="1112">
                  <c:v>-0.98399998399999999</c:v>
                </c:pt>
                <c:pt idx="1113">
                  <c:v>-0.99999998400000001</c:v>
                </c:pt>
                <c:pt idx="1114">
                  <c:v>-0.98399998399999999</c:v>
                </c:pt>
                <c:pt idx="1115">
                  <c:v>-1.0079999799999988</c:v>
                </c:pt>
                <c:pt idx="1116">
                  <c:v>-0.991999984</c:v>
                </c:pt>
                <c:pt idx="1117">
                  <c:v>-0.99999998400000001</c:v>
                </c:pt>
                <c:pt idx="1118">
                  <c:v>-0.991999984</c:v>
                </c:pt>
                <c:pt idx="1119">
                  <c:v>-1.0239999799999988</c:v>
                </c:pt>
                <c:pt idx="1120">
                  <c:v>-1.0159999799999988</c:v>
                </c:pt>
                <c:pt idx="1121">
                  <c:v>-0.99999998400000001</c:v>
                </c:pt>
                <c:pt idx="1122">
                  <c:v>-0.99999998400000001</c:v>
                </c:pt>
                <c:pt idx="1123">
                  <c:v>-1.0079999799999988</c:v>
                </c:pt>
                <c:pt idx="1124">
                  <c:v>-1.0159999799999988</c:v>
                </c:pt>
                <c:pt idx="1125">
                  <c:v>-1.0079999799999988</c:v>
                </c:pt>
                <c:pt idx="1126">
                  <c:v>-1.0159999799999988</c:v>
                </c:pt>
                <c:pt idx="1127">
                  <c:v>-1.0159999799999988</c:v>
                </c:pt>
                <c:pt idx="1128">
                  <c:v>-1.0319999799999988</c:v>
                </c:pt>
                <c:pt idx="1129">
                  <c:v>-1.0239999799999988</c:v>
                </c:pt>
                <c:pt idx="1130">
                  <c:v>-1.0319999799999988</c:v>
                </c:pt>
                <c:pt idx="1131">
                  <c:v>-1.0319999799999988</c:v>
                </c:pt>
                <c:pt idx="1132">
                  <c:v>-1.0239999799999988</c:v>
                </c:pt>
                <c:pt idx="1133">
                  <c:v>-1.0239999799999988</c:v>
                </c:pt>
                <c:pt idx="1134">
                  <c:v>-1.0319999799999988</c:v>
                </c:pt>
                <c:pt idx="1135">
                  <c:v>-1.0319999799999988</c:v>
                </c:pt>
                <c:pt idx="1136">
                  <c:v>-1.0319999799999988</c:v>
                </c:pt>
                <c:pt idx="1137">
                  <c:v>-1.0319999799999988</c:v>
                </c:pt>
                <c:pt idx="1138">
                  <c:v>-1.0399999799999988</c:v>
                </c:pt>
                <c:pt idx="1139">
                  <c:v>-1.0319999799999988</c:v>
                </c:pt>
                <c:pt idx="1140">
                  <c:v>-1.0399999799999988</c:v>
                </c:pt>
                <c:pt idx="1141">
                  <c:v>-1.0319999799999988</c:v>
                </c:pt>
                <c:pt idx="1142">
                  <c:v>-1.0319999799999988</c:v>
                </c:pt>
                <c:pt idx="1143">
                  <c:v>-1.0399999799999988</c:v>
                </c:pt>
                <c:pt idx="1144">
                  <c:v>-1.0559999899999988</c:v>
                </c:pt>
                <c:pt idx="1145">
                  <c:v>-1.0479999899999988</c:v>
                </c:pt>
                <c:pt idx="1146">
                  <c:v>-1.0479999899999988</c:v>
                </c:pt>
                <c:pt idx="1147">
                  <c:v>-1.0399999799999988</c:v>
                </c:pt>
                <c:pt idx="1148">
                  <c:v>-1.0399999799999988</c:v>
                </c:pt>
                <c:pt idx="1149">
                  <c:v>-1.0399999799999988</c:v>
                </c:pt>
                <c:pt idx="1150">
                  <c:v>-1.0399999799999988</c:v>
                </c:pt>
                <c:pt idx="1151">
                  <c:v>-1.0479999899999988</c:v>
                </c:pt>
                <c:pt idx="1152">
                  <c:v>-1.0479999899999988</c:v>
                </c:pt>
                <c:pt idx="1153">
                  <c:v>-1.0639999899999988</c:v>
                </c:pt>
                <c:pt idx="1154">
                  <c:v>-1.0639999899999988</c:v>
                </c:pt>
                <c:pt idx="1155">
                  <c:v>-1.0719999899999988</c:v>
                </c:pt>
                <c:pt idx="1156">
                  <c:v>-1.0639999899999988</c:v>
                </c:pt>
                <c:pt idx="1157">
                  <c:v>-1.0479999899999988</c:v>
                </c:pt>
                <c:pt idx="1158">
                  <c:v>-1.0639999899999988</c:v>
                </c:pt>
                <c:pt idx="1159">
                  <c:v>-1.0399999799999988</c:v>
                </c:pt>
                <c:pt idx="1160">
                  <c:v>-1.0719999899999988</c:v>
                </c:pt>
                <c:pt idx="1161">
                  <c:v>-1.0719999899999988</c:v>
                </c:pt>
                <c:pt idx="1162">
                  <c:v>-1.0639999899999988</c:v>
                </c:pt>
                <c:pt idx="1163">
                  <c:v>-1.0639999899999988</c:v>
                </c:pt>
                <c:pt idx="1164">
                  <c:v>-1.0719999899999988</c:v>
                </c:pt>
                <c:pt idx="1165">
                  <c:v>-1.0639999899999988</c:v>
                </c:pt>
                <c:pt idx="1166">
                  <c:v>-1.0799999899999988</c:v>
                </c:pt>
                <c:pt idx="1167">
                  <c:v>-1.0719999899999988</c:v>
                </c:pt>
                <c:pt idx="1168">
                  <c:v>-1.0639999899999988</c:v>
                </c:pt>
                <c:pt idx="1169">
                  <c:v>-1.0639999899999988</c:v>
                </c:pt>
                <c:pt idx="1170">
                  <c:v>-1.0639999899999988</c:v>
                </c:pt>
                <c:pt idx="1171">
                  <c:v>-1.0799999899999988</c:v>
                </c:pt>
                <c:pt idx="1172">
                  <c:v>-1.0639999899999988</c:v>
                </c:pt>
                <c:pt idx="1173">
                  <c:v>-1.0639999899999988</c:v>
                </c:pt>
                <c:pt idx="1174">
                  <c:v>-1.0719999899999988</c:v>
                </c:pt>
                <c:pt idx="1175">
                  <c:v>-1.0719999899999988</c:v>
                </c:pt>
                <c:pt idx="1176">
                  <c:v>-1.0799999899999988</c:v>
                </c:pt>
                <c:pt idx="1177">
                  <c:v>-1.0799999899999988</c:v>
                </c:pt>
                <c:pt idx="1178">
                  <c:v>-1.0799999899999988</c:v>
                </c:pt>
                <c:pt idx="1179">
                  <c:v>-1.0719999899999988</c:v>
                </c:pt>
                <c:pt idx="1180">
                  <c:v>-1.0719999899999988</c:v>
                </c:pt>
                <c:pt idx="1181">
                  <c:v>-1.0879999899999988</c:v>
                </c:pt>
                <c:pt idx="1182">
                  <c:v>-1.0959999899999988</c:v>
                </c:pt>
                <c:pt idx="1183">
                  <c:v>-1.0799999899999988</c:v>
                </c:pt>
                <c:pt idx="1184">
                  <c:v>-1.0719999899999988</c:v>
                </c:pt>
                <c:pt idx="1185">
                  <c:v>-1.0799999899999988</c:v>
                </c:pt>
                <c:pt idx="1186">
                  <c:v>-1.0799999899999988</c:v>
                </c:pt>
                <c:pt idx="1187">
                  <c:v>-1.0879999899999988</c:v>
                </c:pt>
                <c:pt idx="1188">
                  <c:v>-1.0879999899999988</c:v>
                </c:pt>
                <c:pt idx="1189">
                  <c:v>-1.0799999899999988</c:v>
                </c:pt>
                <c:pt idx="1190">
                  <c:v>-1.0799999899999988</c:v>
                </c:pt>
                <c:pt idx="1191">
                  <c:v>-1.0799999899999988</c:v>
                </c:pt>
                <c:pt idx="1192">
                  <c:v>-1.0719999899999988</c:v>
                </c:pt>
                <c:pt idx="1193">
                  <c:v>-1.0879999899999988</c:v>
                </c:pt>
                <c:pt idx="1194">
                  <c:v>-1.0799999899999988</c:v>
                </c:pt>
                <c:pt idx="1195">
                  <c:v>-1.0879999899999988</c:v>
                </c:pt>
                <c:pt idx="1196">
                  <c:v>-1.0879999899999988</c:v>
                </c:pt>
                <c:pt idx="1197">
                  <c:v>-1.0719999899999988</c:v>
                </c:pt>
                <c:pt idx="1198">
                  <c:v>-1.0879999899999988</c:v>
                </c:pt>
                <c:pt idx="1199">
                  <c:v>-1.0639999899999988</c:v>
                </c:pt>
                <c:pt idx="1200">
                  <c:v>-1.0879999899999988</c:v>
                </c:pt>
                <c:pt idx="1201">
                  <c:v>-1.0879999899999988</c:v>
                </c:pt>
                <c:pt idx="1202">
                  <c:v>-1.0879999899999988</c:v>
                </c:pt>
                <c:pt idx="1203">
                  <c:v>-1.1039999899999988</c:v>
                </c:pt>
                <c:pt idx="1204">
                  <c:v>-1.0879999899999988</c:v>
                </c:pt>
                <c:pt idx="1205">
                  <c:v>-1.0799999899999988</c:v>
                </c:pt>
                <c:pt idx="1206">
                  <c:v>-1.0879999899999988</c:v>
                </c:pt>
                <c:pt idx="1207">
                  <c:v>-1.1039999899999988</c:v>
                </c:pt>
                <c:pt idx="1208">
                  <c:v>-1.1039999899999988</c:v>
                </c:pt>
                <c:pt idx="1209">
                  <c:v>-1.1039999899999988</c:v>
                </c:pt>
                <c:pt idx="1210">
                  <c:v>-1.1039999899999988</c:v>
                </c:pt>
                <c:pt idx="1211">
                  <c:v>-1.1119999899999988</c:v>
                </c:pt>
                <c:pt idx="1212">
                  <c:v>-1.1039999899999988</c:v>
                </c:pt>
                <c:pt idx="1213">
                  <c:v>-1.0959999899999988</c:v>
                </c:pt>
                <c:pt idx="1214">
                  <c:v>-1.1039999899999988</c:v>
                </c:pt>
                <c:pt idx="1215">
                  <c:v>-1.1039999899999988</c:v>
                </c:pt>
                <c:pt idx="1216">
                  <c:v>-1.1119999899999988</c:v>
                </c:pt>
                <c:pt idx="1217">
                  <c:v>-1.1119999899999988</c:v>
                </c:pt>
                <c:pt idx="1218">
                  <c:v>-1.0879999899999988</c:v>
                </c:pt>
                <c:pt idx="1219">
                  <c:v>-1.1119999899999988</c:v>
                </c:pt>
                <c:pt idx="1220">
                  <c:v>-1.0959999899999988</c:v>
                </c:pt>
                <c:pt idx="1221">
                  <c:v>-1.0959999899999988</c:v>
                </c:pt>
                <c:pt idx="1222">
                  <c:v>-1.1039999899999988</c:v>
                </c:pt>
                <c:pt idx="1223">
                  <c:v>-1.1119999899999988</c:v>
                </c:pt>
                <c:pt idx="1224">
                  <c:v>-1.1119999899999988</c:v>
                </c:pt>
                <c:pt idx="1225">
                  <c:v>-1.0959999899999988</c:v>
                </c:pt>
                <c:pt idx="1226">
                  <c:v>-1.1039999899999988</c:v>
                </c:pt>
                <c:pt idx="1227">
                  <c:v>-1.0959999899999988</c:v>
                </c:pt>
                <c:pt idx="1228">
                  <c:v>-1.1359999899999988</c:v>
                </c:pt>
                <c:pt idx="1229">
                  <c:v>-1.1039999899999988</c:v>
                </c:pt>
                <c:pt idx="1230">
                  <c:v>-1.1039999899999988</c:v>
                </c:pt>
                <c:pt idx="1231">
                  <c:v>-1.1119999899999988</c:v>
                </c:pt>
                <c:pt idx="1232">
                  <c:v>-1.1279999899999988</c:v>
                </c:pt>
                <c:pt idx="1233">
                  <c:v>-1.1199999899999988</c:v>
                </c:pt>
                <c:pt idx="1234">
                  <c:v>-1.1119999899999988</c:v>
                </c:pt>
                <c:pt idx="1235">
                  <c:v>-1.1279999899999988</c:v>
                </c:pt>
                <c:pt idx="1236">
                  <c:v>-1.1199999899999988</c:v>
                </c:pt>
                <c:pt idx="1237">
                  <c:v>-1.1199999899999988</c:v>
                </c:pt>
                <c:pt idx="1238">
                  <c:v>-1.1279999899999988</c:v>
                </c:pt>
                <c:pt idx="1239">
                  <c:v>-1.1199999899999988</c:v>
                </c:pt>
                <c:pt idx="1240">
                  <c:v>-1.1119999899999988</c:v>
                </c:pt>
                <c:pt idx="1241">
                  <c:v>-1.1359999899999988</c:v>
                </c:pt>
                <c:pt idx="1242">
                  <c:v>-1.1199999899999988</c:v>
                </c:pt>
                <c:pt idx="1243">
                  <c:v>-1.1199999899999988</c:v>
                </c:pt>
                <c:pt idx="1244">
                  <c:v>-1.1199999899999988</c:v>
                </c:pt>
                <c:pt idx="1245">
                  <c:v>-1.1279999899999988</c:v>
                </c:pt>
                <c:pt idx="1246">
                  <c:v>-1.1439999899999989</c:v>
                </c:pt>
                <c:pt idx="1247">
                  <c:v>-1.1359999899999988</c:v>
                </c:pt>
                <c:pt idx="1248">
                  <c:v>-1.1359999899999988</c:v>
                </c:pt>
                <c:pt idx="1249">
                  <c:v>-1.1359999899999988</c:v>
                </c:pt>
                <c:pt idx="1250">
                  <c:v>-1.1279999899999988</c:v>
                </c:pt>
                <c:pt idx="1251">
                  <c:v>-1.1359999899999988</c:v>
                </c:pt>
                <c:pt idx="1252">
                  <c:v>-1.1199999899999988</c:v>
                </c:pt>
                <c:pt idx="1253">
                  <c:v>-1.1359999899999988</c:v>
                </c:pt>
                <c:pt idx="1254">
                  <c:v>-1.1519999899999998</c:v>
                </c:pt>
                <c:pt idx="1255">
                  <c:v>-1.1359999899999988</c:v>
                </c:pt>
                <c:pt idx="1256">
                  <c:v>-1.1359999899999988</c:v>
                </c:pt>
                <c:pt idx="1257">
                  <c:v>-1.1279999899999988</c:v>
                </c:pt>
                <c:pt idx="1258">
                  <c:v>-1.1519999899999998</c:v>
                </c:pt>
                <c:pt idx="1259">
                  <c:v>-1.1519999899999998</c:v>
                </c:pt>
                <c:pt idx="1260">
                  <c:v>-1.1359999899999988</c:v>
                </c:pt>
                <c:pt idx="1261">
                  <c:v>-1.1439999899999989</c:v>
                </c:pt>
                <c:pt idx="1262">
                  <c:v>-1.1679999899999998</c:v>
                </c:pt>
                <c:pt idx="1263">
                  <c:v>-1.1439999899999989</c:v>
                </c:pt>
                <c:pt idx="1264">
                  <c:v>-1.1439999899999989</c:v>
                </c:pt>
                <c:pt idx="1265">
                  <c:v>-1.1519999899999998</c:v>
                </c:pt>
                <c:pt idx="1266">
                  <c:v>-1.1519999899999998</c:v>
                </c:pt>
                <c:pt idx="1267">
                  <c:v>-1.1439999899999989</c:v>
                </c:pt>
                <c:pt idx="1268">
                  <c:v>-1.1679999899999998</c:v>
                </c:pt>
                <c:pt idx="1269">
                  <c:v>-1.1359999899999988</c:v>
                </c:pt>
                <c:pt idx="1270">
                  <c:v>-1.1759999899999998</c:v>
                </c:pt>
                <c:pt idx="1271">
                  <c:v>-1.1599999899999998</c:v>
                </c:pt>
                <c:pt idx="1272">
                  <c:v>-1.1519999899999998</c:v>
                </c:pt>
                <c:pt idx="1273">
                  <c:v>-1.1599999899999998</c:v>
                </c:pt>
                <c:pt idx="1274">
                  <c:v>-1.1679999899999998</c:v>
                </c:pt>
                <c:pt idx="1275">
                  <c:v>-1.1599999899999998</c:v>
                </c:pt>
                <c:pt idx="1276">
                  <c:v>-1.1599999899999998</c:v>
                </c:pt>
                <c:pt idx="1277">
                  <c:v>-1.1599999899999998</c:v>
                </c:pt>
                <c:pt idx="1278">
                  <c:v>-1.1599999899999998</c:v>
                </c:pt>
                <c:pt idx="1279">
                  <c:v>-1.1759999899999998</c:v>
                </c:pt>
                <c:pt idx="1280">
                  <c:v>-1.1839999899999998</c:v>
                </c:pt>
                <c:pt idx="1281">
                  <c:v>-1.1759999899999998</c:v>
                </c:pt>
                <c:pt idx="1282">
                  <c:v>-1.1519999899999998</c:v>
                </c:pt>
                <c:pt idx="1283">
                  <c:v>-1.1599999899999998</c:v>
                </c:pt>
                <c:pt idx="1284">
                  <c:v>-1.1759999899999998</c:v>
                </c:pt>
                <c:pt idx="1285">
                  <c:v>-1.1599999899999998</c:v>
                </c:pt>
                <c:pt idx="1286">
                  <c:v>-1.1839999899999998</c:v>
                </c:pt>
                <c:pt idx="1287">
                  <c:v>-1.1839999899999998</c:v>
                </c:pt>
                <c:pt idx="1288">
                  <c:v>-1.1599999899999998</c:v>
                </c:pt>
                <c:pt idx="1289">
                  <c:v>-1.1759999899999998</c:v>
                </c:pt>
                <c:pt idx="1290">
                  <c:v>-1.1919999899999998</c:v>
                </c:pt>
                <c:pt idx="1291">
                  <c:v>-1.1919999899999998</c:v>
                </c:pt>
                <c:pt idx="1292">
                  <c:v>-1.1759999899999998</c:v>
                </c:pt>
                <c:pt idx="1293">
                  <c:v>-1.1919999899999998</c:v>
                </c:pt>
                <c:pt idx="1294">
                  <c:v>-1.1919999899999998</c:v>
                </c:pt>
                <c:pt idx="1295">
                  <c:v>-1.1999999899999998</c:v>
                </c:pt>
                <c:pt idx="1296">
                  <c:v>-1.1839999899999998</c:v>
                </c:pt>
                <c:pt idx="1297">
                  <c:v>-1.1759999899999998</c:v>
                </c:pt>
                <c:pt idx="1298">
                  <c:v>-1.1759999899999998</c:v>
                </c:pt>
                <c:pt idx="1299">
                  <c:v>-1.1839999899999998</c:v>
                </c:pt>
                <c:pt idx="1300">
                  <c:v>-1.1919999899999998</c:v>
                </c:pt>
                <c:pt idx="1301">
                  <c:v>-1.1999999899999998</c:v>
                </c:pt>
                <c:pt idx="1302">
                  <c:v>-1.1999999899999998</c:v>
                </c:pt>
                <c:pt idx="1303">
                  <c:v>-1.1999999899999998</c:v>
                </c:pt>
                <c:pt idx="1304">
                  <c:v>-1.1919999899999998</c:v>
                </c:pt>
                <c:pt idx="1305">
                  <c:v>-1.1999999899999998</c:v>
                </c:pt>
                <c:pt idx="1306">
                  <c:v>-1.1999999899999998</c:v>
                </c:pt>
                <c:pt idx="1307">
                  <c:v>-1.1999999899999998</c:v>
                </c:pt>
                <c:pt idx="1308">
                  <c:v>-1.1999999899999998</c:v>
                </c:pt>
                <c:pt idx="1309">
                  <c:v>-1.1999999899999998</c:v>
                </c:pt>
                <c:pt idx="1310">
                  <c:v>-1.1999999899999998</c:v>
                </c:pt>
                <c:pt idx="1311">
                  <c:v>-1.1919999899999998</c:v>
                </c:pt>
                <c:pt idx="1312">
                  <c:v>-1.1919999899999998</c:v>
                </c:pt>
                <c:pt idx="1313">
                  <c:v>-1.1839999899999998</c:v>
                </c:pt>
                <c:pt idx="1314">
                  <c:v>-1.1999999899999998</c:v>
                </c:pt>
                <c:pt idx="1315">
                  <c:v>-1.2079999899999982</c:v>
                </c:pt>
                <c:pt idx="1316">
                  <c:v>-1.1919999899999998</c:v>
                </c:pt>
                <c:pt idx="1317">
                  <c:v>-1.1999999899999998</c:v>
                </c:pt>
                <c:pt idx="1318">
                  <c:v>-1.1759999899999998</c:v>
                </c:pt>
                <c:pt idx="1319">
                  <c:v>-1.2239999899999983</c:v>
                </c:pt>
                <c:pt idx="1320">
                  <c:v>-1.2079999899999982</c:v>
                </c:pt>
                <c:pt idx="1321">
                  <c:v>-1.1999999899999998</c:v>
                </c:pt>
                <c:pt idx="1322">
                  <c:v>-1.1999999899999998</c:v>
                </c:pt>
                <c:pt idx="1323">
                  <c:v>-1.1999999899999998</c:v>
                </c:pt>
                <c:pt idx="1324">
                  <c:v>-1.1999999899999998</c:v>
                </c:pt>
                <c:pt idx="1325">
                  <c:v>-1.1839999899999998</c:v>
                </c:pt>
                <c:pt idx="1326">
                  <c:v>-1.2159999899999983</c:v>
                </c:pt>
                <c:pt idx="1327">
                  <c:v>-1.1999999899999998</c:v>
                </c:pt>
                <c:pt idx="1328">
                  <c:v>-1.1999999899999998</c:v>
                </c:pt>
                <c:pt idx="1329">
                  <c:v>-1.1999999899999998</c:v>
                </c:pt>
                <c:pt idx="1330">
                  <c:v>-1.2159999899999983</c:v>
                </c:pt>
                <c:pt idx="1331">
                  <c:v>-1.2079999899999982</c:v>
                </c:pt>
                <c:pt idx="1332">
                  <c:v>-1.2079999899999982</c:v>
                </c:pt>
                <c:pt idx="1333">
                  <c:v>-1.1999999899999998</c:v>
                </c:pt>
                <c:pt idx="1334">
                  <c:v>-1.2079999899999982</c:v>
                </c:pt>
                <c:pt idx="1335">
                  <c:v>-1.1919999899999998</c:v>
                </c:pt>
                <c:pt idx="1336">
                  <c:v>-1.2159999899999983</c:v>
                </c:pt>
                <c:pt idx="1337">
                  <c:v>-1.2079999899999982</c:v>
                </c:pt>
                <c:pt idx="1338">
                  <c:v>-1.2159999899999983</c:v>
                </c:pt>
                <c:pt idx="1339">
                  <c:v>-1.2079999899999982</c:v>
                </c:pt>
                <c:pt idx="1340">
                  <c:v>-1.2079999899999982</c:v>
                </c:pt>
                <c:pt idx="1341">
                  <c:v>-1.1839999899999998</c:v>
                </c:pt>
                <c:pt idx="1342">
                  <c:v>-1.1999999899999998</c:v>
                </c:pt>
                <c:pt idx="1343">
                  <c:v>-1.1999999899999998</c:v>
                </c:pt>
                <c:pt idx="1344">
                  <c:v>-1.2159999899999983</c:v>
                </c:pt>
                <c:pt idx="1345">
                  <c:v>-1.2239999899999983</c:v>
                </c:pt>
                <c:pt idx="1346">
                  <c:v>-1.2159999899999983</c:v>
                </c:pt>
                <c:pt idx="1347">
                  <c:v>-1.2159999899999983</c:v>
                </c:pt>
                <c:pt idx="1348">
                  <c:v>-1.2239999899999983</c:v>
                </c:pt>
                <c:pt idx="1349">
                  <c:v>-1.2079999899999982</c:v>
                </c:pt>
                <c:pt idx="1350">
                  <c:v>-1.1999999899999998</c:v>
                </c:pt>
                <c:pt idx="1351">
                  <c:v>-1.2239999899999983</c:v>
                </c:pt>
                <c:pt idx="1352">
                  <c:v>-1.1999999899999998</c:v>
                </c:pt>
                <c:pt idx="1353">
                  <c:v>-1.1919999899999998</c:v>
                </c:pt>
                <c:pt idx="1354">
                  <c:v>-1.2159999899999983</c:v>
                </c:pt>
                <c:pt idx="1355">
                  <c:v>-1.2319999899999985</c:v>
                </c:pt>
                <c:pt idx="1356">
                  <c:v>-1.2159999899999983</c:v>
                </c:pt>
                <c:pt idx="1357">
                  <c:v>-1.2159999899999983</c:v>
                </c:pt>
                <c:pt idx="1358">
                  <c:v>-1.1999999899999998</c:v>
                </c:pt>
                <c:pt idx="1359">
                  <c:v>-1.2159999899999983</c:v>
                </c:pt>
                <c:pt idx="1360">
                  <c:v>-1.2399999899999985</c:v>
                </c:pt>
                <c:pt idx="1361">
                  <c:v>-1.1999999899999998</c:v>
                </c:pt>
                <c:pt idx="1362">
                  <c:v>-1.2159999899999983</c:v>
                </c:pt>
                <c:pt idx="1363">
                  <c:v>-1.2159999899999983</c:v>
                </c:pt>
                <c:pt idx="1364">
                  <c:v>-1.2159999899999983</c:v>
                </c:pt>
                <c:pt idx="1365">
                  <c:v>-1.2079999899999982</c:v>
                </c:pt>
                <c:pt idx="1366">
                  <c:v>-1.2079999899999982</c:v>
                </c:pt>
                <c:pt idx="1367">
                  <c:v>-1.2159999899999983</c:v>
                </c:pt>
                <c:pt idx="1368">
                  <c:v>-1.2159999899999983</c:v>
                </c:pt>
                <c:pt idx="1369">
                  <c:v>-1.2079999899999982</c:v>
                </c:pt>
                <c:pt idx="1370">
                  <c:v>-1.2159999899999983</c:v>
                </c:pt>
                <c:pt idx="1371">
                  <c:v>-1.2079999899999982</c:v>
                </c:pt>
                <c:pt idx="1372">
                  <c:v>-1.1999999899999998</c:v>
                </c:pt>
                <c:pt idx="1373">
                  <c:v>-1.2159999899999983</c:v>
                </c:pt>
                <c:pt idx="1374">
                  <c:v>-1.2159999899999983</c:v>
                </c:pt>
                <c:pt idx="1375">
                  <c:v>-1.2079999899999982</c:v>
                </c:pt>
                <c:pt idx="1376">
                  <c:v>-1.2159999899999983</c:v>
                </c:pt>
                <c:pt idx="1377">
                  <c:v>-1.1999999899999998</c:v>
                </c:pt>
                <c:pt idx="1378">
                  <c:v>-1.2159999899999983</c:v>
                </c:pt>
                <c:pt idx="1379">
                  <c:v>-1.1999999899999998</c:v>
                </c:pt>
                <c:pt idx="1380">
                  <c:v>-1.1919999899999998</c:v>
                </c:pt>
                <c:pt idx="1381">
                  <c:v>-1.2239999899999983</c:v>
                </c:pt>
                <c:pt idx="1382">
                  <c:v>-1.2319999899999985</c:v>
                </c:pt>
                <c:pt idx="1383">
                  <c:v>-1.2079999899999982</c:v>
                </c:pt>
                <c:pt idx="1384">
                  <c:v>-1.2079999899999982</c:v>
                </c:pt>
                <c:pt idx="1385">
                  <c:v>-1.2159999899999983</c:v>
                </c:pt>
                <c:pt idx="1386">
                  <c:v>-1.2079999899999982</c:v>
                </c:pt>
                <c:pt idx="1387">
                  <c:v>-1.1999999899999998</c:v>
                </c:pt>
                <c:pt idx="1388">
                  <c:v>-1.2159999899999983</c:v>
                </c:pt>
                <c:pt idx="1389">
                  <c:v>-1.2159999899999983</c:v>
                </c:pt>
                <c:pt idx="1390">
                  <c:v>-1.2159999899999983</c:v>
                </c:pt>
                <c:pt idx="1391">
                  <c:v>-1.1999999899999998</c:v>
                </c:pt>
                <c:pt idx="1392">
                  <c:v>-1.1999999899999998</c:v>
                </c:pt>
                <c:pt idx="1393">
                  <c:v>-1.1999999899999998</c:v>
                </c:pt>
                <c:pt idx="1394">
                  <c:v>-1.2159999899999983</c:v>
                </c:pt>
                <c:pt idx="1395">
                  <c:v>-1.2319999899999985</c:v>
                </c:pt>
                <c:pt idx="1396">
                  <c:v>-1.1999999899999998</c:v>
                </c:pt>
                <c:pt idx="1397">
                  <c:v>-1.1919999899999998</c:v>
                </c:pt>
                <c:pt idx="1398">
                  <c:v>-1.1999999899999998</c:v>
                </c:pt>
                <c:pt idx="1399">
                  <c:v>-1.2239999899999983</c:v>
                </c:pt>
                <c:pt idx="1400">
                  <c:v>-1.1999999899999998</c:v>
                </c:pt>
                <c:pt idx="1401">
                  <c:v>-1.1839999899999998</c:v>
                </c:pt>
                <c:pt idx="1402">
                  <c:v>-1.2079999899999982</c:v>
                </c:pt>
                <c:pt idx="1403">
                  <c:v>-1.1919999899999998</c:v>
                </c:pt>
                <c:pt idx="1404">
                  <c:v>-1.2239999899999983</c:v>
                </c:pt>
                <c:pt idx="1405">
                  <c:v>-1.1999999899999998</c:v>
                </c:pt>
                <c:pt idx="1406">
                  <c:v>-1.1999999899999998</c:v>
                </c:pt>
                <c:pt idx="1407">
                  <c:v>-1.2159999899999983</c:v>
                </c:pt>
                <c:pt idx="1408">
                  <c:v>-1.2079999899999982</c:v>
                </c:pt>
                <c:pt idx="1409">
                  <c:v>-1.1999999899999998</c:v>
                </c:pt>
                <c:pt idx="1410">
                  <c:v>-1.2079999899999982</c:v>
                </c:pt>
                <c:pt idx="1411">
                  <c:v>-1.2159999899999983</c:v>
                </c:pt>
                <c:pt idx="1412">
                  <c:v>-1.1919999899999998</c:v>
                </c:pt>
                <c:pt idx="1413">
                  <c:v>-1.2239999899999983</c:v>
                </c:pt>
                <c:pt idx="1414">
                  <c:v>-1.2319999899999985</c:v>
                </c:pt>
                <c:pt idx="1415">
                  <c:v>-1.2319999899999985</c:v>
                </c:pt>
                <c:pt idx="1416">
                  <c:v>-1.2079999899999982</c:v>
                </c:pt>
                <c:pt idx="1417">
                  <c:v>-1.1999999899999998</c:v>
                </c:pt>
                <c:pt idx="1418">
                  <c:v>-1.1999999899999998</c:v>
                </c:pt>
                <c:pt idx="1419">
                  <c:v>-1.2079999899999982</c:v>
                </c:pt>
                <c:pt idx="1420">
                  <c:v>-1.2079999899999982</c:v>
                </c:pt>
                <c:pt idx="1421">
                  <c:v>-1.2079999899999982</c:v>
                </c:pt>
                <c:pt idx="1422">
                  <c:v>-1.2239999899999983</c:v>
                </c:pt>
                <c:pt idx="1423">
                  <c:v>-1.2079999899999982</c:v>
                </c:pt>
                <c:pt idx="1424">
                  <c:v>-1.1999999899999998</c:v>
                </c:pt>
                <c:pt idx="1425">
                  <c:v>-1.2079999899999982</c:v>
                </c:pt>
                <c:pt idx="1426">
                  <c:v>-1.1999999899999998</c:v>
                </c:pt>
                <c:pt idx="1427">
                  <c:v>-1.2159999899999983</c:v>
                </c:pt>
                <c:pt idx="1428">
                  <c:v>-1.1999999899999998</c:v>
                </c:pt>
                <c:pt idx="1429">
                  <c:v>-1.1999999899999998</c:v>
                </c:pt>
                <c:pt idx="1430">
                  <c:v>-1.1919999899999998</c:v>
                </c:pt>
                <c:pt idx="1431">
                  <c:v>-1.1999999899999998</c:v>
                </c:pt>
                <c:pt idx="1432">
                  <c:v>-1.2079999899999982</c:v>
                </c:pt>
                <c:pt idx="1433">
                  <c:v>-1.2239999899999983</c:v>
                </c:pt>
                <c:pt idx="1434">
                  <c:v>-1.2159999899999983</c:v>
                </c:pt>
                <c:pt idx="1435">
                  <c:v>-1.2319999899999985</c:v>
                </c:pt>
                <c:pt idx="1436">
                  <c:v>-1.1999999899999998</c:v>
                </c:pt>
                <c:pt idx="1437">
                  <c:v>-1.2079999899999982</c:v>
                </c:pt>
                <c:pt idx="1438">
                  <c:v>-1.2079999899999982</c:v>
                </c:pt>
                <c:pt idx="1439">
                  <c:v>-1.2079999899999982</c:v>
                </c:pt>
                <c:pt idx="1440">
                  <c:v>-1.2079999899999982</c:v>
                </c:pt>
                <c:pt idx="1441">
                  <c:v>-1.1999999899999998</c:v>
                </c:pt>
                <c:pt idx="1442">
                  <c:v>-1.1999999899999998</c:v>
                </c:pt>
                <c:pt idx="1443">
                  <c:v>-1.2079999899999982</c:v>
                </c:pt>
                <c:pt idx="1444">
                  <c:v>-1.2079999899999982</c:v>
                </c:pt>
                <c:pt idx="1445">
                  <c:v>-1.1919999899999998</c:v>
                </c:pt>
                <c:pt idx="1446">
                  <c:v>-1.2079999899999982</c:v>
                </c:pt>
                <c:pt idx="1447">
                  <c:v>-1.2079999899999982</c:v>
                </c:pt>
                <c:pt idx="1448">
                  <c:v>-1.1999999899999998</c:v>
                </c:pt>
                <c:pt idx="1449">
                  <c:v>-1.2079999899999982</c:v>
                </c:pt>
                <c:pt idx="1450">
                  <c:v>-1.1999999899999998</c:v>
                </c:pt>
                <c:pt idx="1451">
                  <c:v>-1.1999999899999998</c:v>
                </c:pt>
                <c:pt idx="1452">
                  <c:v>-1.2079999899999982</c:v>
                </c:pt>
                <c:pt idx="1453">
                  <c:v>-1.1919999899999998</c:v>
                </c:pt>
                <c:pt idx="1454">
                  <c:v>-1.2159999899999983</c:v>
                </c:pt>
                <c:pt idx="1455">
                  <c:v>-1.1999999899999998</c:v>
                </c:pt>
                <c:pt idx="1456">
                  <c:v>-1.1919999899999998</c:v>
                </c:pt>
                <c:pt idx="1457">
                  <c:v>-1.2159999899999983</c:v>
                </c:pt>
                <c:pt idx="1458">
                  <c:v>-1.1919999899999998</c:v>
                </c:pt>
                <c:pt idx="1459">
                  <c:v>-1.1839999899999998</c:v>
                </c:pt>
                <c:pt idx="1460">
                  <c:v>-1.1919999899999998</c:v>
                </c:pt>
                <c:pt idx="1461">
                  <c:v>-1.1999999899999998</c:v>
                </c:pt>
                <c:pt idx="1462">
                  <c:v>-1.2159999899999983</c:v>
                </c:pt>
                <c:pt idx="1463">
                  <c:v>-1.2159999899999983</c:v>
                </c:pt>
                <c:pt idx="1464">
                  <c:v>-1.1999999899999998</c:v>
                </c:pt>
                <c:pt idx="1465">
                  <c:v>-1.1839999899999998</c:v>
                </c:pt>
                <c:pt idx="1466">
                  <c:v>-1.1999999899999998</c:v>
                </c:pt>
                <c:pt idx="1467">
                  <c:v>-1.1919999899999998</c:v>
                </c:pt>
                <c:pt idx="1468">
                  <c:v>-1.2159999899999983</c:v>
                </c:pt>
                <c:pt idx="1469">
                  <c:v>-1.1999999899999998</c:v>
                </c:pt>
                <c:pt idx="1470">
                  <c:v>-1.2079999899999982</c:v>
                </c:pt>
                <c:pt idx="1471">
                  <c:v>-1.1999999899999998</c:v>
                </c:pt>
                <c:pt idx="1472">
                  <c:v>-1.2079999899999982</c:v>
                </c:pt>
                <c:pt idx="1473">
                  <c:v>-1.2079999899999982</c:v>
                </c:pt>
                <c:pt idx="1474">
                  <c:v>-1.2079999899999982</c:v>
                </c:pt>
                <c:pt idx="1475">
                  <c:v>-1.1999999899999998</c:v>
                </c:pt>
                <c:pt idx="1476">
                  <c:v>-1.1919999899999998</c:v>
                </c:pt>
                <c:pt idx="1477">
                  <c:v>-1.1999999899999998</c:v>
                </c:pt>
                <c:pt idx="1478">
                  <c:v>-1.1919999899999998</c:v>
                </c:pt>
                <c:pt idx="1479">
                  <c:v>-1.1919999899999998</c:v>
                </c:pt>
                <c:pt idx="1480">
                  <c:v>-1.1919999899999998</c:v>
                </c:pt>
                <c:pt idx="1481">
                  <c:v>-1.2079999899999982</c:v>
                </c:pt>
                <c:pt idx="1482">
                  <c:v>-1.1919999899999998</c:v>
                </c:pt>
                <c:pt idx="1483">
                  <c:v>-1.2079999899999982</c:v>
                </c:pt>
                <c:pt idx="1484">
                  <c:v>-1.1999999899999998</c:v>
                </c:pt>
                <c:pt idx="1485">
                  <c:v>-1.1999999899999998</c:v>
                </c:pt>
                <c:pt idx="1486">
                  <c:v>-1.1999999899999998</c:v>
                </c:pt>
                <c:pt idx="1487">
                  <c:v>-1.1999999899999998</c:v>
                </c:pt>
                <c:pt idx="1488">
                  <c:v>-1.1999999899999998</c:v>
                </c:pt>
                <c:pt idx="1489">
                  <c:v>-1.1919999899999998</c:v>
                </c:pt>
                <c:pt idx="1490">
                  <c:v>-1.2079999899999982</c:v>
                </c:pt>
                <c:pt idx="1491">
                  <c:v>-1.1839999899999998</c:v>
                </c:pt>
                <c:pt idx="1492">
                  <c:v>-1.2159999899999983</c:v>
                </c:pt>
                <c:pt idx="1493">
                  <c:v>-1.2079999899999982</c:v>
                </c:pt>
                <c:pt idx="1494">
                  <c:v>-1.1919999899999998</c:v>
                </c:pt>
                <c:pt idx="1495">
                  <c:v>-1.1999999899999998</c:v>
                </c:pt>
                <c:pt idx="1496">
                  <c:v>-1.1999999899999998</c:v>
                </c:pt>
                <c:pt idx="1497">
                  <c:v>-1.1999999899999998</c:v>
                </c:pt>
                <c:pt idx="1498">
                  <c:v>-1.1919999899999998</c:v>
                </c:pt>
                <c:pt idx="1499">
                  <c:v>-1.1919999899999998</c:v>
                </c:pt>
                <c:pt idx="1500">
                  <c:v>-1.1999999899999998</c:v>
                </c:pt>
                <c:pt idx="1501">
                  <c:v>-1.1999999899999998</c:v>
                </c:pt>
                <c:pt idx="1502">
                  <c:v>-1.1919999899999998</c:v>
                </c:pt>
                <c:pt idx="1503">
                  <c:v>-1.1999999899999998</c:v>
                </c:pt>
                <c:pt idx="1504">
                  <c:v>-1.2079999899999982</c:v>
                </c:pt>
                <c:pt idx="1505">
                  <c:v>-1.1919999899999998</c:v>
                </c:pt>
                <c:pt idx="1506">
                  <c:v>-1.1999999899999998</c:v>
                </c:pt>
                <c:pt idx="1507">
                  <c:v>-1.1999999899999998</c:v>
                </c:pt>
                <c:pt idx="1508">
                  <c:v>-1.1999999899999998</c:v>
                </c:pt>
                <c:pt idx="1509">
                  <c:v>-1.2079999899999982</c:v>
                </c:pt>
                <c:pt idx="1510">
                  <c:v>-1.1919999899999998</c:v>
                </c:pt>
                <c:pt idx="1511">
                  <c:v>-1.1999999899999998</c:v>
                </c:pt>
                <c:pt idx="1512">
                  <c:v>-1.1599999899999998</c:v>
                </c:pt>
                <c:pt idx="1513">
                  <c:v>-1.2079999899999982</c:v>
                </c:pt>
                <c:pt idx="1514">
                  <c:v>-1.1999999899999998</c:v>
                </c:pt>
                <c:pt idx="1515">
                  <c:v>-1.1839999899999998</c:v>
                </c:pt>
                <c:pt idx="1516">
                  <c:v>-1.1919999899999998</c:v>
                </c:pt>
                <c:pt idx="1517">
                  <c:v>-1.1839999899999998</c:v>
                </c:pt>
                <c:pt idx="1518">
                  <c:v>-1.2239999899999983</c:v>
                </c:pt>
                <c:pt idx="1519">
                  <c:v>-1.1919999899999998</c:v>
                </c:pt>
                <c:pt idx="1520">
                  <c:v>-1.1999999899999998</c:v>
                </c:pt>
                <c:pt idx="1521">
                  <c:v>-1.2079999899999982</c:v>
                </c:pt>
                <c:pt idx="1522">
                  <c:v>-1.1919999899999998</c:v>
                </c:pt>
                <c:pt idx="1523">
                  <c:v>-1.1999999899999998</c:v>
                </c:pt>
                <c:pt idx="1524">
                  <c:v>-1.1919999899999998</c:v>
                </c:pt>
                <c:pt idx="1525">
                  <c:v>-1.1839999899999998</c:v>
                </c:pt>
                <c:pt idx="1526">
                  <c:v>-1.1839999899999998</c:v>
                </c:pt>
                <c:pt idx="1527">
                  <c:v>-1.2159999899999983</c:v>
                </c:pt>
                <c:pt idx="1528">
                  <c:v>-1.2079999899999982</c:v>
                </c:pt>
                <c:pt idx="1529">
                  <c:v>-1.1999999899999998</c:v>
                </c:pt>
                <c:pt idx="1530">
                  <c:v>-1.1919999899999998</c:v>
                </c:pt>
                <c:pt idx="1531">
                  <c:v>-1.1839999899999998</c:v>
                </c:pt>
                <c:pt idx="1532">
                  <c:v>-1.1919999899999998</c:v>
                </c:pt>
                <c:pt idx="1533">
                  <c:v>-1.1919999899999998</c:v>
                </c:pt>
                <c:pt idx="1534">
                  <c:v>-1.1839999899999998</c:v>
                </c:pt>
                <c:pt idx="1535">
                  <c:v>-1.1999999899999998</c:v>
                </c:pt>
                <c:pt idx="1536">
                  <c:v>-1.1759999899999998</c:v>
                </c:pt>
                <c:pt idx="1537">
                  <c:v>-1.1999999899999998</c:v>
                </c:pt>
                <c:pt idx="1538">
                  <c:v>-1.1999999899999998</c:v>
                </c:pt>
                <c:pt idx="1539">
                  <c:v>-1.1999999899999998</c:v>
                </c:pt>
                <c:pt idx="1540">
                  <c:v>-1.1919999899999998</c:v>
                </c:pt>
                <c:pt idx="1541">
                  <c:v>-1.1919999899999998</c:v>
                </c:pt>
                <c:pt idx="1542">
                  <c:v>-1.1999999899999998</c:v>
                </c:pt>
                <c:pt idx="1543">
                  <c:v>-1.1999999899999998</c:v>
                </c:pt>
                <c:pt idx="1544">
                  <c:v>-1.1839999899999998</c:v>
                </c:pt>
                <c:pt idx="1545">
                  <c:v>-1.1999999899999998</c:v>
                </c:pt>
                <c:pt idx="1546">
                  <c:v>-1.1839999899999998</c:v>
                </c:pt>
                <c:pt idx="1547">
                  <c:v>-1.1999999899999998</c:v>
                </c:pt>
                <c:pt idx="1548">
                  <c:v>-1.1919999899999998</c:v>
                </c:pt>
                <c:pt idx="1549">
                  <c:v>-1.1999999899999998</c:v>
                </c:pt>
                <c:pt idx="1550">
                  <c:v>-1.2079999899999982</c:v>
                </c:pt>
                <c:pt idx="1551">
                  <c:v>-1.1999999899999998</c:v>
                </c:pt>
                <c:pt idx="1552">
                  <c:v>-1.1999999899999998</c:v>
                </c:pt>
                <c:pt idx="1553">
                  <c:v>-1.1999999899999998</c:v>
                </c:pt>
                <c:pt idx="1554">
                  <c:v>-1.1759999899999998</c:v>
                </c:pt>
                <c:pt idx="1555">
                  <c:v>-1.1919999899999998</c:v>
                </c:pt>
                <c:pt idx="1556">
                  <c:v>-1.1999999899999998</c:v>
                </c:pt>
                <c:pt idx="1557">
                  <c:v>-1.1919999899999998</c:v>
                </c:pt>
                <c:pt idx="1558">
                  <c:v>-1.1999999899999998</c:v>
                </c:pt>
                <c:pt idx="1559">
                  <c:v>-1.1919999899999998</c:v>
                </c:pt>
                <c:pt idx="1560">
                  <c:v>-1.1839999899999998</c:v>
                </c:pt>
                <c:pt idx="1561">
                  <c:v>-1.1919999899999998</c:v>
                </c:pt>
                <c:pt idx="1562">
                  <c:v>-1.1759999899999998</c:v>
                </c:pt>
                <c:pt idx="1563">
                  <c:v>-1.1919999899999998</c:v>
                </c:pt>
                <c:pt idx="1564">
                  <c:v>-1.1759999899999998</c:v>
                </c:pt>
                <c:pt idx="1565">
                  <c:v>-1.1839999899999998</c:v>
                </c:pt>
                <c:pt idx="1566">
                  <c:v>-1.1999999899999998</c:v>
                </c:pt>
                <c:pt idx="1567">
                  <c:v>-1.1919999899999998</c:v>
                </c:pt>
                <c:pt idx="1568">
                  <c:v>-1.1919999899999998</c:v>
                </c:pt>
                <c:pt idx="1569">
                  <c:v>-1.1759999899999998</c:v>
                </c:pt>
                <c:pt idx="1570">
                  <c:v>-1.1839999899999998</c:v>
                </c:pt>
                <c:pt idx="1571">
                  <c:v>-1.1759999899999998</c:v>
                </c:pt>
                <c:pt idx="1572">
                  <c:v>-1.1919999899999998</c:v>
                </c:pt>
                <c:pt idx="1573">
                  <c:v>-1.1919999899999998</c:v>
                </c:pt>
                <c:pt idx="1574">
                  <c:v>-1.1839999899999998</c:v>
                </c:pt>
                <c:pt idx="1575">
                  <c:v>-1.1759999899999998</c:v>
                </c:pt>
                <c:pt idx="1576">
                  <c:v>-1.1679999899999998</c:v>
                </c:pt>
                <c:pt idx="1577">
                  <c:v>-1.1679999899999998</c:v>
                </c:pt>
                <c:pt idx="1578">
                  <c:v>-1.1839999899999998</c:v>
                </c:pt>
                <c:pt idx="1579">
                  <c:v>-1.1839999899999998</c:v>
                </c:pt>
                <c:pt idx="1580">
                  <c:v>-1.1919999899999998</c:v>
                </c:pt>
                <c:pt idx="1581">
                  <c:v>-1.1919999899999998</c:v>
                </c:pt>
                <c:pt idx="1582">
                  <c:v>-1.1919999899999998</c:v>
                </c:pt>
                <c:pt idx="1583">
                  <c:v>-1.1679999899999998</c:v>
                </c:pt>
                <c:pt idx="1584">
                  <c:v>-1.1759999899999998</c:v>
                </c:pt>
                <c:pt idx="1585">
                  <c:v>-1.1919999899999998</c:v>
                </c:pt>
                <c:pt idx="1586">
                  <c:v>-1.1759999899999998</c:v>
                </c:pt>
                <c:pt idx="1587">
                  <c:v>-1.1839999899999998</c:v>
                </c:pt>
                <c:pt idx="1588">
                  <c:v>-1.1919999899999998</c:v>
                </c:pt>
                <c:pt idx="1589">
                  <c:v>-1.1679999899999998</c:v>
                </c:pt>
                <c:pt idx="1590">
                  <c:v>-1.1679999899999998</c:v>
                </c:pt>
                <c:pt idx="1591">
                  <c:v>-1.1919999899999998</c:v>
                </c:pt>
                <c:pt idx="1592">
                  <c:v>-1.1839999899999998</c:v>
                </c:pt>
                <c:pt idx="1593">
                  <c:v>-1.1759999899999998</c:v>
                </c:pt>
                <c:pt idx="1594">
                  <c:v>-1.1679999899999998</c:v>
                </c:pt>
                <c:pt idx="1595">
                  <c:v>-1.1759999899999998</c:v>
                </c:pt>
                <c:pt idx="1596">
                  <c:v>-1.1839999899999998</c:v>
                </c:pt>
                <c:pt idx="1597">
                  <c:v>-1.1679999899999998</c:v>
                </c:pt>
                <c:pt idx="1598">
                  <c:v>-1.1759999899999998</c:v>
                </c:pt>
                <c:pt idx="1599">
                  <c:v>-1.1839999899999998</c:v>
                </c:pt>
                <c:pt idx="1600">
                  <c:v>-1.1759999899999998</c:v>
                </c:pt>
                <c:pt idx="1601">
                  <c:v>-1.1759999899999998</c:v>
                </c:pt>
                <c:pt idx="1602">
                  <c:v>-1.1679999899999998</c:v>
                </c:pt>
                <c:pt idx="1603">
                  <c:v>-1.1839999899999998</c:v>
                </c:pt>
                <c:pt idx="1604">
                  <c:v>-1.1919999899999998</c:v>
                </c:pt>
                <c:pt idx="1605">
                  <c:v>-1.1759999899999998</c:v>
                </c:pt>
                <c:pt idx="1606">
                  <c:v>-1.1839999899999998</c:v>
                </c:pt>
                <c:pt idx="1607">
                  <c:v>-1.1839999899999998</c:v>
                </c:pt>
                <c:pt idx="1608">
                  <c:v>-1.1679999899999998</c:v>
                </c:pt>
                <c:pt idx="1609">
                  <c:v>-1.1919999899999998</c:v>
                </c:pt>
                <c:pt idx="1610">
                  <c:v>-1.1759999899999998</c:v>
                </c:pt>
                <c:pt idx="1611">
                  <c:v>-1.1839999899999998</c:v>
                </c:pt>
                <c:pt idx="1612">
                  <c:v>-1.1759999899999998</c:v>
                </c:pt>
                <c:pt idx="1613">
                  <c:v>-1.1679999899999998</c:v>
                </c:pt>
                <c:pt idx="1614">
                  <c:v>-1.1759999899999998</c:v>
                </c:pt>
                <c:pt idx="1615">
                  <c:v>-1.1679999899999998</c:v>
                </c:pt>
                <c:pt idx="1616">
                  <c:v>-1.1919999899999998</c:v>
                </c:pt>
                <c:pt idx="1617">
                  <c:v>-1.1759999899999998</c:v>
                </c:pt>
                <c:pt idx="1618">
                  <c:v>-1.1839999899999998</c:v>
                </c:pt>
                <c:pt idx="1619">
                  <c:v>-1.1599999899999998</c:v>
                </c:pt>
                <c:pt idx="1620">
                  <c:v>-1.1839999899999998</c:v>
                </c:pt>
                <c:pt idx="1621">
                  <c:v>-1.1599999899999998</c:v>
                </c:pt>
                <c:pt idx="1622">
                  <c:v>-1.1839999899999998</c:v>
                </c:pt>
                <c:pt idx="1623">
                  <c:v>-1.1919999899999998</c:v>
                </c:pt>
                <c:pt idx="1624">
                  <c:v>-1.1839999899999998</c:v>
                </c:pt>
                <c:pt idx="1625">
                  <c:v>-1.1599999899999998</c:v>
                </c:pt>
                <c:pt idx="1626">
                  <c:v>-1.1839999899999998</c:v>
                </c:pt>
                <c:pt idx="1627">
                  <c:v>-1.1679999899999998</c:v>
                </c:pt>
                <c:pt idx="1628">
                  <c:v>-1.1759999899999998</c:v>
                </c:pt>
                <c:pt idx="1629">
                  <c:v>-1.1759999899999998</c:v>
                </c:pt>
                <c:pt idx="1630">
                  <c:v>-1.1679999899999998</c:v>
                </c:pt>
                <c:pt idx="1631">
                  <c:v>-1.1679999899999998</c:v>
                </c:pt>
                <c:pt idx="1632">
                  <c:v>-1.1679999899999998</c:v>
                </c:pt>
                <c:pt idx="1633">
                  <c:v>-1.1759999899999998</c:v>
                </c:pt>
                <c:pt idx="1634">
                  <c:v>-1.1919999899999998</c:v>
                </c:pt>
                <c:pt idx="1635">
                  <c:v>-1.1919999899999998</c:v>
                </c:pt>
                <c:pt idx="1636">
                  <c:v>-1.1839999899999998</c:v>
                </c:pt>
                <c:pt idx="1637">
                  <c:v>-1.1599999899999998</c:v>
                </c:pt>
                <c:pt idx="1638">
                  <c:v>-1.1519999899999998</c:v>
                </c:pt>
                <c:pt idx="1639">
                  <c:v>-1.1759999899999998</c:v>
                </c:pt>
                <c:pt idx="1640">
                  <c:v>-1.1599999899999998</c:v>
                </c:pt>
                <c:pt idx="1641">
                  <c:v>-1.1599999899999998</c:v>
                </c:pt>
                <c:pt idx="1642">
                  <c:v>-1.1599999899999998</c:v>
                </c:pt>
                <c:pt idx="1643">
                  <c:v>-1.1679999899999998</c:v>
                </c:pt>
                <c:pt idx="1644">
                  <c:v>-1.1519999899999998</c:v>
                </c:pt>
                <c:pt idx="1645">
                  <c:v>-1.1839999899999998</c:v>
                </c:pt>
                <c:pt idx="1646">
                  <c:v>-1.1599999899999998</c:v>
                </c:pt>
                <c:pt idx="1647">
                  <c:v>-1.1759999899999998</c:v>
                </c:pt>
                <c:pt idx="1648">
                  <c:v>-1.1679999899999998</c:v>
                </c:pt>
                <c:pt idx="1649">
                  <c:v>-1.1679999899999998</c:v>
                </c:pt>
                <c:pt idx="1650">
                  <c:v>-1.1599999899999998</c:v>
                </c:pt>
                <c:pt idx="1651">
                  <c:v>-1.1599999899999998</c:v>
                </c:pt>
                <c:pt idx="1652">
                  <c:v>-1.1759999899999998</c:v>
                </c:pt>
                <c:pt idx="1653">
                  <c:v>-1.1519999899999998</c:v>
                </c:pt>
                <c:pt idx="1654">
                  <c:v>-1.1839999899999998</c:v>
                </c:pt>
                <c:pt idx="1655">
                  <c:v>-1.1679999899999998</c:v>
                </c:pt>
                <c:pt idx="1656">
                  <c:v>-1.1599999899999998</c:v>
                </c:pt>
                <c:pt idx="1657">
                  <c:v>-1.1679999899999998</c:v>
                </c:pt>
                <c:pt idx="1658">
                  <c:v>-1.1759999899999998</c:v>
                </c:pt>
                <c:pt idx="1659">
                  <c:v>-1.1679999899999998</c:v>
                </c:pt>
                <c:pt idx="1660">
                  <c:v>-1.1839999899999998</c:v>
                </c:pt>
                <c:pt idx="1661">
                  <c:v>-1.1679999899999998</c:v>
                </c:pt>
                <c:pt idx="1662">
                  <c:v>-1.1679999899999998</c:v>
                </c:pt>
                <c:pt idx="1663">
                  <c:v>-1.1759999899999998</c:v>
                </c:pt>
                <c:pt idx="1664">
                  <c:v>-1.1599999899999998</c:v>
                </c:pt>
                <c:pt idx="1665">
                  <c:v>-1.1439999899999989</c:v>
                </c:pt>
                <c:pt idx="1666">
                  <c:v>-1.1679999899999998</c:v>
                </c:pt>
                <c:pt idx="1667">
                  <c:v>-1.1679999899999998</c:v>
                </c:pt>
                <c:pt idx="1668">
                  <c:v>-1.1679999899999998</c:v>
                </c:pt>
                <c:pt idx="1669">
                  <c:v>-1.1599999899999998</c:v>
                </c:pt>
                <c:pt idx="1670">
                  <c:v>-1.1519999899999998</c:v>
                </c:pt>
                <c:pt idx="1671">
                  <c:v>-1.1679999899999998</c:v>
                </c:pt>
                <c:pt idx="1672">
                  <c:v>-1.1599999899999998</c:v>
                </c:pt>
                <c:pt idx="1673">
                  <c:v>-1.1679999899999998</c:v>
                </c:pt>
                <c:pt idx="1674">
                  <c:v>-1.1759999899999998</c:v>
                </c:pt>
                <c:pt idx="1675">
                  <c:v>-1.1839999899999998</c:v>
                </c:pt>
                <c:pt idx="1676">
                  <c:v>-1.1839999899999998</c:v>
                </c:pt>
                <c:pt idx="1677">
                  <c:v>-1.1599999899999998</c:v>
                </c:pt>
                <c:pt idx="1678">
                  <c:v>-1.1679999899999998</c:v>
                </c:pt>
                <c:pt idx="1679">
                  <c:v>-1.1919999899999998</c:v>
                </c:pt>
                <c:pt idx="1680">
                  <c:v>-1.1679999899999998</c:v>
                </c:pt>
                <c:pt idx="1681">
                  <c:v>-1.1839999899999998</c:v>
                </c:pt>
                <c:pt idx="1682">
                  <c:v>-1.1759999899999998</c:v>
                </c:pt>
                <c:pt idx="1683">
                  <c:v>-1.1839999899999998</c:v>
                </c:pt>
                <c:pt idx="1684">
                  <c:v>-1.1759999899999998</c:v>
                </c:pt>
                <c:pt idx="1685">
                  <c:v>-1.1679999899999998</c:v>
                </c:pt>
                <c:pt idx="1686">
                  <c:v>-1.1679999899999998</c:v>
                </c:pt>
                <c:pt idx="1687">
                  <c:v>-1.1759999899999998</c:v>
                </c:pt>
                <c:pt idx="1688">
                  <c:v>-1.1679999899999998</c:v>
                </c:pt>
                <c:pt idx="1689">
                  <c:v>-1.1519999899999998</c:v>
                </c:pt>
                <c:pt idx="1690">
                  <c:v>-1.1839999899999998</c:v>
                </c:pt>
                <c:pt idx="1691">
                  <c:v>-1.1919999899999998</c:v>
                </c:pt>
                <c:pt idx="1692">
                  <c:v>-1.1599999899999998</c:v>
                </c:pt>
                <c:pt idx="1693">
                  <c:v>-1.1599999899999998</c:v>
                </c:pt>
                <c:pt idx="1694">
                  <c:v>-1.1759999899999998</c:v>
                </c:pt>
                <c:pt idx="1695">
                  <c:v>-1.1599999899999998</c:v>
                </c:pt>
                <c:pt idx="1696">
                  <c:v>-1.1679999899999998</c:v>
                </c:pt>
                <c:pt idx="1697">
                  <c:v>-1.1599999899999998</c:v>
                </c:pt>
                <c:pt idx="1698">
                  <c:v>-1.1679999899999998</c:v>
                </c:pt>
                <c:pt idx="1699">
                  <c:v>-1.1759999899999998</c:v>
                </c:pt>
                <c:pt idx="1700">
                  <c:v>-1.1759999899999998</c:v>
                </c:pt>
                <c:pt idx="1701">
                  <c:v>-1.1599999899999998</c:v>
                </c:pt>
                <c:pt idx="1702">
                  <c:v>-1.1599999899999998</c:v>
                </c:pt>
                <c:pt idx="1703">
                  <c:v>-1.1679999899999998</c:v>
                </c:pt>
                <c:pt idx="1704">
                  <c:v>-1.1759999899999998</c:v>
                </c:pt>
                <c:pt idx="1705">
                  <c:v>-1.1519999899999998</c:v>
                </c:pt>
                <c:pt idx="1706">
                  <c:v>-1.1679999899999998</c:v>
                </c:pt>
                <c:pt idx="1707">
                  <c:v>-1.1759999899999998</c:v>
                </c:pt>
                <c:pt idx="1708">
                  <c:v>-1.1679999899999998</c:v>
                </c:pt>
                <c:pt idx="1709">
                  <c:v>-1.1519999899999998</c:v>
                </c:pt>
                <c:pt idx="1710">
                  <c:v>-1.1759999899999998</c:v>
                </c:pt>
                <c:pt idx="1711">
                  <c:v>-1.1759999899999998</c:v>
                </c:pt>
                <c:pt idx="1712">
                  <c:v>-1.1759999899999998</c:v>
                </c:pt>
                <c:pt idx="1713">
                  <c:v>-1.1599999899999998</c:v>
                </c:pt>
                <c:pt idx="1714">
                  <c:v>-1.1759999899999998</c:v>
                </c:pt>
                <c:pt idx="1715">
                  <c:v>-1.1679999899999998</c:v>
                </c:pt>
                <c:pt idx="1716">
                  <c:v>-1.1919999899999998</c:v>
                </c:pt>
                <c:pt idx="1717">
                  <c:v>-1.1759999899999998</c:v>
                </c:pt>
                <c:pt idx="1718">
                  <c:v>-1.1919999899999998</c:v>
                </c:pt>
                <c:pt idx="1719">
                  <c:v>-1.1839999899999998</c:v>
                </c:pt>
                <c:pt idx="1720">
                  <c:v>-1.1759999899999998</c:v>
                </c:pt>
                <c:pt idx="1721">
                  <c:v>-1.1759999899999998</c:v>
                </c:pt>
                <c:pt idx="1722">
                  <c:v>-1.1759999899999998</c:v>
                </c:pt>
                <c:pt idx="1723">
                  <c:v>-1.1599999899999998</c:v>
                </c:pt>
                <c:pt idx="1724">
                  <c:v>-1.1839999899999998</c:v>
                </c:pt>
                <c:pt idx="1725">
                  <c:v>-1.1599999899999998</c:v>
                </c:pt>
                <c:pt idx="1726">
                  <c:v>-1.1759999899999998</c:v>
                </c:pt>
                <c:pt idx="1727">
                  <c:v>-1.1759999899999998</c:v>
                </c:pt>
                <c:pt idx="1728">
                  <c:v>-1.1599999899999998</c:v>
                </c:pt>
                <c:pt idx="1729">
                  <c:v>-1.1599999899999998</c:v>
                </c:pt>
                <c:pt idx="1730">
                  <c:v>-1.1679999899999998</c:v>
                </c:pt>
                <c:pt idx="1731">
                  <c:v>-1.1599999899999998</c:v>
                </c:pt>
                <c:pt idx="1732">
                  <c:v>-1.1599999899999998</c:v>
                </c:pt>
                <c:pt idx="1733">
                  <c:v>-1.1599999899999998</c:v>
                </c:pt>
                <c:pt idx="1734">
                  <c:v>-1.1759999899999998</c:v>
                </c:pt>
                <c:pt idx="1735">
                  <c:v>-1.1679999899999998</c:v>
                </c:pt>
                <c:pt idx="1736">
                  <c:v>-1.1599999899999998</c:v>
                </c:pt>
                <c:pt idx="1737">
                  <c:v>-1.1599999899999998</c:v>
                </c:pt>
                <c:pt idx="1738">
                  <c:v>-1.1679999899999998</c:v>
                </c:pt>
                <c:pt idx="1739">
                  <c:v>-1.1679999899999998</c:v>
                </c:pt>
                <c:pt idx="1740">
                  <c:v>-1.1679999899999998</c:v>
                </c:pt>
                <c:pt idx="1741">
                  <c:v>-1.1759999899999998</c:v>
                </c:pt>
                <c:pt idx="1742">
                  <c:v>-1.1679999899999998</c:v>
                </c:pt>
                <c:pt idx="1743">
                  <c:v>-1.1759999899999998</c:v>
                </c:pt>
                <c:pt idx="1744">
                  <c:v>-1.1679999899999998</c:v>
                </c:pt>
                <c:pt idx="1745">
                  <c:v>-1.1439999899999989</c:v>
                </c:pt>
                <c:pt idx="1746">
                  <c:v>-1.1759999899999998</c:v>
                </c:pt>
                <c:pt idx="1747">
                  <c:v>-1.1839999899999998</c:v>
                </c:pt>
                <c:pt idx="1748">
                  <c:v>-1.1599999899999998</c:v>
                </c:pt>
                <c:pt idx="1749">
                  <c:v>-1.1599999899999998</c:v>
                </c:pt>
                <c:pt idx="1750">
                  <c:v>-1.1599999899999998</c:v>
                </c:pt>
                <c:pt idx="1751">
                  <c:v>-1.1759999899999998</c:v>
                </c:pt>
                <c:pt idx="1752">
                  <c:v>-1.1599999899999998</c:v>
                </c:pt>
                <c:pt idx="1753">
                  <c:v>-1.1759999899999998</c:v>
                </c:pt>
                <c:pt idx="1754">
                  <c:v>-1.1519999899999998</c:v>
                </c:pt>
                <c:pt idx="1755">
                  <c:v>-1.1679999899999998</c:v>
                </c:pt>
                <c:pt idx="1756">
                  <c:v>-1.1759999899999998</c:v>
                </c:pt>
                <c:pt idx="1757">
                  <c:v>-1.1679999899999998</c:v>
                </c:pt>
                <c:pt idx="1758">
                  <c:v>-1.1599999899999998</c:v>
                </c:pt>
                <c:pt idx="1759">
                  <c:v>-1.1759999899999998</c:v>
                </c:pt>
                <c:pt idx="1760">
                  <c:v>-1.1679999899999998</c:v>
                </c:pt>
                <c:pt idx="1761">
                  <c:v>-1.1599999899999998</c:v>
                </c:pt>
                <c:pt idx="1762">
                  <c:v>-1.1599999899999998</c:v>
                </c:pt>
                <c:pt idx="1763">
                  <c:v>-1.1679999899999998</c:v>
                </c:pt>
                <c:pt idx="1764">
                  <c:v>-1.1519999899999998</c:v>
                </c:pt>
                <c:pt idx="1765">
                  <c:v>-1.1679999899999998</c:v>
                </c:pt>
                <c:pt idx="1766">
                  <c:v>-1.1599999899999998</c:v>
                </c:pt>
                <c:pt idx="1767">
                  <c:v>-1.1759999899999998</c:v>
                </c:pt>
                <c:pt idx="1768">
                  <c:v>-1.1679999899999998</c:v>
                </c:pt>
                <c:pt idx="1769">
                  <c:v>-1.1679999899999998</c:v>
                </c:pt>
                <c:pt idx="1770">
                  <c:v>-1.1679999899999998</c:v>
                </c:pt>
                <c:pt idx="1771">
                  <c:v>-1.1439999899999989</c:v>
                </c:pt>
                <c:pt idx="1772">
                  <c:v>-1.1679999899999998</c:v>
                </c:pt>
                <c:pt idx="1773">
                  <c:v>-1.1439999899999989</c:v>
                </c:pt>
                <c:pt idx="1774">
                  <c:v>-1.1599999899999998</c:v>
                </c:pt>
                <c:pt idx="1775">
                  <c:v>-1.1759999899999998</c:v>
                </c:pt>
                <c:pt idx="1776">
                  <c:v>-1.1599999899999998</c:v>
                </c:pt>
                <c:pt idx="1777">
                  <c:v>-1.1599999899999998</c:v>
                </c:pt>
                <c:pt idx="1778">
                  <c:v>-1.1679999899999998</c:v>
                </c:pt>
                <c:pt idx="1779">
                  <c:v>-1.1599999899999998</c:v>
                </c:pt>
                <c:pt idx="1780">
                  <c:v>-1.1599999899999998</c:v>
                </c:pt>
                <c:pt idx="1781">
                  <c:v>-1.1599999899999998</c:v>
                </c:pt>
                <c:pt idx="1782">
                  <c:v>-1.1679999899999998</c:v>
                </c:pt>
                <c:pt idx="1783">
                  <c:v>-1.1519999899999998</c:v>
                </c:pt>
                <c:pt idx="1784">
                  <c:v>-1.1599999899999998</c:v>
                </c:pt>
                <c:pt idx="1785">
                  <c:v>-1.1599999899999998</c:v>
                </c:pt>
                <c:pt idx="1786">
                  <c:v>-1.1519999899999998</c:v>
                </c:pt>
                <c:pt idx="1787">
                  <c:v>-1.1599999899999998</c:v>
                </c:pt>
                <c:pt idx="1788">
                  <c:v>-1.1519999899999998</c:v>
                </c:pt>
                <c:pt idx="1789">
                  <c:v>-1.1439999899999989</c:v>
                </c:pt>
                <c:pt idx="1790">
                  <c:v>-1.1599999899999998</c:v>
                </c:pt>
                <c:pt idx="1791">
                  <c:v>-1.1679999899999998</c:v>
                </c:pt>
                <c:pt idx="1792">
                  <c:v>-1.1679999899999998</c:v>
                </c:pt>
                <c:pt idx="1793">
                  <c:v>-1.1599999899999998</c:v>
                </c:pt>
                <c:pt idx="1794">
                  <c:v>-1.1599999899999998</c:v>
                </c:pt>
                <c:pt idx="1795">
                  <c:v>-1.1759999899999998</c:v>
                </c:pt>
                <c:pt idx="1796">
                  <c:v>-1.1679999899999998</c:v>
                </c:pt>
                <c:pt idx="1797">
                  <c:v>-1.1679999899999998</c:v>
                </c:pt>
                <c:pt idx="1798">
                  <c:v>-1.1599999899999998</c:v>
                </c:pt>
                <c:pt idx="1799">
                  <c:v>-1.1599999899999998</c:v>
                </c:pt>
                <c:pt idx="1800">
                  <c:v>-1.1599999899999998</c:v>
                </c:pt>
                <c:pt idx="1801">
                  <c:v>-1.1679999899999998</c:v>
                </c:pt>
                <c:pt idx="1802">
                  <c:v>-1.1519999899999998</c:v>
                </c:pt>
                <c:pt idx="1803">
                  <c:v>-1.1519999899999998</c:v>
                </c:pt>
                <c:pt idx="1804">
                  <c:v>-1.1599999899999998</c:v>
                </c:pt>
                <c:pt idx="1805">
                  <c:v>-1.1519999899999998</c:v>
                </c:pt>
                <c:pt idx="1806">
                  <c:v>-1.1599999899999998</c:v>
                </c:pt>
                <c:pt idx="1807">
                  <c:v>-1.1599999899999998</c:v>
                </c:pt>
                <c:pt idx="1808">
                  <c:v>-1.1519999899999998</c:v>
                </c:pt>
                <c:pt idx="1809">
                  <c:v>-1.1599999899999998</c:v>
                </c:pt>
                <c:pt idx="1810">
                  <c:v>-1.1439999899999989</c:v>
                </c:pt>
                <c:pt idx="1811">
                  <c:v>-1.1679999899999998</c:v>
                </c:pt>
                <c:pt idx="1812">
                  <c:v>-1.1439999899999989</c:v>
                </c:pt>
                <c:pt idx="1813">
                  <c:v>-1.1599999899999998</c:v>
                </c:pt>
                <c:pt idx="1814">
                  <c:v>-1.1599999899999998</c:v>
                </c:pt>
                <c:pt idx="1815">
                  <c:v>-1.1599999899999998</c:v>
                </c:pt>
                <c:pt idx="1816">
                  <c:v>-1.1439999899999989</c:v>
                </c:pt>
                <c:pt idx="1817">
                  <c:v>-1.1599999899999998</c:v>
                </c:pt>
                <c:pt idx="1818">
                  <c:v>-1.1519999899999998</c:v>
                </c:pt>
                <c:pt idx="1819">
                  <c:v>-1.1599999899999998</c:v>
                </c:pt>
                <c:pt idx="1820">
                  <c:v>-1.1599999899999998</c:v>
                </c:pt>
                <c:pt idx="1821">
                  <c:v>-1.1519999899999998</c:v>
                </c:pt>
                <c:pt idx="1822">
                  <c:v>-1.1519999899999998</c:v>
                </c:pt>
                <c:pt idx="1823">
                  <c:v>-1.1519999899999998</c:v>
                </c:pt>
                <c:pt idx="1824">
                  <c:v>-1.1359999899999988</c:v>
                </c:pt>
                <c:pt idx="1825">
                  <c:v>-1.1679999899999998</c:v>
                </c:pt>
                <c:pt idx="1826">
                  <c:v>-1.1679999899999998</c:v>
                </c:pt>
                <c:pt idx="1827">
                  <c:v>-1.1679999899999998</c:v>
                </c:pt>
                <c:pt idx="1828">
                  <c:v>-1.1679999899999998</c:v>
                </c:pt>
                <c:pt idx="1829">
                  <c:v>-1.1519999899999998</c:v>
                </c:pt>
                <c:pt idx="1830">
                  <c:v>-1.1599999899999998</c:v>
                </c:pt>
                <c:pt idx="1831">
                  <c:v>-1.1599999899999998</c:v>
                </c:pt>
                <c:pt idx="1832">
                  <c:v>-1.1519999899999998</c:v>
                </c:pt>
                <c:pt idx="1833">
                  <c:v>-1.1439999899999989</c:v>
                </c:pt>
                <c:pt idx="1834">
                  <c:v>-1.1519999899999998</c:v>
                </c:pt>
                <c:pt idx="1835">
                  <c:v>-1.1679999899999998</c:v>
                </c:pt>
                <c:pt idx="1836">
                  <c:v>-1.1679999899999998</c:v>
                </c:pt>
                <c:pt idx="1837">
                  <c:v>-1.1599999899999998</c:v>
                </c:pt>
                <c:pt idx="1838">
                  <c:v>-1.1679999899999998</c:v>
                </c:pt>
                <c:pt idx="1839">
                  <c:v>-1.1439999899999989</c:v>
                </c:pt>
                <c:pt idx="1840">
                  <c:v>-1.1599999899999998</c:v>
                </c:pt>
                <c:pt idx="1841">
                  <c:v>-1.1519999899999998</c:v>
                </c:pt>
                <c:pt idx="1842">
                  <c:v>-1.1679999899999998</c:v>
                </c:pt>
                <c:pt idx="1843">
                  <c:v>-1.1519999899999998</c:v>
                </c:pt>
                <c:pt idx="1844">
                  <c:v>-1.1679999899999998</c:v>
                </c:pt>
                <c:pt idx="1845">
                  <c:v>-1.1519999899999998</c:v>
                </c:pt>
                <c:pt idx="1846">
                  <c:v>-1.1759999899999998</c:v>
                </c:pt>
                <c:pt idx="1847">
                  <c:v>-1.1679999899999998</c:v>
                </c:pt>
                <c:pt idx="1848">
                  <c:v>-1.1519999899999998</c:v>
                </c:pt>
                <c:pt idx="1849">
                  <c:v>-1.1439999899999989</c:v>
                </c:pt>
                <c:pt idx="1850">
                  <c:v>-1.1519999899999998</c:v>
                </c:pt>
                <c:pt idx="1851">
                  <c:v>-1.1599999899999998</c:v>
                </c:pt>
                <c:pt idx="1852">
                  <c:v>-1.1519999899999998</c:v>
                </c:pt>
                <c:pt idx="1853">
                  <c:v>-1.1679999899999998</c:v>
                </c:pt>
                <c:pt idx="1854">
                  <c:v>-1.1839999899999998</c:v>
                </c:pt>
                <c:pt idx="1855">
                  <c:v>-1.1839999899999998</c:v>
                </c:pt>
                <c:pt idx="1856">
                  <c:v>-1.1519999899999998</c:v>
                </c:pt>
                <c:pt idx="1857">
                  <c:v>-1.1599999899999998</c:v>
                </c:pt>
                <c:pt idx="1858">
                  <c:v>-1.1679999899999998</c:v>
                </c:pt>
                <c:pt idx="1859">
                  <c:v>-1.1759999899999998</c:v>
                </c:pt>
                <c:pt idx="1860">
                  <c:v>-1.1599999899999998</c:v>
                </c:pt>
                <c:pt idx="1861">
                  <c:v>-1.1519999899999998</c:v>
                </c:pt>
                <c:pt idx="1862">
                  <c:v>-1.1519999899999998</c:v>
                </c:pt>
                <c:pt idx="1863">
                  <c:v>-1.1519999899999998</c:v>
                </c:pt>
                <c:pt idx="1864">
                  <c:v>-1.1599999899999998</c:v>
                </c:pt>
                <c:pt idx="1865">
                  <c:v>-1.1759999899999998</c:v>
                </c:pt>
                <c:pt idx="1866">
                  <c:v>-1.1599999899999998</c:v>
                </c:pt>
                <c:pt idx="1867">
                  <c:v>-1.1599999899999998</c:v>
                </c:pt>
                <c:pt idx="1868">
                  <c:v>-1.1519999899999998</c:v>
                </c:pt>
                <c:pt idx="1869">
                  <c:v>-1.1359999899999988</c:v>
                </c:pt>
                <c:pt idx="1870">
                  <c:v>-1.1599999899999998</c:v>
                </c:pt>
                <c:pt idx="1871">
                  <c:v>-1.1599999899999998</c:v>
                </c:pt>
                <c:pt idx="1872">
                  <c:v>-1.1839999899999998</c:v>
                </c:pt>
                <c:pt idx="1873">
                  <c:v>-1.1599999899999998</c:v>
                </c:pt>
                <c:pt idx="1874">
                  <c:v>-1.1599999899999998</c:v>
                </c:pt>
                <c:pt idx="1875">
                  <c:v>-1.1759999899999998</c:v>
                </c:pt>
                <c:pt idx="1876">
                  <c:v>-1.1679999899999998</c:v>
                </c:pt>
                <c:pt idx="1877">
                  <c:v>-1.1599999899999998</c:v>
                </c:pt>
                <c:pt idx="1878">
                  <c:v>-1.1599999899999998</c:v>
                </c:pt>
                <c:pt idx="1879">
                  <c:v>-1.1759999899999998</c:v>
                </c:pt>
                <c:pt idx="1880">
                  <c:v>-1.1519999899999998</c:v>
                </c:pt>
                <c:pt idx="1881">
                  <c:v>-1.1599999899999998</c:v>
                </c:pt>
                <c:pt idx="1882">
                  <c:v>-1.1599999899999998</c:v>
                </c:pt>
                <c:pt idx="1883">
                  <c:v>-1.1679999899999998</c:v>
                </c:pt>
                <c:pt idx="1884">
                  <c:v>-1.1759999899999998</c:v>
                </c:pt>
                <c:pt idx="1885">
                  <c:v>-1.1599999899999998</c:v>
                </c:pt>
                <c:pt idx="1886">
                  <c:v>-1.1599999899999998</c:v>
                </c:pt>
                <c:pt idx="1887">
                  <c:v>-1.1759999899999998</c:v>
                </c:pt>
                <c:pt idx="1888">
                  <c:v>-1.1599999899999998</c:v>
                </c:pt>
                <c:pt idx="1889">
                  <c:v>-1.1759999899999998</c:v>
                </c:pt>
                <c:pt idx="1890">
                  <c:v>-1.1519999899999998</c:v>
                </c:pt>
                <c:pt idx="1891">
                  <c:v>-1.1679999899999998</c:v>
                </c:pt>
                <c:pt idx="1892">
                  <c:v>-1.1679999899999998</c:v>
                </c:pt>
                <c:pt idx="1893">
                  <c:v>-1.1599999899999998</c:v>
                </c:pt>
                <c:pt idx="1894">
                  <c:v>-1.1519999899999998</c:v>
                </c:pt>
                <c:pt idx="1895">
                  <c:v>-1.1599999899999998</c:v>
                </c:pt>
                <c:pt idx="1896">
                  <c:v>-1.1599999899999998</c:v>
                </c:pt>
                <c:pt idx="1897">
                  <c:v>-1.1599999899999998</c:v>
                </c:pt>
                <c:pt idx="1898">
                  <c:v>-1.1679999899999998</c:v>
                </c:pt>
                <c:pt idx="1899">
                  <c:v>-1.1679999899999998</c:v>
                </c:pt>
                <c:pt idx="1900">
                  <c:v>-1.1599999899999998</c:v>
                </c:pt>
                <c:pt idx="1901">
                  <c:v>-1.1599999899999998</c:v>
                </c:pt>
                <c:pt idx="1902">
                  <c:v>-1.1679999899999998</c:v>
                </c:pt>
                <c:pt idx="1903">
                  <c:v>-1.1679999899999998</c:v>
                </c:pt>
                <c:pt idx="1904">
                  <c:v>-1.1679999899999998</c:v>
                </c:pt>
                <c:pt idx="1905">
                  <c:v>-1.1599999899999998</c:v>
                </c:pt>
                <c:pt idx="1906">
                  <c:v>-1.1599999899999998</c:v>
                </c:pt>
                <c:pt idx="1907">
                  <c:v>-1.1519999899999998</c:v>
                </c:pt>
                <c:pt idx="1908">
                  <c:v>-1.1519999899999998</c:v>
                </c:pt>
                <c:pt idx="1909">
                  <c:v>-1.1599999899999998</c:v>
                </c:pt>
                <c:pt idx="1910">
                  <c:v>-1.1519999899999998</c:v>
                </c:pt>
                <c:pt idx="1911">
                  <c:v>-1.1599999899999998</c:v>
                </c:pt>
                <c:pt idx="1912">
                  <c:v>-1.1439999899999989</c:v>
                </c:pt>
                <c:pt idx="1913">
                  <c:v>-1.1599999899999998</c:v>
                </c:pt>
                <c:pt idx="1914">
                  <c:v>-1.1679999899999998</c:v>
                </c:pt>
                <c:pt idx="1915">
                  <c:v>-1.1679999899999998</c:v>
                </c:pt>
                <c:pt idx="1916">
                  <c:v>-1.1599999899999998</c:v>
                </c:pt>
                <c:pt idx="1917">
                  <c:v>-1.1759999899999998</c:v>
                </c:pt>
                <c:pt idx="1918">
                  <c:v>-1.1519999899999998</c:v>
                </c:pt>
                <c:pt idx="1919">
                  <c:v>-1.1759999899999998</c:v>
                </c:pt>
                <c:pt idx="1920">
                  <c:v>-1.1599999899999998</c:v>
                </c:pt>
                <c:pt idx="1921">
                  <c:v>-1.1519999899999998</c:v>
                </c:pt>
                <c:pt idx="1922">
                  <c:v>-1.1759999899999998</c:v>
                </c:pt>
                <c:pt idx="1923">
                  <c:v>-1.1679999899999998</c:v>
                </c:pt>
                <c:pt idx="1924">
                  <c:v>-1.1519999899999998</c:v>
                </c:pt>
                <c:pt idx="1925">
                  <c:v>-1.1679999899999998</c:v>
                </c:pt>
                <c:pt idx="1926">
                  <c:v>-1.1359999899999988</c:v>
                </c:pt>
                <c:pt idx="1927">
                  <c:v>-1.1519999899999998</c:v>
                </c:pt>
                <c:pt idx="1928">
                  <c:v>-1.1599999899999998</c:v>
                </c:pt>
                <c:pt idx="1929">
                  <c:v>-1.1519999899999998</c:v>
                </c:pt>
                <c:pt idx="1930">
                  <c:v>-1.1759999899999998</c:v>
                </c:pt>
                <c:pt idx="1931">
                  <c:v>-1.1679999899999998</c:v>
                </c:pt>
                <c:pt idx="1932">
                  <c:v>-1.1599999899999998</c:v>
                </c:pt>
                <c:pt idx="1933">
                  <c:v>-1.1839999899999998</c:v>
                </c:pt>
                <c:pt idx="1934">
                  <c:v>-1.1679999899999998</c:v>
                </c:pt>
                <c:pt idx="1935">
                  <c:v>-1.1599999899999998</c:v>
                </c:pt>
                <c:pt idx="1936">
                  <c:v>-1.1519999899999998</c:v>
                </c:pt>
                <c:pt idx="1937">
                  <c:v>-1.1519999899999998</c:v>
                </c:pt>
                <c:pt idx="1938">
                  <c:v>-1.1679999899999998</c:v>
                </c:pt>
                <c:pt idx="1939">
                  <c:v>-1.1599999899999998</c:v>
                </c:pt>
                <c:pt idx="1940">
                  <c:v>-1.1679999899999998</c:v>
                </c:pt>
                <c:pt idx="1941">
                  <c:v>-1.1759999899999998</c:v>
                </c:pt>
                <c:pt idx="1942">
                  <c:v>-1.1839999899999998</c:v>
                </c:pt>
                <c:pt idx="1943">
                  <c:v>-1.1599999899999998</c:v>
                </c:pt>
                <c:pt idx="1944">
                  <c:v>-1.1599999899999998</c:v>
                </c:pt>
                <c:pt idx="1945">
                  <c:v>-1.1599999899999998</c:v>
                </c:pt>
                <c:pt idx="1946">
                  <c:v>-1.1519999899999998</c:v>
                </c:pt>
                <c:pt idx="1947">
                  <c:v>-1.1599999899999998</c:v>
                </c:pt>
                <c:pt idx="1948">
                  <c:v>-1.1599999899999998</c:v>
                </c:pt>
                <c:pt idx="1949">
                  <c:v>-1.1599999899999998</c:v>
                </c:pt>
                <c:pt idx="1950">
                  <c:v>-1.1599999899999998</c:v>
                </c:pt>
                <c:pt idx="1951">
                  <c:v>-1.1679999899999998</c:v>
                </c:pt>
                <c:pt idx="1952">
                  <c:v>-1.1679999899999998</c:v>
                </c:pt>
                <c:pt idx="1953">
                  <c:v>-1.1599999899999998</c:v>
                </c:pt>
                <c:pt idx="1954">
                  <c:v>-1.1679999899999998</c:v>
                </c:pt>
                <c:pt idx="1955">
                  <c:v>-1.1599999899999998</c:v>
                </c:pt>
                <c:pt idx="1956">
                  <c:v>-1.1439999899999989</c:v>
                </c:pt>
                <c:pt idx="1957">
                  <c:v>-1.1599999899999998</c:v>
                </c:pt>
                <c:pt idx="1958">
                  <c:v>-1.1599999899999998</c:v>
                </c:pt>
                <c:pt idx="1959">
                  <c:v>-1.1519999899999998</c:v>
                </c:pt>
                <c:pt idx="1960">
                  <c:v>-1.1759999899999998</c:v>
                </c:pt>
                <c:pt idx="1961">
                  <c:v>-1.1599999899999998</c:v>
                </c:pt>
                <c:pt idx="1962">
                  <c:v>-1.1679999899999998</c:v>
                </c:pt>
                <c:pt idx="1963">
                  <c:v>-1.1359999899999988</c:v>
                </c:pt>
                <c:pt idx="1964">
                  <c:v>-1.1679999899999998</c:v>
                </c:pt>
                <c:pt idx="1965">
                  <c:v>-1.1759999899999998</c:v>
                </c:pt>
                <c:pt idx="1966">
                  <c:v>-1.1519999899999998</c:v>
                </c:pt>
                <c:pt idx="1967">
                  <c:v>-1.1759999899999998</c:v>
                </c:pt>
                <c:pt idx="1968">
                  <c:v>-1.1519999899999998</c:v>
                </c:pt>
                <c:pt idx="1969">
                  <c:v>-1.1599999899999998</c:v>
                </c:pt>
                <c:pt idx="1970">
                  <c:v>-1.1599999899999998</c:v>
                </c:pt>
                <c:pt idx="1971">
                  <c:v>-1.1759999899999998</c:v>
                </c:pt>
                <c:pt idx="1972">
                  <c:v>-1.1519999899999998</c:v>
                </c:pt>
                <c:pt idx="1973">
                  <c:v>-1.1519999899999998</c:v>
                </c:pt>
                <c:pt idx="1974">
                  <c:v>-1.1519999899999998</c:v>
                </c:pt>
                <c:pt idx="1975">
                  <c:v>-1.1519999899999998</c:v>
                </c:pt>
                <c:pt idx="1976">
                  <c:v>-1.1599999899999998</c:v>
                </c:pt>
                <c:pt idx="1977">
                  <c:v>-1.1599999899999998</c:v>
                </c:pt>
                <c:pt idx="1978">
                  <c:v>-1.1439999899999989</c:v>
                </c:pt>
                <c:pt idx="1979">
                  <c:v>-1.1679999899999998</c:v>
                </c:pt>
                <c:pt idx="1980">
                  <c:v>-1.1679999899999998</c:v>
                </c:pt>
                <c:pt idx="1981">
                  <c:v>-1.1599999899999998</c:v>
                </c:pt>
                <c:pt idx="1982">
                  <c:v>-1.1599999899999998</c:v>
                </c:pt>
                <c:pt idx="1983">
                  <c:v>-1.1439999899999989</c:v>
                </c:pt>
                <c:pt idx="1984">
                  <c:v>-1.1599999899999998</c:v>
                </c:pt>
                <c:pt idx="1985">
                  <c:v>-1.1599999899999998</c:v>
                </c:pt>
                <c:pt idx="1986">
                  <c:v>-1.1519999899999998</c:v>
                </c:pt>
                <c:pt idx="1987">
                  <c:v>-1.1599999899999998</c:v>
                </c:pt>
                <c:pt idx="1988">
                  <c:v>-1.1519999899999998</c:v>
                </c:pt>
                <c:pt idx="1989">
                  <c:v>-1.1439999899999989</c:v>
                </c:pt>
                <c:pt idx="1990">
                  <c:v>-1.1759999899999998</c:v>
                </c:pt>
                <c:pt idx="1991">
                  <c:v>-1.1679999899999998</c:v>
                </c:pt>
                <c:pt idx="1992">
                  <c:v>-1.1599999899999998</c:v>
                </c:pt>
                <c:pt idx="1993">
                  <c:v>-1.1439999899999989</c:v>
                </c:pt>
                <c:pt idx="1994">
                  <c:v>-1.1519999899999998</c:v>
                </c:pt>
                <c:pt idx="1995">
                  <c:v>-1.1519999899999998</c:v>
                </c:pt>
                <c:pt idx="1996">
                  <c:v>-1.1519999899999998</c:v>
                </c:pt>
                <c:pt idx="1997">
                  <c:v>-1.1439999899999989</c:v>
                </c:pt>
                <c:pt idx="1998">
                  <c:v>-1.1519999899999998</c:v>
                </c:pt>
                <c:pt idx="1999">
                  <c:v>-1.1359999899999988</c:v>
                </c:pt>
                <c:pt idx="2000">
                  <c:v>-1.1439999899999989</c:v>
                </c:pt>
                <c:pt idx="2001">
                  <c:v>-1.1519999899999998</c:v>
                </c:pt>
                <c:pt idx="2002">
                  <c:v>-1.1519999899999998</c:v>
                </c:pt>
                <c:pt idx="2003">
                  <c:v>-1.1439999899999989</c:v>
                </c:pt>
                <c:pt idx="2004">
                  <c:v>-1.1599999899999998</c:v>
                </c:pt>
                <c:pt idx="2005">
                  <c:v>-1.1519999899999998</c:v>
                </c:pt>
                <c:pt idx="2006">
                  <c:v>-1.1519999899999998</c:v>
                </c:pt>
                <c:pt idx="2007">
                  <c:v>-1.1679999899999998</c:v>
                </c:pt>
                <c:pt idx="2008">
                  <c:v>-1.1439999899999989</c:v>
                </c:pt>
                <c:pt idx="2009">
                  <c:v>-1.1359999899999988</c:v>
                </c:pt>
                <c:pt idx="2010">
                  <c:v>-1.1599999899999998</c:v>
                </c:pt>
                <c:pt idx="2011">
                  <c:v>-1.1359999899999988</c:v>
                </c:pt>
                <c:pt idx="2012">
                  <c:v>-1.1519999899999998</c:v>
                </c:pt>
                <c:pt idx="2013">
                  <c:v>-1.1519999899999998</c:v>
                </c:pt>
                <c:pt idx="2014">
                  <c:v>-1.1439999899999989</c:v>
                </c:pt>
                <c:pt idx="2015">
                  <c:v>-1.1519999899999998</c:v>
                </c:pt>
                <c:pt idx="2016">
                  <c:v>-1.1519999899999998</c:v>
                </c:pt>
                <c:pt idx="2017">
                  <c:v>-1.1439999899999989</c:v>
                </c:pt>
                <c:pt idx="2018">
                  <c:v>-1.1439999899999989</c:v>
                </c:pt>
                <c:pt idx="2019">
                  <c:v>-1.1599999899999998</c:v>
                </c:pt>
                <c:pt idx="2020">
                  <c:v>-1.1599999899999998</c:v>
                </c:pt>
                <c:pt idx="2021">
                  <c:v>-1.1519999899999998</c:v>
                </c:pt>
                <c:pt idx="2022">
                  <c:v>-1.1519999899999998</c:v>
                </c:pt>
                <c:pt idx="2023">
                  <c:v>-1.1439999899999989</c:v>
                </c:pt>
                <c:pt idx="2024">
                  <c:v>-1.1519999899999998</c:v>
                </c:pt>
                <c:pt idx="2025">
                  <c:v>-1.1599999899999998</c:v>
                </c:pt>
                <c:pt idx="2026">
                  <c:v>-1.1279999899999988</c:v>
                </c:pt>
                <c:pt idx="2027">
                  <c:v>-1.1359999899999988</c:v>
                </c:pt>
                <c:pt idx="2028">
                  <c:v>-1.1359999899999988</c:v>
                </c:pt>
                <c:pt idx="2029">
                  <c:v>-1.1519999899999998</c:v>
                </c:pt>
                <c:pt idx="2030">
                  <c:v>-1.1439999899999989</c:v>
                </c:pt>
                <c:pt idx="2031">
                  <c:v>-1.1439999899999989</c:v>
                </c:pt>
                <c:pt idx="2032">
                  <c:v>-1.1519999899999998</c:v>
                </c:pt>
                <c:pt idx="2033">
                  <c:v>-1.1519999899999998</c:v>
                </c:pt>
                <c:pt idx="2034">
                  <c:v>-1.1679999899999998</c:v>
                </c:pt>
                <c:pt idx="2035">
                  <c:v>-1.1519999899999998</c:v>
                </c:pt>
                <c:pt idx="2036">
                  <c:v>-1.1279999899999988</c:v>
                </c:pt>
                <c:pt idx="2037">
                  <c:v>-1.1519999899999998</c:v>
                </c:pt>
                <c:pt idx="2038">
                  <c:v>-1.1519999899999998</c:v>
                </c:pt>
                <c:pt idx="2039">
                  <c:v>-1.1599999899999998</c:v>
                </c:pt>
                <c:pt idx="2040">
                  <c:v>-1.1519999899999998</c:v>
                </c:pt>
                <c:pt idx="2041">
                  <c:v>-1.1519999899999998</c:v>
                </c:pt>
                <c:pt idx="2042">
                  <c:v>-1.1359999899999988</c:v>
                </c:pt>
                <c:pt idx="2043">
                  <c:v>-1.1519999899999998</c:v>
                </c:pt>
                <c:pt idx="2044">
                  <c:v>-1.1439999899999989</c:v>
                </c:pt>
                <c:pt idx="2045">
                  <c:v>-1.1359999899999988</c:v>
                </c:pt>
                <c:pt idx="2046">
                  <c:v>-1.1519999899999998</c:v>
                </c:pt>
                <c:pt idx="2047">
                  <c:v>-1.1599999899999998</c:v>
                </c:pt>
                <c:pt idx="2048">
                  <c:v>-1.1519999899999998</c:v>
                </c:pt>
                <c:pt idx="2049">
                  <c:v>-1.1519999899999998</c:v>
                </c:pt>
                <c:pt idx="2050">
                  <c:v>-1.1519999899999998</c:v>
                </c:pt>
                <c:pt idx="2051">
                  <c:v>-1.1519999899999998</c:v>
                </c:pt>
                <c:pt idx="2052">
                  <c:v>-1.1359999899999988</c:v>
                </c:pt>
                <c:pt idx="2053">
                  <c:v>-1.1519999899999998</c:v>
                </c:pt>
                <c:pt idx="2054">
                  <c:v>-1.1519999899999998</c:v>
                </c:pt>
                <c:pt idx="2055">
                  <c:v>-1.1599999899999998</c:v>
                </c:pt>
                <c:pt idx="2056">
                  <c:v>-1.1599999899999998</c:v>
                </c:pt>
                <c:pt idx="2057">
                  <c:v>-1.1519999899999998</c:v>
                </c:pt>
                <c:pt idx="2058">
                  <c:v>-1.1519999899999998</c:v>
                </c:pt>
                <c:pt idx="2059">
                  <c:v>-1.1359999899999988</c:v>
                </c:pt>
                <c:pt idx="2060">
                  <c:v>-1.1439999899999989</c:v>
                </c:pt>
                <c:pt idx="2061">
                  <c:v>-1.1599999899999998</c:v>
                </c:pt>
                <c:pt idx="2062">
                  <c:v>-1.1519999899999998</c:v>
                </c:pt>
                <c:pt idx="2063">
                  <c:v>-1.1599999899999998</c:v>
                </c:pt>
                <c:pt idx="2064">
                  <c:v>-1.1599999899999998</c:v>
                </c:pt>
                <c:pt idx="2065">
                  <c:v>-1.1439999899999989</c:v>
                </c:pt>
                <c:pt idx="2066">
                  <c:v>-1.1519999899999998</c:v>
                </c:pt>
                <c:pt idx="2067">
                  <c:v>-1.1439999899999989</c:v>
                </c:pt>
                <c:pt idx="2068">
                  <c:v>-1.1359999899999988</c:v>
                </c:pt>
                <c:pt idx="2069">
                  <c:v>-1.1519999899999998</c:v>
                </c:pt>
                <c:pt idx="2070">
                  <c:v>-1.1439999899999989</c:v>
                </c:pt>
                <c:pt idx="2071">
                  <c:v>-1.1519999899999998</c:v>
                </c:pt>
                <c:pt idx="2072">
                  <c:v>-1.1199999899999988</c:v>
                </c:pt>
                <c:pt idx="2073">
                  <c:v>-1.1599999899999998</c:v>
                </c:pt>
                <c:pt idx="2074">
                  <c:v>-1.1519999899999998</c:v>
                </c:pt>
                <c:pt idx="2075">
                  <c:v>-1.1679999899999998</c:v>
                </c:pt>
                <c:pt idx="2076">
                  <c:v>-1.1599999899999998</c:v>
                </c:pt>
                <c:pt idx="2077">
                  <c:v>-1.1519999899999998</c:v>
                </c:pt>
                <c:pt idx="2078">
                  <c:v>-1.1519999899999998</c:v>
                </c:pt>
                <c:pt idx="2079">
                  <c:v>-1.1439999899999989</c:v>
                </c:pt>
                <c:pt idx="2080">
                  <c:v>-1.1359999899999988</c:v>
                </c:pt>
                <c:pt idx="2081">
                  <c:v>-1.1679999899999998</c:v>
                </c:pt>
                <c:pt idx="2082">
                  <c:v>-1.1599999899999998</c:v>
                </c:pt>
                <c:pt idx="2083">
                  <c:v>-1.1359999899999988</c:v>
                </c:pt>
                <c:pt idx="2084">
                  <c:v>-1.1519999899999998</c:v>
                </c:pt>
                <c:pt idx="2085">
                  <c:v>-1.1439999899999989</c:v>
                </c:pt>
                <c:pt idx="2086">
                  <c:v>-1.1599999899999998</c:v>
                </c:pt>
                <c:pt idx="2087">
                  <c:v>-1.1519999899999998</c:v>
                </c:pt>
                <c:pt idx="2088">
                  <c:v>-1.1359999899999988</c:v>
                </c:pt>
                <c:pt idx="2089">
                  <c:v>-1.1359999899999988</c:v>
                </c:pt>
                <c:pt idx="2090">
                  <c:v>-1.1439999899999989</c:v>
                </c:pt>
                <c:pt idx="2091">
                  <c:v>-1.1599999899999998</c:v>
                </c:pt>
                <c:pt idx="2092">
                  <c:v>-1.1359999899999988</c:v>
                </c:pt>
                <c:pt idx="2093">
                  <c:v>-1.1599999899999998</c:v>
                </c:pt>
                <c:pt idx="2094">
                  <c:v>-1.1519999899999998</c:v>
                </c:pt>
                <c:pt idx="2095">
                  <c:v>-1.1599999899999998</c:v>
                </c:pt>
                <c:pt idx="2096">
                  <c:v>-1.1439999899999989</c:v>
                </c:pt>
                <c:pt idx="2097">
                  <c:v>-1.1679999899999998</c:v>
                </c:pt>
                <c:pt idx="2098">
                  <c:v>-1.1279999899999988</c:v>
                </c:pt>
                <c:pt idx="2099">
                  <c:v>-1.1359999899999988</c:v>
                </c:pt>
                <c:pt idx="2100">
                  <c:v>-1.1519999899999998</c:v>
                </c:pt>
                <c:pt idx="2101">
                  <c:v>-1.1679999899999998</c:v>
                </c:pt>
                <c:pt idx="2102">
                  <c:v>-1.1679999899999998</c:v>
                </c:pt>
                <c:pt idx="2103">
                  <c:v>-1.1519999899999998</c:v>
                </c:pt>
                <c:pt idx="2104">
                  <c:v>-1.1519999899999998</c:v>
                </c:pt>
                <c:pt idx="2105">
                  <c:v>-1.1439999899999989</c:v>
                </c:pt>
                <c:pt idx="2106">
                  <c:v>-1.1519999899999998</c:v>
                </c:pt>
                <c:pt idx="2107">
                  <c:v>-1.1359999899999988</c:v>
                </c:pt>
                <c:pt idx="2108">
                  <c:v>-1.1359999899999988</c:v>
                </c:pt>
                <c:pt idx="2109">
                  <c:v>-1.1599999899999998</c:v>
                </c:pt>
                <c:pt idx="2110">
                  <c:v>-1.1439999899999989</c:v>
                </c:pt>
                <c:pt idx="2111">
                  <c:v>-1.1599999899999998</c:v>
                </c:pt>
                <c:pt idx="2112">
                  <c:v>-1.1439999899999989</c:v>
                </c:pt>
                <c:pt idx="2113">
                  <c:v>-1.1519999899999998</c:v>
                </c:pt>
                <c:pt idx="2114">
                  <c:v>-1.1599999899999998</c:v>
                </c:pt>
                <c:pt idx="2115">
                  <c:v>-1.1599999899999998</c:v>
                </c:pt>
                <c:pt idx="2116">
                  <c:v>-1.1599999899999998</c:v>
                </c:pt>
                <c:pt idx="2117">
                  <c:v>-1.1359999899999988</c:v>
                </c:pt>
                <c:pt idx="2118">
                  <c:v>-1.1599999899999998</c:v>
                </c:pt>
                <c:pt idx="2119">
                  <c:v>-1.1439999899999989</c:v>
                </c:pt>
                <c:pt idx="2120">
                  <c:v>-1.1599999899999998</c:v>
                </c:pt>
                <c:pt idx="2121">
                  <c:v>-1.1599999899999998</c:v>
                </c:pt>
                <c:pt idx="2122">
                  <c:v>-1.1519999899999998</c:v>
                </c:pt>
                <c:pt idx="2123">
                  <c:v>-1.1599999899999998</c:v>
                </c:pt>
                <c:pt idx="2124">
                  <c:v>-1.1519999899999998</c:v>
                </c:pt>
                <c:pt idx="2125">
                  <c:v>-1.1519999899999998</c:v>
                </c:pt>
                <c:pt idx="2126">
                  <c:v>-1.1439999899999989</c:v>
                </c:pt>
                <c:pt idx="2127">
                  <c:v>-1.1519999899999998</c:v>
                </c:pt>
                <c:pt idx="2128">
                  <c:v>-1.1439999899999989</c:v>
                </c:pt>
                <c:pt idx="2129">
                  <c:v>-1.1279999899999988</c:v>
                </c:pt>
                <c:pt idx="2130">
                  <c:v>-1.1519999899999998</c:v>
                </c:pt>
                <c:pt idx="2131">
                  <c:v>-1.1599999899999998</c:v>
                </c:pt>
                <c:pt idx="2132">
                  <c:v>-1.1599999899999998</c:v>
                </c:pt>
                <c:pt idx="2133">
                  <c:v>-1.1439999899999989</c:v>
                </c:pt>
                <c:pt idx="2134">
                  <c:v>-1.1519999899999998</c:v>
                </c:pt>
                <c:pt idx="2135">
                  <c:v>-1.1519999899999998</c:v>
                </c:pt>
                <c:pt idx="2136">
                  <c:v>-1.1599999899999998</c:v>
                </c:pt>
                <c:pt idx="2137">
                  <c:v>-1.1519999899999998</c:v>
                </c:pt>
                <c:pt idx="2138">
                  <c:v>-1.1519999899999998</c:v>
                </c:pt>
                <c:pt idx="2139">
                  <c:v>-1.1679999899999998</c:v>
                </c:pt>
                <c:pt idx="2140">
                  <c:v>-1.1599999899999998</c:v>
                </c:pt>
                <c:pt idx="2141">
                  <c:v>-1.1519999899999998</c:v>
                </c:pt>
                <c:pt idx="2142">
                  <c:v>-1.1599999899999998</c:v>
                </c:pt>
                <c:pt idx="2143">
                  <c:v>-1.1759999899999998</c:v>
                </c:pt>
                <c:pt idx="2144">
                  <c:v>-1.1599999899999998</c:v>
                </c:pt>
                <c:pt idx="2145">
                  <c:v>-1.1599999899999998</c:v>
                </c:pt>
                <c:pt idx="2146">
                  <c:v>-1.1519999899999998</c:v>
                </c:pt>
                <c:pt idx="2147">
                  <c:v>-1.1439999899999989</c:v>
                </c:pt>
                <c:pt idx="2148">
                  <c:v>-1.1679999899999998</c:v>
                </c:pt>
                <c:pt idx="2149">
                  <c:v>-1.1599999899999998</c:v>
                </c:pt>
                <c:pt idx="2150">
                  <c:v>-1.1519999899999998</c:v>
                </c:pt>
                <c:pt idx="2151">
                  <c:v>-1.1519999899999998</c:v>
                </c:pt>
                <c:pt idx="2152">
                  <c:v>-1.1519999899999998</c:v>
                </c:pt>
                <c:pt idx="2153">
                  <c:v>-1.1599999899999998</c:v>
                </c:pt>
                <c:pt idx="2154">
                  <c:v>-1.1679999899999998</c:v>
                </c:pt>
                <c:pt idx="2155">
                  <c:v>-1.1519999899999998</c:v>
                </c:pt>
                <c:pt idx="2156">
                  <c:v>-1.1519999899999998</c:v>
                </c:pt>
                <c:pt idx="2157">
                  <c:v>-1.1519999899999998</c:v>
                </c:pt>
                <c:pt idx="2158">
                  <c:v>-1.1599999899999998</c:v>
                </c:pt>
                <c:pt idx="2159">
                  <c:v>-1.1679999899999998</c:v>
                </c:pt>
                <c:pt idx="2160">
                  <c:v>-1.1519999899999998</c:v>
                </c:pt>
                <c:pt idx="2161">
                  <c:v>-1.1679999899999998</c:v>
                </c:pt>
                <c:pt idx="2162">
                  <c:v>-1.1519999899999998</c:v>
                </c:pt>
                <c:pt idx="2163">
                  <c:v>-1.1439999899999989</c:v>
                </c:pt>
                <c:pt idx="2164">
                  <c:v>-1.1599999899999998</c:v>
                </c:pt>
                <c:pt idx="2165">
                  <c:v>-1.1599999899999998</c:v>
                </c:pt>
                <c:pt idx="2166">
                  <c:v>-1.1679999899999998</c:v>
                </c:pt>
                <c:pt idx="2167">
                  <c:v>-1.1599999899999998</c:v>
                </c:pt>
                <c:pt idx="2168">
                  <c:v>-1.1759999899999998</c:v>
                </c:pt>
                <c:pt idx="2169">
                  <c:v>-1.1679999899999998</c:v>
                </c:pt>
                <c:pt idx="2170">
                  <c:v>-1.1599999899999998</c:v>
                </c:pt>
                <c:pt idx="2171">
                  <c:v>-1.1759999899999998</c:v>
                </c:pt>
                <c:pt idx="2172">
                  <c:v>-1.1599999899999998</c:v>
                </c:pt>
                <c:pt idx="2173">
                  <c:v>-1.1599999899999998</c:v>
                </c:pt>
                <c:pt idx="2174">
                  <c:v>-1.1519999899999998</c:v>
                </c:pt>
                <c:pt idx="2175">
                  <c:v>-1.1679999899999998</c:v>
                </c:pt>
                <c:pt idx="2176">
                  <c:v>-1.1359999899999988</c:v>
                </c:pt>
                <c:pt idx="2177">
                  <c:v>-1.1679999899999998</c:v>
                </c:pt>
                <c:pt idx="2178">
                  <c:v>-1.1679999899999998</c:v>
                </c:pt>
                <c:pt idx="2179">
                  <c:v>-1.1599999899999998</c:v>
                </c:pt>
                <c:pt idx="2180">
                  <c:v>-1.1519999899999998</c:v>
                </c:pt>
                <c:pt idx="2181">
                  <c:v>-1.1519999899999998</c:v>
                </c:pt>
                <c:pt idx="2182">
                  <c:v>-1.1599999899999998</c:v>
                </c:pt>
                <c:pt idx="2183">
                  <c:v>-1.1679999899999998</c:v>
                </c:pt>
                <c:pt idx="2184">
                  <c:v>-1.1679999899999998</c:v>
                </c:pt>
                <c:pt idx="2185">
                  <c:v>-1.1679999899999998</c:v>
                </c:pt>
                <c:pt idx="2186">
                  <c:v>-1.1599999899999998</c:v>
                </c:pt>
                <c:pt idx="2187">
                  <c:v>-1.1599999899999998</c:v>
                </c:pt>
                <c:pt idx="2188">
                  <c:v>-1.1439999899999989</c:v>
                </c:pt>
                <c:pt idx="2189">
                  <c:v>-1.1359999899999988</c:v>
                </c:pt>
                <c:pt idx="2190">
                  <c:v>-1.1599999899999998</c:v>
                </c:pt>
                <c:pt idx="2191">
                  <c:v>-1.1599999899999998</c:v>
                </c:pt>
                <c:pt idx="2192">
                  <c:v>-1.1439999899999989</c:v>
                </c:pt>
                <c:pt idx="2193">
                  <c:v>-1.1679999899999998</c:v>
                </c:pt>
                <c:pt idx="2194">
                  <c:v>-1.1519999899999998</c:v>
                </c:pt>
                <c:pt idx="2195">
                  <c:v>-1.1599999899999998</c:v>
                </c:pt>
                <c:pt idx="2196">
                  <c:v>-1.1679999899999998</c:v>
                </c:pt>
                <c:pt idx="2197">
                  <c:v>-1.1439999899999989</c:v>
                </c:pt>
                <c:pt idx="2198">
                  <c:v>-1.1599999899999998</c:v>
                </c:pt>
                <c:pt idx="2199">
                  <c:v>-1.1519999899999998</c:v>
                </c:pt>
                <c:pt idx="2200">
                  <c:v>-1.1519999899999998</c:v>
                </c:pt>
                <c:pt idx="2201">
                  <c:v>-1.1679999899999998</c:v>
                </c:pt>
                <c:pt idx="2202">
                  <c:v>-1.1599999899999998</c:v>
                </c:pt>
                <c:pt idx="2203">
                  <c:v>-1.1519999899999998</c:v>
                </c:pt>
                <c:pt idx="2204">
                  <c:v>-1.1519999899999998</c:v>
                </c:pt>
                <c:pt idx="2205">
                  <c:v>-1.1599999899999998</c:v>
                </c:pt>
                <c:pt idx="2206">
                  <c:v>-1.1599999899999998</c:v>
                </c:pt>
                <c:pt idx="2207">
                  <c:v>-1.1599999899999998</c:v>
                </c:pt>
                <c:pt idx="2208">
                  <c:v>-1.1599999899999998</c:v>
                </c:pt>
                <c:pt idx="2209">
                  <c:v>-1.1519999899999998</c:v>
                </c:pt>
                <c:pt idx="2210">
                  <c:v>-1.1599999899999998</c:v>
                </c:pt>
                <c:pt idx="2211">
                  <c:v>-1.1599999899999998</c:v>
                </c:pt>
                <c:pt idx="2212">
                  <c:v>-1.1439999899999989</c:v>
                </c:pt>
                <c:pt idx="2213">
                  <c:v>-1.1599999899999998</c:v>
                </c:pt>
                <c:pt idx="2214">
                  <c:v>-1.1599999899999998</c:v>
                </c:pt>
                <c:pt idx="2215">
                  <c:v>-1.1599999899999998</c:v>
                </c:pt>
                <c:pt idx="2216">
                  <c:v>-1.1519999899999998</c:v>
                </c:pt>
                <c:pt idx="2217">
                  <c:v>-1.1519999899999998</c:v>
                </c:pt>
                <c:pt idx="2218">
                  <c:v>-1.1519999899999998</c:v>
                </c:pt>
                <c:pt idx="2219">
                  <c:v>-1.1679999899999998</c:v>
                </c:pt>
                <c:pt idx="2220">
                  <c:v>-1.1439999899999989</c:v>
                </c:pt>
                <c:pt idx="2221">
                  <c:v>-1.1519999899999998</c:v>
                </c:pt>
                <c:pt idx="2222">
                  <c:v>-1.1519999899999998</c:v>
                </c:pt>
                <c:pt idx="2223">
                  <c:v>-1.1359999899999988</c:v>
                </c:pt>
                <c:pt idx="2224">
                  <c:v>-1.1519999899999998</c:v>
                </c:pt>
                <c:pt idx="2225">
                  <c:v>-1.1519999899999998</c:v>
                </c:pt>
                <c:pt idx="2226">
                  <c:v>-1.1519999899999998</c:v>
                </c:pt>
                <c:pt idx="2227">
                  <c:v>-1.1679999899999998</c:v>
                </c:pt>
                <c:pt idx="2228">
                  <c:v>-1.1599999899999998</c:v>
                </c:pt>
                <c:pt idx="2229">
                  <c:v>-1.1519999899999998</c:v>
                </c:pt>
                <c:pt idx="2230">
                  <c:v>-1.1519999899999998</c:v>
                </c:pt>
                <c:pt idx="2231">
                  <c:v>-1.1519999899999998</c:v>
                </c:pt>
                <c:pt idx="2232">
                  <c:v>-1.1519999899999998</c:v>
                </c:pt>
                <c:pt idx="2233">
                  <c:v>-1.1519999899999998</c:v>
                </c:pt>
                <c:pt idx="2234">
                  <c:v>-1.1439999899999989</c:v>
                </c:pt>
                <c:pt idx="2235">
                  <c:v>-1.1759999899999998</c:v>
                </c:pt>
                <c:pt idx="2236">
                  <c:v>-1.1359999899999988</c:v>
                </c:pt>
                <c:pt idx="2237">
                  <c:v>-1.1599999899999998</c:v>
                </c:pt>
                <c:pt idx="2238">
                  <c:v>-1.1599999899999998</c:v>
                </c:pt>
                <c:pt idx="2239">
                  <c:v>-1.1599999899999998</c:v>
                </c:pt>
                <c:pt idx="2240">
                  <c:v>-1.1519999899999998</c:v>
                </c:pt>
                <c:pt idx="2241">
                  <c:v>-1.1519999899999998</c:v>
                </c:pt>
                <c:pt idx="2242">
                  <c:v>-1.1599999899999998</c:v>
                </c:pt>
                <c:pt idx="2243">
                  <c:v>-1.1519999899999998</c:v>
                </c:pt>
                <c:pt idx="2244">
                  <c:v>-1.1599999899999998</c:v>
                </c:pt>
                <c:pt idx="2245">
                  <c:v>-1.1519999899999998</c:v>
                </c:pt>
                <c:pt idx="2246">
                  <c:v>-1.1519999899999998</c:v>
                </c:pt>
                <c:pt idx="2247">
                  <c:v>-1.1519999899999998</c:v>
                </c:pt>
                <c:pt idx="2248">
                  <c:v>-1.1599999899999998</c:v>
                </c:pt>
                <c:pt idx="2249">
                  <c:v>-1.1599999899999998</c:v>
                </c:pt>
                <c:pt idx="2250">
                  <c:v>-1.1519999899999998</c:v>
                </c:pt>
                <c:pt idx="2251">
                  <c:v>-1.1599999899999998</c:v>
                </c:pt>
                <c:pt idx="2252">
                  <c:v>-1.1599999899999998</c:v>
                </c:pt>
                <c:pt idx="2253">
                  <c:v>-1.1359999899999988</c:v>
                </c:pt>
                <c:pt idx="2254">
                  <c:v>-1.1519999899999998</c:v>
                </c:pt>
                <c:pt idx="2255">
                  <c:v>-1.1599999899999998</c:v>
                </c:pt>
                <c:pt idx="2256">
                  <c:v>-1.1519999899999998</c:v>
                </c:pt>
                <c:pt idx="2257">
                  <c:v>-1.1359999899999988</c:v>
                </c:pt>
                <c:pt idx="2258">
                  <c:v>-1.1599999899999998</c:v>
                </c:pt>
                <c:pt idx="2259">
                  <c:v>-1.1599999899999998</c:v>
                </c:pt>
                <c:pt idx="2260">
                  <c:v>-1.1359999899999988</c:v>
                </c:pt>
                <c:pt idx="2261">
                  <c:v>-1.1519999899999998</c:v>
                </c:pt>
                <c:pt idx="2262">
                  <c:v>-1.1519999899999998</c:v>
                </c:pt>
                <c:pt idx="2263">
                  <c:v>-1.1519999899999998</c:v>
                </c:pt>
                <c:pt idx="2264">
                  <c:v>-1.1599999899999998</c:v>
                </c:pt>
                <c:pt idx="2265">
                  <c:v>-1.1519999899999998</c:v>
                </c:pt>
                <c:pt idx="2266">
                  <c:v>-1.1519999899999998</c:v>
                </c:pt>
                <c:pt idx="2267">
                  <c:v>-1.1519999899999998</c:v>
                </c:pt>
                <c:pt idx="2268">
                  <c:v>-1.1359999899999988</c:v>
                </c:pt>
                <c:pt idx="2269">
                  <c:v>-1.1439999899999989</c:v>
                </c:pt>
                <c:pt idx="2270">
                  <c:v>-1.1599999899999998</c:v>
                </c:pt>
                <c:pt idx="2271">
                  <c:v>-1.1439999899999989</c:v>
                </c:pt>
                <c:pt idx="2272">
                  <c:v>-1.1599999899999998</c:v>
                </c:pt>
                <c:pt idx="2273">
                  <c:v>-1.1519999899999998</c:v>
                </c:pt>
                <c:pt idx="2274">
                  <c:v>-1.1599999899999998</c:v>
                </c:pt>
                <c:pt idx="2275">
                  <c:v>-1.1599999899999998</c:v>
                </c:pt>
                <c:pt idx="2276">
                  <c:v>-1.1439999899999989</c:v>
                </c:pt>
                <c:pt idx="2277">
                  <c:v>-1.1439999899999989</c:v>
                </c:pt>
                <c:pt idx="2278">
                  <c:v>-1.1359999899999988</c:v>
                </c:pt>
                <c:pt idx="2279">
                  <c:v>-1.1359999899999988</c:v>
                </c:pt>
                <c:pt idx="2280">
                  <c:v>-1.1439999899999989</c:v>
                </c:pt>
                <c:pt idx="2281">
                  <c:v>-1.1359999899999988</c:v>
                </c:pt>
                <c:pt idx="2282">
                  <c:v>-1.1599999899999998</c:v>
                </c:pt>
                <c:pt idx="2283">
                  <c:v>-1.1519999899999998</c:v>
                </c:pt>
                <c:pt idx="2284">
                  <c:v>-1.1359999899999988</c:v>
                </c:pt>
                <c:pt idx="2285">
                  <c:v>-1.1439999899999989</c:v>
                </c:pt>
                <c:pt idx="2286">
                  <c:v>-1.1519999899999998</c:v>
                </c:pt>
                <c:pt idx="2287">
                  <c:v>-1.1439999899999989</c:v>
                </c:pt>
                <c:pt idx="2288">
                  <c:v>-1.1519999899999998</c:v>
                </c:pt>
                <c:pt idx="2289">
                  <c:v>-1.1439999899999989</c:v>
                </c:pt>
                <c:pt idx="2290">
                  <c:v>-1.1759999899999998</c:v>
                </c:pt>
                <c:pt idx="2291">
                  <c:v>-1.1519999899999998</c:v>
                </c:pt>
                <c:pt idx="2292">
                  <c:v>-1.1359999899999988</c:v>
                </c:pt>
                <c:pt idx="2293">
                  <c:v>-1.1519999899999998</c:v>
                </c:pt>
                <c:pt idx="2294">
                  <c:v>-1.1439999899999989</c:v>
                </c:pt>
                <c:pt idx="2295">
                  <c:v>-1.1519999899999998</c:v>
                </c:pt>
                <c:pt idx="2296">
                  <c:v>-1.1519999899999998</c:v>
                </c:pt>
                <c:pt idx="2297">
                  <c:v>-1.1519999899999998</c:v>
                </c:pt>
                <c:pt idx="2298">
                  <c:v>-1.1519999899999998</c:v>
                </c:pt>
                <c:pt idx="2299">
                  <c:v>-1.1359999899999988</c:v>
                </c:pt>
                <c:pt idx="2300">
                  <c:v>-1.1519999899999998</c:v>
                </c:pt>
                <c:pt idx="2301">
                  <c:v>-1.1439999899999989</c:v>
                </c:pt>
                <c:pt idx="2302">
                  <c:v>-1.1519999899999998</c:v>
                </c:pt>
                <c:pt idx="2303">
                  <c:v>-1.1519999899999998</c:v>
                </c:pt>
                <c:pt idx="2304">
                  <c:v>-1.1439999899999989</c:v>
                </c:pt>
                <c:pt idx="2305">
                  <c:v>-1.1439999899999989</c:v>
                </c:pt>
                <c:pt idx="2306">
                  <c:v>-1.1599999899999998</c:v>
                </c:pt>
                <c:pt idx="2307">
                  <c:v>-1.1519999899999998</c:v>
                </c:pt>
                <c:pt idx="2308">
                  <c:v>-1.1519999899999998</c:v>
                </c:pt>
                <c:pt idx="2309">
                  <c:v>-1.1359999899999988</c:v>
                </c:pt>
                <c:pt idx="2310">
                  <c:v>-1.1599999899999998</c:v>
                </c:pt>
                <c:pt idx="2311">
                  <c:v>-1.1599999899999998</c:v>
                </c:pt>
                <c:pt idx="2312">
                  <c:v>-1.1519999899999998</c:v>
                </c:pt>
                <c:pt idx="2313">
                  <c:v>-1.1599999899999998</c:v>
                </c:pt>
                <c:pt idx="2314">
                  <c:v>-1.1599999899999998</c:v>
                </c:pt>
                <c:pt idx="2315">
                  <c:v>-1.1519999899999998</c:v>
                </c:pt>
                <c:pt idx="2316">
                  <c:v>-1.1439999899999989</c:v>
                </c:pt>
                <c:pt idx="2317">
                  <c:v>-1.1199999899999988</c:v>
                </c:pt>
                <c:pt idx="2318">
                  <c:v>-1.1439999899999989</c:v>
                </c:pt>
                <c:pt idx="2319">
                  <c:v>-1.1519999899999998</c:v>
                </c:pt>
                <c:pt idx="2320">
                  <c:v>-1.1599999899999998</c:v>
                </c:pt>
                <c:pt idx="2321">
                  <c:v>-1.1519999899999998</c:v>
                </c:pt>
                <c:pt idx="2322">
                  <c:v>-1.1599999899999998</c:v>
                </c:pt>
                <c:pt idx="2323">
                  <c:v>-1.1519999899999998</c:v>
                </c:pt>
                <c:pt idx="2324">
                  <c:v>-1.1439999899999989</c:v>
                </c:pt>
                <c:pt idx="2325">
                  <c:v>-1.1519999899999998</c:v>
                </c:pt>
                <c:pt idx="2326">
                  <c:v>-1.1439999899999989</c:v>
                </c:pt>
                <c:pt idx="2327">
                  <c:v>-1.1359999899999988</c:v>
                </c:pt>
                <c:pt idx="2328">
                  <c:v>-1.1359999899999988</c:v>
                </c:pt>
                <c:pt idx="2329">
                  <c:v>-1.1439999899999989</c:v>
                </c:pt>
                <c:pt idx="2330">
                  <c:v>-1.1519999899999998</c:v>
                </c:pt>
                <c:pt idx="2331">
                  <c:v>-1.1439999899999989</c:v>
                </c:pt>
                <c:pt idx="2332">
                  <c:v>-1.1439999899999989</c:v>
                </c:pt>
                <c:pt idx="2333">
                  <c:v>-1.1279999899999988</c:v>
                </c:pt>
                <c:pt idx="2334">
                  <c:v>-1.1439999899999989</c:v>
                </c:pt>
                <c:pt idx="2335">
                  <c:v>-1.1439999899999989</c:v>
                </c:pt>
                <c:pt idx="2336">
                  <c:v>-1.1599999899999998</c:v>
                </c:pt>
                <c:pt idx="2337">
                  <c:v>-1.1519999899999998</c:v>
                </c:pt>
                <c:pt idx="2338">
                  <c:v>-1.1439999899999989</c:v>
                </c:pt>
                <c:pt idx="2339">
                  <c:v>-1.1279999899999988</c:v>
                </c:pt>
                <c:pt idx="2340">
                  <c:v>-1.1439999899999989</c:v>
                </c:pt>
                <c:pt idx="2341">
                  <c:v>-1.1599999899999998</c:v>
                </c:pt>
                <c:pt idx="2342">
                  <c:v>-1.1359999899999988</c:v>
                </c:pt>
                <c:pt idx="2343">
                  <c:v>-1.1519999899999998</c:v>
                </c:pt>
                <c:pt idx="2344">
                  <c:v>-1.1519999899999998</c:v>
                </c:pt>
                <c:pt idx="2345">
                  <c:v>-1.1359999899999988</c:v>
                </c:pt>
                <c:pt idx="2346">
                  <c:v>-1.1439999899999989</c:v>
                </c:pt>
                <c:pt idx="2347">
                  <c:v>-1.1519999899999998</c:v>
                </c:pt>
                <c:pt idx="2348">
                  <c:v>-1.1439999899999989</c:v>
                </c:pt>
                <c:pt idx="2349">
                  <c:v>-1.1439999899999989</c:v>
                </c:pt>
                <c:pt idx="2350">
                  <c:v>-1.1599999899999998</c:v>
                </c:pt>
                <c:pt idx="2351">
                  <c:v>-1.1519999899999998</c:v>
                </c:pt>
                <c:pt idx="2352">
                  <c:v>-1.1439999899999989</c:v>
                </c:pt>
                <c:pt idx="2353">
                  <c:v>-1.1439999899999989</c:v>
                </c:pt>
                <c:pt idx="2354">
                  <c:v>-1.1519999899999998</c:v>
                </c:pt>
                <c:pt idx="2355">
                  <c:v>-1.1679999899999998</c:v>
                </c:pt>
                <c:pt idx="2356">
                  <c:v>-1.1439999899999989</c:v>
                </c:pt>
                <c:pt idx="2357">
                  <c:v>-1.1519999899999998</c:v>
                </c:pt>
                <c:pt idx="2358">
                  <c:v>-1.1599999899999998</c:v>
                </c:pt>
                <c:pt idx="2359">
                  <c:v>-1.1519999899999998</c:v>
                </c:pt>
                <c:pt idx="2360">
                  <c:v>-1.1519999899999998</c:v>
                </c:pt>
                <c:pt idx="2361">
                  <c:v>-1.1519999899999998</c:v>
                </c:pt>
                <c:pt idx="2362">
                  <c:v>-1.1679999899999998</c:v>
                </c:pt>
                <c:pt idx="2363">
                  <c:v>-1.1439999899999989</c:v>
                </c:pt>
                <c:pt idx="2364">
                  <c:v>-1.1519999899999998</c:v>
                </c:pt>
                <c:pt idx="2365">
                  <c:v>-1.1519999899999998</c:v>
                </c:pt>
                <c:pt idx="2366">
                  <c:v>-1.1599999899999998</c:v>
                </c:pt>
                <c:pt idx="2367">
                  <c:v>-1.1519999899999998</c:v>
                </c:pt>
                <c:pt idx="2368">
                  <c:v>-1.1439999899999989</c:v>
                </c:pt>
                <c:pt idx="2369">
                  <c:v>-1.1359999899999988</c:v>
                </c:pt>
                <c:pt idx="2370">
                  <c:v>-1.1519999899999998</c:v>
                </c:pt>
                <c:pt idx="2371">
                  <c:v>-1.1599999899999998</c:v>
                </c:pt>
                <c:pt idx="2372">
                  <c:v>-1.1519999899999998</c:v>
                </c:pt>
                <c:pt idx="2373">
                  <c:v>-1.1519999899999998</c:v>
                </c:pt>
                <c:pt idx="2374">
                  <c:v>-1.1519999899999998</c:v>
                </c:pt>
                <c:pt idx="2375">
                  <c:v>-1.1519999899999998</c:v>
                </c:pt>
                <c:pt idx="2376">
                  <c:v>-1.1519999899999998</c:v>
                </c:pt>
                <c:pt idx="2377">
                  <c:v>-1.1519999899999998</c:v>
                </c:pt>
                <c:pt idx="2378">
                  <c:v>-1.1439999899999989</c:v>
                </c:pt>
                <c:pt idx="2379">
                  <c:v>-1.1519999899999998</c:v>
                </c:pt>
                <c:pt idx="2380">
                  <c:v>-1.1519999899999998</c:v>
                </c:pt>
                <c:pt idx="2381">
                  <c:v>-1.1599999899999998</c:v>
                </c:pt>
                <c:pt idx="2382">
                  <c:v>-1.1439999899999989</c:v>
                </c:pt>
                <c:pt idx="2383">
                  <c:v>-1.1519999899999998</c:v>
                </c:pt>
                <c:pt idx="2384">
                  <c:v>-1.1519999899999998</c:v>
                </c:pt>
                <c:pt idx="2385">
                  <c:v>-1.1519999899999998</c:v>
                </c:pt>
                <c:pt idx="2386">
                  <c:v>-1.1439999899999989</c:v>
                </c:pt>
                <c:pt idx="2387">
                  <c:v>-1.1679999899999998</c:v>
                </c:pt>
                <c:pt idx="2388">
                  <c:v>-1.1919999899999998</c:v>
                </c:pt>
                <c:pt idx="2389">
                  <c:v>-1.1759999899999998</c:v>
                </c:pt>
                <c:pt idx="2390">
                  <c:v>-1.1679999899999998</c:v>
                </c:pt>
                <c:pt idx="2391">
                  <c:v>-1.1519999899999998</c:v>
                </c:pt>
                <c:pt idx="2392">
                  <c:v>-1.1599999899999998</c:v>
                </c:pt>
                <c:pt idx="2393">
                  <c:v>-1.1599999899999998</c:v>
                </c:pt>
                <c:pt idx="2394">
                  <c:v>-1.1599999899999998</c:v>
                </c:pt>
                <c:pt idx="2395">
                  <c:v>-1.1599999899999998</c:v>
                </c:pt>
                <c:pt idx="2396">
                  <c:v>-1.1519999899999998</c:v>
                </c:pt>
                <c:pt idx="2397">
                  <c:v>-1.1599999899999998</c:v>
                </c:pt>
                <c:pt idx="2398">
                  <c:v>-1.1519999899999998</c:v>
                </c:pt>
                <c:pt idx="2399">
                  <c:v>-1.1439999899999989</c:v>
                </c:pt>
                <c:pt idx="2400">
                  <c:v>-1.1439999899999989</c:v>
                </c:pt>
                <c:pt idx="2401">
                  <c:v>-1.1599999899999998</c:v>
                </c:pt>
                <c:pt idx="2402">
                  <c:v>-1.1679999899999998</c:v>
                </c:pt>
                <c:pt idx="2403">
                  <c:v>-1.1679999899999998</c:v>
                </c:pt>
                <c:pt idx="2404">
                  <c:v>-1.1519999899999998</c:v>
                </c:pt>
                <c:pt idx="2405">
                  <c:v>-1.1599999899999998</c:v>
                </c:pt>
                <c:pt idx="2406">
                  <c:v>-1.1599999899999998</c:v>
                </c:pt>
                <c:pt idx="2407">
                  <c:v>-1.1599999899999998</c:v>
                </c:pt>
                <c:pt idx="2408">
                  <c:v>-1.1599999899999998</c:v>
                </c:pt>
                <c:pt idx="2409">
                  <c:v>-1.1599999899999998</c:v>
                </c:pt>
                <c:pt idx="2410">
                  <c:v>-1.1679999899999998</c:v>
                </c:pt>
                <c:pt idx="2411">
                  <c:v>-1.1599999899999998</c:v>
                </c:pt>
                <c:pt idx="2412">
                  <c:v>-1.1599999899999998</c:v>
                </c:pt>
                <c:pt idx="2413">
                  <c:v>-1.1519999899999998</c:v>
                </c:pt>
                <c:pt idx="2414">
                  <c:v>-1.1599999899999998</c:v>
                </c:pt>
                <c:pt idx="2415">
                  <c:v>-1.1599999899999998</c:v>
                </c:pt>
                <c:pt idx="2416">
                  <c:v>-1.1599999899999998</c:v>
                </c:pt>
                <c:pt idx="2417">
                  <c:v>-1.1599999899999998</c:v>
                </c:pt>
                <c:pt idx="2418">
                  <c:v>-1.1599999899999998</c:v>
                </c:pt>
                <c:pt idx="2419">
                  <c:v>-1.1599999899999998</c:v>
                </c:pt>
                <c:pt idx="2420">
                  <c:v>-1.1519999899999998</c:v>
                </c:pt>
                <c:pt idx="2421">
                  <c:v>-1.1519999899999998</c:v>
                </c:pt>
                <c:pt idx="2422">
                  <c:v>-1.1599999899999998</c:v>
                </c:pt>
                <c:pt idx="2423">
                  <c:v>-1.1599999899999998</c:v>
                </c:pt>
                <c:pt idx="2424">
                  <c:v>-1.1359999899999988</c:v>
                </c:pt>
                <c:pt idx="2425">
                  <c:v>-1.1519999899999998</c:v>
                </c:pt>
                <c:pt idx="2426">
                  <c:v>-1.1599999899999998</c:v>
                </c:pt>
                <c:pt idx="2427">
                  <c:v>-1.1599999899999998</c:v>
                </c:pt>
                <c:pt idx="2428">
                  <c:v>-1.1519999899999998</c:v>
                </c:pt>
                <c:pt idx="2429">
                  <c:v>-1.1519999899999998</c:v>
                </c:pt>
                <c:pt idx="2430">
                  <c:v>-1.1519999899999998</c:v>
                </c:pt>
                <c:pt idx="2431">
                  <c:v>-1.1599999899999998</c:v>
                </c:pt>
                <c:pt idx="2432">
                  <c:v>-1.1599999899999998</c:v>
                </c:pt>
                <c:pt idx="2433">
                  <c:v>-1.1679999899999998</c:v>
                </c:pt>
                <c:pt idx="2434">
                  <c:v>-1.1519999899999998</c:v>
                </c:pt>
                <c:pt idx="2435">
                  <c:v>-1.1519999899999998</c:v>
                </c:pt>
                <c:pt idx="2436">
                  <c:v>-1.1599999899999998</c:v>
                </c:pt>
                <c:pt idx="2437">
                  <c:v>-1.1599999899999998</c:v>
                </c:pt>
                <c:pt idx="2438">
                  <c:v>-1.1599999899999998</c:v>
                </c:pt>
                <c:pt idx="2439">
                  <c:v>-1.1519999899999998</c:v>
                </c:pt>
                <c:pt idx="2440">
                  <c:v>-1.1279999899999988</c:v>
                </c:pt>
                <c:pt idx="2441">
                  <c:v>-1.1599999899999998</c:v>
                </c:pt>
                <c:pt idx="2442">
                  <c:v>-1.1519999899999998</c:v>
                </c:pt>
                <c:pt idx="2443">
                  <c:v>-1.1519999899999998</c:v>
                </c:pt>
                <c:pt idx="2444">
                  <c:v>-1.1599999899999998</c:v>
                </c:pt>
                <c:pt idx="2445">
                  <c:v>-1.1599999899999998</c:v>
                </c:pt>
                <c:pt idx="2446">
                  <c:v>-1.1519999899999998</c:v>
                </c:pt>
                <c:pt idx="2447">
                  <c:v>-1.1599999899999998</c:v>
                </c:pt>
                <c:pt idx="2448">
                  <c:v>-1.1599999899999998</c:v>
                </c:pt>
                <c:pt idx="2449">
                  <c:v>-1.1599999899999998</c:v>
                </c:pt>
                <c:pt idx="2450">
                  <c:v>-1.1439999899999989</c:v>
                </c:pt>
                <c:pt idx="2451">
                  <c:v>-1.1599999899999998</c:v>
                </c:pt>
                <c:pt idx="2452">
                  <c:v>-1.1519999899999998</c:v>
                </c:pt>
                <c:pt idx="2453">
                  <c:v>-1.1519999899999998</c:v>
                </c:pt>
                <c:pt idx="2454">
                  <c:v>-1.1359999899999988</c:v>
                </c:pt>
                <c:pt idx="2455">
                  <c:v>-1.1599999899999998</c:v>
                </c:pt>
                <c:pt idx="2456">
                  <c:v>-1.1679999899999998</c:v>
                </c:pt>
                <c:pt idx="2457">
                  <c:v>-1.1519999899999998</c:v>
                </c:pt>
                <c:pt idx="2458">
                  <c:v>-1.1519999899999998</c:v>
                </c:pt>
                <c:pt idx="2459">
                  <c:v>-1.1599999899999998</c:v>
                </c:pt>
                <c:pt idx="2460">
                  <c:v>-1.1359999899999988</c:v>
                </c:pt>
                <c:pt idx="2461">
                  <c:v>-1.1519999899999998</c:v>
                </c:pt>
                <c:pt idx="2462">
                  <c:v>-1.1599999899999998</c:v>
                </c:pt>
                <c:pt idx="2463">
                  <c:v>-1.1519999899999998</c:v>
                </c:pt>
                <c:pt idx="2464">
                  <c:v>-1.1519999899999998</c:v>
                </c:pt>
                <c:pt idx="2465">
                  <c:v>-1.1599999899999998</c:v>
                </c:pt>
                <c:pt idx="2466">
                  <c:v>-1.1599999899999998</c:v>
                </c:pt>
                <c:pt idx="2467">
                  <c:v>-1.1519999899999998</c:v>
                </c:pt>
                <c:pt idx="2468">
                  <c:v>-1.1439999899999989</c:v>
                </c:pt>
                <c:pt idx="2469">
                  <c:v>-1.1439999899999989</c:v>
                </c:pt>
                <c:pt idx="2470">
                  <c:v>-1.1599999899999998</c:v>
                </c:pt>
                <c:pt idx="2471">
                  <c:v>-1.1759999899999998</c:v>
                </c:pt>
                <c:pt idx="2472">
                  <c:v>-1.1519999899999998</c:v>
                </c:pt>
                <c:pt idx="2473">
                  <c:v>-1.1599999899999998</c:v>
                </c:pt>
                <c:pt idx="2474">
                  <c:v>-1.1519999899999998</c:v>
                </c:pt>
                <c:pt idx="2475">
                  <c:v>-1.1599999899999998</c:v>
                </c:pt>
                <c:pt idx="2476">
                  <c:v>-1.1439999899999989</c:v>
                </c:pt>
                <c:pt idx="2477">
                  <c:v>-1.1599999899999998</c:v>
                </c:pt>
                <c:pt idx="2478">
                  <c:v>-1.1599999899999998</c:v>
                </c:pt>
                <c:pt idx="2479">
                  <c:v>-1.1599999899999998</c:v>
                </c:pt>
                <c:pt idx="2480">
                  <c:v>-1.1519999899999998</c:v>
                </c:pt>
                <c:pt idx="2481">
                  <c:v>-1.1599999899999998</c:v>
                </c:pt>
                <c:pt idx="2482">
                  <c:v>-1.1519999899999998</c:v>
                </c:pt>
                <c:pt idx="2483">
                  <c:v>-1.1599999899999998</c:v>
                </c:pt>
                <c:pt idx="2484">
                  <c:v>-1.1599999899999998</c:v>
                </c:pt>
                <c:pt idx="2485">
                  <c:v>-1.1519999899999998</c:v>
                </c:pt>
                <c:pt idx="2486">
                  <c:v>-1.1599999899999998</c:v>
                </c:pt>
                <c:pt idx="2487">
                  <c:v>-1.1599999899999998</c:v>
                </c:pt>
                <c:pt idx="2488">
                  <c:v>-1.1519999899999998</c:v>
                </c:pt>
                <c:pt idx="2489">
                  <c:v>-1.1519999899999998</c:v>
                </c:pt>
                <c:pt idx="2490">
                  <c:v>-1.1599999899999998</c:v>
                </c:pt>
                <c:pt idx="2491">
                  <c:v>-1.1599999899999998</c:v>
                </c:pt>
                <c:pt idx="2492">
                  <c:v>-1.1599999899999998</c:v>
                </c:pt>
                <c:pt idx="2493">
                  <c:v>-1.1679999899999998</c:v>
                </c:pt>
                <c:pt idx="2494">
                  <c:v>-1.1599999899999998</c:v>
                </c:pt>
                <c:pt idx="2495">
                  <c:v>-1.1599999899999998</c:v>
                </c:pt>
                <c:pt idx="2496">
                  <c:v>-1.1599999899999998</c:v>
                </c:pt>
                <c:pt idx="2497">
                  <c:v>-1.1599999899999998</c:v>
                </c:pt>
                <c:pt idx="2498">
                  <c:v>-1.1599999899999998</c:v>
                </c:pt>
                <c:pt idx="2499">
                  <c:v>-1.1599999899999998</c:v>
                </c:pt>
                <c:pt idx="2500">
                  <c:v>-1.1679999899999998</c:v>
                </c:pt>
                <c:pt idx="2501">
                  <c:v>-1.1679999899999998</c:v>
                </c:pt>
                <c:pt idx="2502">
                  <c:v>-1.1519999899999998</c:v>
                </c:pt>
                <c:pt idx="2503">
                  <c:v>-1.1599999899999998</c:v>
                </c:pt>
                <c:pt idx="2504">
                  <c:v>-1.1679999899999998</c:v>
                </c:pt>
                <c:pt idx="2505">
                  <c:v>-1.1439999899999989</c:v>
                </c:pt>
                <c:pt idx="2506">
                  <c:v>-1.1519999899999998</c:v>
                </c:pt>
                <c:pt idx="2507">
                  <c:v>-1.1439999899999989</c:v>
                </c:pt>
                <c:pt idx="2508">
                  <c:v>-1.1519999899999998</c:v>
                </c:pt>
                <c:pt idx="2509">
                  <c:v>-1.1439999899999989</c:v>
                </c:pt>
                <c:pt idx="2510">
                  <c:v>-1.1519999899999998</c:v>
                </c:pt>
                <c:pt idx="2511">
                  <c:v>-1.1519999899999998</c:v>
                </c:pt>
                <c:pt idx="2512">
                  <c:v>-1.1439999899999989</c:v>
                </c:pt>
                <c:pt idx="2513">
                  <c:v>-1.1599999899999998</c:v>
                </c:pt>
                <c:pt idx="2514">
                  <c:v>-1.1519999899999998</c:v>
                </c:pt>
                <c:pt idx="2515">
                  <c:v>-1.1519999899999998</c:v>
                </c:pt>
                <c:pt idx="2516">
                  <c:v>-1.1599999899999998</c:v>
                </c:pt>
                <c:pt idx="2517">
                  <c:v>-1.1439999899999989</c:v>
                </c:pt>
                <c:pt idx="2518">
                  <c:v>-1.1599999899999998</c:v>
                </c:pt>
                <c:pt idx="2519">
                  <c:v>-1.1679999899999998</c:v>
                </c:pt>
                <c:pt idx="2520">
                  <c:v>-1.1359999899999988</c:v>
                </c:pt>
                <c:pt idx="2521">
                  <c:v>-1.1599999899999998</c:v>
                </c:pt>
                <c:pt idx="2522">
                  <c:v>-1.1439999899999989</c:v>
                </c:pt>
                <c:pt idx="2523">
                  <c:v>-1.1519999899999998</c:v>
                </c:pt>
                <c:pt idx="2524">
                  <c:v>-1.1599999899999998</c:v>
                </c:pt>
                <c:pt idx="2525">
                  <c:v>-1.1679999899999998</c:v>
                </c:pt>
                <c:pt idx="2526">
                  <c:v>-1.1599999899999998</c:v>
                </c:pt>
                <c:pt idx="2527">
                  <c:v>-1.1519999899999998</c:v>
                </c:pt>
                <c:pt idx="2528">
                  <c:v>-1.1519999899999998</c:v>
                </c:pt>
                <c:pt idx="2529">
                  <c:v>-1.1519999899999998</c:v>
                </c:pt>
                <c:pt idx="2530">
                  <c:v>-1.1519999899999998</c:v>
                </c:pt>
                <c:pt idx="2531">
                  <c:v>-1.1599999899999998</c:v>
                </c:pt>
                <c:pt idx="2532">
                  <c:v>-1.1679999899999998</c:v>
                </c:pt>
                <c:pt idx="2533">
                  <c:v>-1.1359999899999988</c:v>
                </c:pt>
                <c:pt idx="2534">
                  <c:v>-1.1359999899999988</c:v>
                </c:pt>
                <c:pt idx="2535">
                  <c:v>-1.1599999899999998</c:v>
                </c:pt>
                <c:pt idx="2536">
                  <c:v>-1.1519999899999998</c:v>
                </c:pt>
                <c:pt idx="2537">
                  <c:v>-1.1439999899999989</c:v>
                </c:pt>
                <c:pt idx="2538">
                  <c:v>-1.1519999899999998</c:v>
                </c:pt>
                <c:pt idx="2539">
                  <c:v>-1.1599999899999998</c:v>
                </c:pt>
                <c:pt idx="2540">
                  <c:v>-1.1519999899999998</c:v>
                </c:pt>
                <c:pt idx="2541">
                  <c:v>-1.1679999899999998</c:v>
                </c:pt>
                <c:pt idx="2542">
                  <c:v>-1.1599999899999998</c:v>
                </c:pt>
                <c:pt idx="2543">
                  <c:v>-1.1679999899999998</c:v>
                </c:pt>
                <c:pt idx="2544">
                  <c:v>-1.1599999899999998</c:v>
                </c:pt>
                <c:pt idx="2545">
                  <c:v>-1.1519999899999998</c:v>
                </c:pt>
                <c:pt idx="2546">
                  <c:v>-1.1359999899999988</c:v>
                </c:pt>
                <c:pt idx="2547">
                  <c:v>-1.1519999899999998</c:v>
                </c:pt>
                <c:pt idx="2548">
                  <c:v>-1.1519999899999998</c:v>
                </c:pt>
                <c:pt idx="2549">
                  <c:v>-1.1599999899999998</c:v>
                </c:pt>
                <c:pt idx="2550">
                  <c:v>-1.1519999899999998</c:v>
                </c:pt>
                <c:pt idx="2551">
                  <c:v>-1.1519999899999998</c:v>
                </c:pt>
                <c:pt idx="2552">
                  <c:v>-1.1519999899999998</c:v>
                </c:pt>
                <c:pt idx="2553">
                  <c:v>-1.1679999899999998</c:v>
                </c:pt>
                <c:pt idx="2554">
                  <c:v>-1.1519999899999998</c:v>
                </c:pt>
                <c:pt idx="2555">
                  <c:v>-1.1519999899999998</c:v>
                </c:pt>
                <c:pt idx="2556">
                  <c:v>-1.1599999899999998</c:v>
                </c:pt>
                <c:pt idx="2557">
                  <c:v>-1.1439999899999989</c:v>
                </c:pt>
                <c:pt idx="2558">
                  <c:v>-1.1439999899999989</c:v>
                </c:pt>
                <c:pt idx="2559">
                  <c:v>-1.1439999899999989</c:v>
                </c:pt>
                <c:pt idx="2560">
                  <c:v>-1.1359999899999988</c:v>
                </c:pt>
                <c:pt idx="2561">
                  <c:v>-1.1599999899999998</c:v>
                </c:pt>
                <c:pt idx="2562">
                  <c:v>-1.1439999899999989</c:v>
                </c:pt>
                <c:pt idx="2563">
                  <c:v>-1.1519999899999998</c:v>
                </c:pt>
                <c:pt idx="2564">
                  <c:v>-1.1519999899999998</c:v>
                </c:pt>
                <c:pt idx="2565">
                  <c:v>-1.1439999899999989</c:v>
                </c:pt>
                <c:pt idx="2566">
                  <c:v>-1.1599999899999998</c:v>
                </c:pt>
                <c:pt idx="2567">
                  <c:v>-1.1519999899999998</c:v>
                </c:pt>
                <c:pt idx="2568">
                  <c:v>-1.1679999899999998</c:v>
                </c:pt>
                <c:pt idx="2569">
                  <c:v>-1.1519999899999998</c:v>
                </c:pt>
                <c:pt idx="2570">
                  <c:v>-1.1599999899999998</c:v>
                </c:pt>
                <c:pt idx="2571">
                  <c:v>-1.1519999899999998</c:v>
                </c:pt>
                <c:pt idx="2572">
                  <c:v>-1.1439999899999989</c:v>
                </c:pt>
                <c:pt idx="2573">
                  <c:v>-1.1359999899999988</c:v>
                </c:pt>
                <c:pt idx="2574">
                  <c:v>-1.1519999899999998</c:v>
                </c:pt>
                <c:pt idx="2575">
                  <c:v>-1.1599999899999998</c:v>
                </c:pt>
                <c:pt idx="2576">
                  <c:v>-1.1439999899999989</c:v>
                </c:pt>
                <c:pt idx="2577">
                  <c:v>-1.1359999899999988</c:v>
                </c:pt>
                <c:pt idx="2578">
                  <c:v>-1.1599999899999998</c:v>
                </c:pt>
                <c:pt idx="2579">
                  <c:v>-1.1519999899999998</c:v>
                </c:pt>
                <c:pt idx="2580">
                  <c:v>-1.1439999899999989</c:v>
                </c:pt>
                <c:pt idx="2581">
                  <c:v>-1.1599999899999998</c:v>
                </c:pt>
                <c:pt idx="2582">
                  <c:v>-1.1439999899999989</c:v>
                </c:pt>
                <c:pt idx="2583">
                  <c:v>-1.1599999899999998</c:v>
                </c:pt>
                <c:pt idx="2584">
                  <c:v>-1.1439999899999989</c:v>
                </c:pt>
                <c:pt idx="2585">
                  <c:v>-1.1359999899999988</c:v>
                </c:pt>
                <c:pt idx="2586">
                  <c:v>-1.1439999899999989</c:v>
                </c:pt>
                <c:pt idx="2587">
                  <c:v>-1.1519999899999998</c:v>
                </c:pt>
                <c:pt idx="2588">
                  <c:v>-1.1519999899999998</c:v>
                </c:pt>
                <c:pt idx="2589">
                  <c:v>-1.1519999899999998</c:v>
                </c:pt>
                <c:pt idx="2590">
                  <c:v>-1.1519999899999998</c:v>
                </c:pt>
                <c:pt idx="2591">
                  <c:v>-1.1519999899999998</c:v>
                </c:pt>
                <c:pt idx="2592">
                  <c:v>-1.1439999899999989</c:v>
                </c:pt>
                <c:pt idx="2593">
                  <c:v>-1.1599999899999998</c:v>
                </c:pt>
                <c:pt idx="2594">
                  <c:v>-1.1519999899999998</c:v>
                </c:pt>
                <c:pt idx="2595">
                  <c:v>-1.1519999899999998</c:v>
                </c:pt>
                <c:pt idx="2596">
                  <c:v>-1.1519999899999998</c:v>
                </c:pt>
                <c:pt idx="2597">
                  <c:v>-1.1519999899999998</c:v>
                </c:pt>
                <c:pt idx="2598">
                  <c:v>-1.1439999899999989</c:v>
                </c:pt>
                <c:pt idx="2599">
                  <c:v>-1.1599999899999998</c:v>
                </c:pt>
                <c:pt idx="2600">
                  <c:v>-1.1519999899999998</c:v>
                </c:pt>
                <c:pt idx="2601">
                  <c:v>-1.1519999899999998</c:v>
                </c:pt>
                <c:pt idx="2602">
                  <c:v>-1.1359999899999988</c:v>
                </c:pt>
                <c:pt idx="2603">
                  <c:v>-1.1439999899999989</c:v>
                </c:pt>
                <c:pt idx="2604">
                  <c:v>-1.1279999899999988</c:v>
                </c:pt>
                <c:pt idx="2605">
                  <c:v>-1.1439999899999989</c:v>
                </c:pt>
                <c:pt idx="2606">
                  <c:v>-1.1599999899999998</c:v>
                </c:pt>
                <c:pt idx="2607">
                  <c:v>-1.1599999899999998</c:v>
                </c:pt>
                <c:pt idx="2608">
                  <c:v>-1.1359999899999988</c:v>
                </c:pt>
                <c:pt idx="2609">
                  <c:v>-1.1519999899999998</c:v>
                </c:pt>
                <c:pt idx="2610">
                  <c:v>-1.1359999899999988</c:v>
                </c:pt>
                <c:pt idx="2611">
                  <c:v>-1.1519999899999998</c:v>
                </c:pt>
                <c:pt idx="2612">
                  <c:v>-1.1599999899999998</c:v>
                </c:pt>
                <c:pt idx="2613">
                  <c:v>-1.1439999899999989</c:v>
                </c:pt>
                <c:pt idx="2614">
                  <c:v>-1.1599999899999998</c:v>
                </c:pt>
                <c:pt idx="2615">
                  <c:v>-1.1439999899999989</c:v>
                </c:pt>
                <c:pt idx="2616">
                  <c:v>-1.1519999899999998</c:v>
                </c:pt>
                <c:pt idx="2617">
                  <c:v>-1.1519999899999998</c:v>
                </c:pt>
                <c:pt idx="2618">
                  <c:v>-1.1519999899999998</c:v>
                </c:pt>
                <c:pt idx="2619">
                  <c:v>-1.1519999899999998</c:v>
                </c:pt>
                <c:pt idx="2620">
                  <c:v>-1.1199999899999988</c:v>
                </c:pt>
                <c:pt idx="2621">
                  <c:v>-1.1359999899999988</c:v>
                </c:pt>
                <c:pt idx="2622">
                  <c:v>-1.1519999899999998</c:v>
                </c:pt>
                <c:pt idx="2623">
                  <c:v>-1.1519999899999998</c:v>
                </c:pt>
                <c:pt idx="2624">
                  <c:v>-1.1199999899999988</c:v>
                </c:pt>
                <c:pt idx="2625">
                  <c:v>-1.1439999899999989</c:v>
                </c:pt>
                <c:pt idx="2626">
                  <c:v>-1.1439999899999989</c:v>
                </c:pt>
                <c:pt idx="2627">
                  <c:v>-1.1519999899999998</c:v>
                </c:pt>
                <c:pt idx="2628">
                  <c:v>-1.1519999899999998</c:v>
                </c:pt>
                <c:pt idx="2629">
                  <c:v>-1.1439999899999989</c:v>
                </c:pt>
                <c:pt idx="2630">
                  <c:v>-1.1599999899999998</c:v>
                </c:pt>
                <c:pt idx="2631">
                  <c:v>-1.1599999899999998</c:v>
                </c:pt>
                <c:pt idx="2632">
                  <c:v>-1.1359999899999988</c:v>
                </c:pt>
                <c:pt idx="2633">
                  <c:v>-1.1279999899999988</c:v>
                </c:pt>
                <c:pt idx="2634">
                  <c:v>-1.1519999899999998</c:v>
                </c:pt>
                <c:pt idx="2635">
                  <c:v>-1.1439999899999989</c:v>
                </c:pt>
                <c:pt idx="2636">
                  <c:v>-1.1359999899999988</c:v>
                </c:pt>
                <c:pt idx="2637">
                  <c:v>-1.1599999899999998</c:v>
                </c:pt>
                <c:pt idx="2638">
                  <c:v>-1.1439999899999989</c:v>
                </c:pt>
                <c:pt idx="2639">
                  <c:v>-1.1519999899999998</c:v>
                </c:pt>
                <c:pt idx="2640">
                  <c:v>-1.1279999899999988</c:v>
                </c:pt>
                <c:pt idx="2641">
                  <c:v>-1.1279999899999988</c:v>
                </c:pt>
                <c:pt idx="2642">
                  <c:v>-1.1519999899999998</c:v>
                </c:pt>
                <c:pt idx="2643">
                  <c:v>-1.1439999899999989</c:v>
                </c:pt>
                <c:pt idx="2644">
                  <c:v>-1.1519999899999998</c:v>
                </c:pt>
                <c:pt idx="2645">
                  <c:v>-1.1359999899999988</c:v>
                </c:pt>
                <c:pt idx="2646">
                  <c:v>-1.1439999899999989</c:v>
                </c:pt>
                <c:pt idx="2647">
                  <c:v>-1.1359999899999988</c:v>
                </c:pt>
                <c:pt idx="2648">
                  <c:v>-1.1519999899999998</c:v>
                </c:pt>
                <c:pt idx="2649">
                  <c:v>-1.1279999899999988</c:v>
                </c:pt>
                <c:pt idx="2650">
                  <c:v>-1.1359999899999988</c:v>
                </c:pt>
                <c:pt idx="2651">
                  <c:v>-1.1519999899999998</c:v>
                </c:pt>
                <c:pt idx="2652">
                  <c:v>-1.1439999899999989</c:v>
                </c:pt>
                <c:pt idx="2653">
                  <c:v>-1.1439999899999989</c:v>
                </c:pt>
                <c:pt idx="2654">
                  <c:v>-1.1439999899999989</c:v>
                </c:pt>
                <c:pt idx="2655">
                  <c:v>-1.1519999899999998</c:v>
                </c:pt>
                <c:pt idx="2656">
                  <c:v>-1.1359999899999988</c:v>
                </c:pt>
                <c:pt idx="2657">
                  <c:v>-1.1519999899999998</c:v>
                </c:pt>
                <c:pt idx="2658">
                  <c:v>-1.1599999899999998</c:v>
                </c:pt>
                <c:pt idx="2659">
                  <c:v>-1.1519999899999998</c:v>
                </c:pt>
                <c:pt idx="2660">
                  <c:v>-1.1519999899999998</c:v>
                </c:pt>
                <c:pt idx="2661">
                  <c:v>-1.1279999899999988</c:v>
                </c:pt>
                <c:pt idx="2662">
                  <c:v>-1.1599999899999998</c:v>
                </c:pt>
                <c:pt idx="2663">
                  <c:v>-1.1439999899999989</c:v>
                </c:pt>
                <c:pt idx="2664">
                  <c:v>-1.1279999899999988</c:v>
                </c:pt>
                <c:pt idx="2665">
                  <c:v>-1.1359999899999988</c:v>
                </c:pt>
                <c:pt idx="2666">
                  <c:v>-1.1439999899999989</c:v>
                </c:pt>
                <c:pt idx="2667">
                  <c:v>-1.1439999899999989</c:v>
                </c:pt>
                <c:pt idx="2668">
                  <c:v>-1.1519999899999998</c:v>
                </c:pt>
                <c:pt idx="2669">
                  <c:v>-1.1439999899999989</c:v>
                </c:pt>
                <c:pt idx="2670">
                  <c:v>-1.1519999899999998</c:v>
                </c:pt>
                <c:pt idx="2671">
                  <c:v>-1.1599999899999998</c:v>
                </c:pt>
                <c:pt idx="2672">
                  <c:v>-1.1439999899999989</c:v>
                </c:pt>
                <c:pt idx="2673">
                  <c:v>-1.1439999899999989</c:v>
                </c:pt>
                <c:pt idx="2674">
                  <c:v>-1.1439999899999989</c:v>
                </c:pt>
                <c:pt idx="2675">
                  <c:v>-1.1439999899999989</c:v>
                </c:pt>
                <c:pt idx="2676">
                  <c:v>-1.1439999899999989</c:v>
                </c:pt>
                <c:pt idx="2677">
                  <c:v>-1.1519999899999998</c:v>
                </c:pt>
                <c:pt idx="2678">
                  <c:v>-1.1759999899999998</c:v>
                </c:pt>
                <c:pt idx="2679">
                  <c:v>-1.1519999899999998</c:v>
                </c:pt>
                <c:pt idx="2680">
                  <c:v>-1.1439999899999989</c:v>
                </c:pt>
                <c:pt idx="2681">
                  <c:v>-1.1439999899999989</c:v>
                </c:pt>
                <c:pt idx="2682">
                  <c:v>-1.1359999899999988</c:v>
                </c:pt>
                <c:pt idx="2683">
                  <c:v>-1.1599999899999998</c:v>
                </c:pt>
                <c:pt idx="2684">
                  <c:v>-1.1519999899999998</c:v>
                </c:pt>
                <c:pt idx="2685">
                  <c:v>-1.1519999899999998</c:v>
                </c:pt>
                <c:pt idx="2686">
                  <c:v>-1.1439999899999989</c:v>
                </c:pt>
                <c:pt idx="2687">
                  <c:v>-1.1359999899999988</c:v>
                </c:pt>
                <c:pt idx="2688">
                  <c:v>-1.1359999899999988</c:v>
                </c:pt>
                <c:pt idx="2689">
                  <c:v>-1.1279999899999988</c:v>
                </c:pt>
                <c:pt idx="2690">
                  <c:v>-1.1359999899999988</c:v>
                </c:pt>
                <c:pt idx="2691">
                  <c:v>-1.1519999899999998</c:v>
                </c:pt>
                <c:pt idx="2692">
                  <c:v>-1.1519999899999998</c:v>
                </c:pt>
                <c:pt idx="2693">
                  <c:v>-1.1439999899999989</c:v>
                </c:pt>
                <c:pt idx="2694">
                  <c:v>-1.1359999899999988</c:v>
                </c:pt>
                <c:pt idx="2695">
                  <c:v>-1.1279999899999988</c:v>
                </c:pt>
                <c:pt idx="2696">
                  <c:v>-1.1439999899999989</c:v>
                </c:pt>
                <c:pt idx="2697">
                  <c:v>-1.1439999899999989</c:v>
                </c:pt>
                <c:pt idx="2698">
                  <c:v>-1.1439999899999989</c:v>
                </c:pt>
                <c:pt idx="2699">
                  <c:v>-1.1359999899999988</c:v>
                </c:pt>
                <c:pt idx="2700">
                  <c:v>-1.1519999899999998</c:v>
                </c:pt>
                <c:pt idx="2701">
                  <c:v>-1.1359999899999988</c:v>
                </c:pt>
                <c:pt idx="2702">
                  <c:v>-1.1599999899999998</c:v>
                </c:pt>
                <c:pt idx="2703">
                  <c:v>-1.1359999899999988</c:v>
                </c:pt>
                <c:pt idx="2704">
                  <c:v>-1.1519999899999998</c:v>
                </c:pt>
                <c:pt idx="2705">
                  <c:v>-1.1439999899999989</c:v>
                </c:pt>
                <c:pt idx="2706">
                  <c:v>-1.1759999899999998</c:v>
                </c:pt>
                <c:pt idx="2707">
                  <c:v>-1.1439999899999989</c:v>
                </c:pt>
                <c:pt idx="2708">
                  <c:v>-1.1519999899999998</c:v>
                </c:pt>
                <c:pt idx="2709">
                  <c:v>-1.1599999899999998</c:v>
                </c:pt>
                <c:pt idx="2710">
                  <c:v>-1.1599999899999998</c:v>
                </c:pt>
                <c:pt idx="2711">
                  <c:v>-1.1439999899999989</c:v>
                </c:pt>
                <c:pt idx="2712">
                  <c:v>-1.1279999899999988</c:v>
                </c:pt>
                <c:pt idx="2713">
                  <c:v>-1.1439999899999989</c:v>
                </c:pt>
                <c:pt idx="2714">
                  <c:v>-1.1519999899999998</c:v>
                </c:pt>
                <c:pt idx="2715">
                  <c:v>-1.1519999899999998</c:v>
                </c:pt>
                <c:pt idx="2716">
                  <c:v>-1.1519999899999998</c:v>
                </c:pt>
                <c:pt idx="2717">
                  <c:v>-1.1599999899999998</c:v>
                </c:pt>
                <c:pt idx="2718">
                  <c:v>-1.1519999899999998</c:v>
                </c:pt>
                <c:pt idx="2719">
                  <c:v>-1.1359999899999988</c:v>
                </c:pt>
                <c:pt idx="2720">
                  <c:v>-1.1599999899999998</c:v>
                </c:pt>
                <c:pt idx="2721">
                  <c:v>-1.1439999899999989</c:v>
                </c:pt>
                <c:pt idx="2722">
                  <c:v>-1.1519999899999998</c:v>
                </c:pt>
                <c:pt idx="2723">
                  <c:v>-1.1599999899999998</c:v>
                </c:pt>
                <c:pt idx="2724">
                  <c:v>-1.1519999899999998</c:v>
                </c:pt>
                <c:pt idx="2725">
                  <c:v>-1.1599999899999998</c:v>
                </c:pt>
                <c:pt idx="2726">
                  <c:v>-1.1599999899999998</c:v>
                </c:pt>
                <c:pt idx="2727">
                  <c:v>-1.1439999899999989</c:v>
                </c:pt>
                <c:pt idx="2728">
                  <c:v>-1.1519999899999998</c:v>
                </c:pt>
                <c:pt idx="2729">
                  <c:v>-1.1599999899999998</c:v>
                </c:pt>
                <c:pt idx="2730">
                  <c:v>-1.1519999899999998</c:v>
                </c:pt>
                <c:pt idx="2731">
                  <c:v>-1.1519999899999998</c:v>
                </c:pt>
                <c:pt idx="2732">
                  <c:v>-1.1519999899999998</c:v>
                </c:pt>
                <c:pt idx="2733">
                  <c:v>-1.1519999899999998</c:v>
                </c:pt>
                <c:pt idx="2734">
                  <c:v>-1.1599999899999998</c:v>
                </c:pt>
                <c:pt idx="2735">
                  <c:v>-1.1599999899999998</c:v>
                </c:pt>
                <c:pt idx="2736">
                  <c:v>-1.1759999899999998</c:v>
                </c:pt>
                <c:pt idx="2737">
                  <c:v>-1.1599999899999998</c:v>
                </c:pt>
                <c:pt idx="2738">
                  <c:v>-1.1599999899999998</c:v>
                </c:pt>
                <c:pt idx="2739">
                  <c:v>-1.1599999899999998</c:v>
                </c:pt>
                <c:pt idx="2740">
                  <c:v>-1.1439999899999989</c:v>
                </c:pt>
                <c:pt idx="2741">
                  <c:v>-1.1759999899999998</c:v>
                </c:pt>
                <c:pt idx="2742">
                  <c:v>-1.1519999899999998</c:v>
                </c:pt>
                <c:pt idx="2743">
                  <c:v>-1.1599999899999998</c:v>
                </c:pt>
                <c:pt idx="2744">
                  <c:v>-1.1759999899999998</c:v>
                </c:pt>
                <c:pt idx="2745">
                  <c:v>-1.1599999899999998</c:v>
                </c:pt>
                <c:pt idx="2746">
                  <c:v>-1.1599999899999998</c:v>
                </c:pt>
                <c:pt idx="2747">
                  <c:v>-1.1759999899999998</c:v>
                </c:pt>
                <c:pt idx="2748">
                  <c:v>-1.1599999899999998</c:v>
                </c:pt>
                <c:pt idx="2749">
                  <c:v>-1.1599999899999998</c:v>
                </c:pt>
                <c:pt idx="2750">
                  <c:v>-1.1679999899999998</c:v>
                </c:pt>
                <c:pt idx="2751">
                  <c:v>-1.1679999899999998</c:v>
                </c:pt>
                <c:pt idx="2752">
                  <c:v>-1.1599999899999998</c:v>
                </c:pt>
                <c:pt idx="2753">
                  <c:v>-1.1599999899999998</c:v>
                </c:pt>
                <c:pt idx="2754">
                  <c:v>-1.1599999899999998</c:v>
                </c:pt>
                <c:pt idx="2755">
                  <c:v>-1.1679999899999998</c:v>
                </c:pt>
                <c:pt idx="2756">
                  <c:v>-1.1759999899999998</c:v>
                </c:pt>
                <c:pt idx="2757">
                  <c:v>-1.1519999899999998</c:v>
                </c:pt>
                <c:pt idx="2758">
                  <c:v>-1.1679999899999998</c:v>
                </c:pt>
                <c:pt idx="2759">
                  <c:v>-1.1839999899999998</c:v>
                </c:pt>
                <c:pt idx="2760">
                  <c:v>-1.1599999899999998</c:v>
                </c:pt>
                <c:pt idx="2761">
                  <c:v>-1.1599999899999998</c:v>
                </c:pt>
                <c:pt idx="2762">
                  <c:v>-1.1599999899999998</c:v>
                </c:pt>
                <c:pt idx="2763">
                  <c:v>-1.1759999899999998</c:v>
                </c:pt>
                <c:pt idx="2764">
                  <c:v>-1.1519999899999998</c:v>
                </c:pt>
                <c:pt idx="2765">
                  <c:v>-1.1679999899999998</c:v>
                </c:pt>
                <c:pt idx="2766">
                  <c:v>-1.1599999899999998</c:v>
                </c:pt>
                <c:pt idx="2767">
                  <c:v>-1.1759999899999998</c:v>
                </c:pt>
                <c:pt idx="2768">
                  <c:v>-1.1679999899999998</c:v>
                </c:pt>
                <c:pt idx="2769">
                  <c:v>-1.1519999899999998</c:v>
                </c:pt>
                <c:pt idx="2770">
                  <c:v>-1.1599999899999998</c:v>
                </c:pt>
                <c:pt idx="2771">
                  <c:v>-1.1759999899999998</c:v>
                </c:pt>
                <c:pt idx="2772">
                  <c:v>-1.1599999899999998</c:v>
                </c:pt>
                <c:pt idx="2773">
                  <c:v>-1.1519999899999998</c:v>
                </c:pt>
                <c:pt idx="2774">
                  <c:v>-1.1679999899999998</c:v>
                </c:pt>
                <c:pt idx="2775">
                  <c:v>-1.1519999899999998</c:v>
                </c:pt>
                <c:pt idx="2776">
                  <c:v>-1.1439999899999989</c:v>
                </c:pt>
                <c:pt idx="2777">
                  <c:v>-1.1679999899999998</c:v>
                </c:pt>
                <c:pt idx="2778">
                  <c:v>-1.1679999899999998</c:v>
                </c:pt>
                <c:pt idx="2779">
                  <c:v>-1.1519999899999998</c:v>
                </c:pt>
                <c:pt idx="2780">
                  <c:v>-1.1679999899999998</c:v>
                </c:pt>
                <c:pt idx="2781">
                  <c:v>-1.1599999899999998</c:v>
                </c:pt>
                <c:pt idx="2782">
                  <c:v>-1.1519999899999998</c:v>
                </c:pt>
                <c:pt idx="2783">
                  <c:v>-1.1679999899999998</c:v>
                </c:pt>
                <c:pt idx="2784">
                  <c:v>-1.1679999899999998</c:v>
                </c:pt>
                <c:pt idx="2785">
                  <c:v>-1.1519999899999998</c:v>
                </c:pt>
                <c:pt idx="2786">
                  <c:v>-1.1599999899999998</c:v>
                </c:pt>
                <c:pt idx="2787">
                  <c:v>-1.1679999899999998</c:v>
                </c:pt>
                <c:pt idx="2788">
                  <c:v>-1.1679999899999998</c:v>
                </c:pt>
                <c:pt idx="2789">
                  <c:v>-1.1599999899999998</c:v>
                </c:pt>
                <c:pt idx="2790">
                  <c:v>-1.1519999899999998</c:v>
                </c:pt>
                <c:pt idx="2791">
                  <c:v>-1.1679999899999998</c:v>
                </c:pt>
                <c:pt idx="2792">
                  <c:v>-1.1599999899999998</c:v>
                </c:pt>
                <c:pt idx="2793">
                  <c:v>-1.1599999899999998</c:v>
                </c:pt>
                <c:pt idx="2794">
                  <c:v>-1.1519999899999998</c:v>
                </c:pt>
                <c:pt idx="2795">
                  <c:v>-1.1599999899999998</c:v>
                </c:pt>
                <c:pt idx="2796">
                  <c:v>-1.1759999899999998</c:v>
                </c:pt>
                <c:pt idx="2797">
                  <c:v>-1.1439999899999989</c:v>
                </c:pt>
                <c:pt idx="2798">
                  <c:v>-1.1759999899999998</c:v>
                </c:pt>
                <c:pt idx="2799">
                  <c:v>-1.1599999899999998</c:v>
                </c:pt>
                <c:pt idx="2800">
                  <c:v>-1.1599999899999998</c:v>
                </c:pt>
                <c:pt idx="2801">
                  <c:v>-1.1599999899999998</c:v>
                </c:pt>
                <c:pt idx="2802">
                  <c:v>-1.1679999899999998</c:v>
                </c:pt>
                <c:pt idx="2803">
                  <c:v>-1.1759999899999998</c:v>
                </c:pt>
                <c:pt idx="2804">
                  <c:v>-1.1599999899999998</c:v>
                </c:pt>
                <c:pt idx="2805">
                  <c:v>-1.1519999899999998</c:v>
                </c:pt>
                <c:pt idx="2806">
                  <c:v>-1.1519999899999998</c:v>
                </c:pt>
                <c:pt idx="2807">
                  <c:v>-1.1679999899999998</c:v>
                </c:pt>
                <c:pt idx="2808">
                  <c:v>-1.1599999899999998</c:v>
                </c:pt>
                <c:pt idx="2809">
                  <c:v>-1.1759999899999998</c:v>
                </c:pt>
                <c:pt idx="2810">
                  <c:v>-1.1599999899999998</c:v>
                </c:pt>
                <c:pt idx="2811">
                  <c:v>-1.1599999899999998</c:v>
                </c:pt>
                <c:pt idx="2812">
                  <c:v>-1.1599999899999998</c:v>
                </c:pt>
                <c:pt idx="2813">
                  <c:v>-1.1679999899999998</c:v>
                </c:pt>
                <c:pt idx="2814">
                  <c:v>-1.1679999899999998</c:v>
                </c:pt>
                <c:pt idx="2815">
                  <c:v>-1.1759999899999998</c:v>
                </c:pt>
                <c:pt idx="2816">
                  <c:v>-1.1759999899999998</c:v>
                </c:pt>
                <c:pt idx="2817">
                  <c:v>-1.1759999899999998</c:v>
                </c:pt>
                <c:pt idx="2818">
                  <c:v>-1.1679999899999998</c:v>
                </c:pt>
                <c:pt idx="2819">
                  <c:v>-1.1679999899999998</c:v>
                </c:pt>
                <c:pt idx="2820">
                  <c:v>-1.1759999899999998</c:v>
                </c:pt>
                <c:pt idx="2821">
                  <c:v>-1.1599999899999998</c:v>
                </c:pt>
                <c:pt idx="2822">
                  <c:v>-1.1759999899999998</c:v>
                </c:pt>
                <c:pt idx="2823">
                  <c:v>-1.1759999899999998</c:v>
                </c:pt>
                <c:pt idx="2824">
                  <c:v>-1.1759999899999998</c:v>
                </c:pt>
                <c:pt idx="2825">
                  <c:v>-1.1599999899999998</c:v>
                </c:pt>
                <c:pt idx="2826">
                  <c:v>-1.1599999899999998</c:v>
                </c:pt>
                <c:pt idx="2827">
                  <c:v>-1.1599999899999998</c:v>
                </c:pt>
                <c:pt idx="2828">
                  <c:v>-1.1839999899999998</c:v>
                </c:pt>
                <c:pt idx="2829">
                  <c:v>-1.1759999899999998</c:v>
                </c:pt>
                <c:pt idx="2830">
                  <c:v>-1.1679999899999998</c:v>
                </c:pt>
                <c:pt idx="2831">
                  <c:v>-1.1759999899999998</c:v>
                </c:pt>
                <c:pt idx="2832">
                  <c:v>-1.1759999899999998</c:v>
                </c:pt>
                <c:pt idx="2833">
                  <c:v>-1.1759999899999998</c:v>
                </c:pt>
                <c:pt idx="2834">
                  <c:v>-1.1839999899999998</c:v>
                </c:pt>
                <c:pt idx="2835">
                  <c:v>-1.1839999899999998</c:v>
                </c:pt>
                <c:pt idx="2836">
                  <c:v>-1.1919999899999998</c:v>
                </c:pt>
                <c:pt idx="2837">
                  <c:v>-1.1599999899999998</c:v>
                </c:pt>
                <c:pt idx="2838">
                  <c:v>-1.1839999899999998</c:v>
                </c:pt>
                <c:pt idx="2839">
                  <c:v>-1.1679999899999998</c:v>
                </c:pt>
                <c:pt idx="2840">
                  <c:v>-1.1759999899999998</c:v>
                </c:pt>
                <c:pt idx="2841">
                  <c:v>-1.1919999899999998</c:v>
                </c:pt>
                <c:pt idx="2842">
                  <c:v>-1.1919999899999998</c:v>
                </c:pt>
                <c:pt idx="2843">
                  <c:v>-1.1839999899999998</c:v>
                </c:pt>
                <c:pt idx="2844">
                  <c:v>-1.1679999899999998</c:v>
                </c:pt>
                <c:pt idx="2845">
                  <c:v>-1.1999999899999998</c:v>
                </c:pt>
                <c:pt idx="2846">
                  <c:v>-1.1839999899999998</c:v>
                </c:pt>
                <c:pt idx="2847">
                  <c:v>-1.1919999899999998</c:v>
                </c:pt>
                <c:pt idx="2848">
                  <c:v>-1.1919999899999998</c:v>
                </c:pt>
                <c:pt idx="2849">
                  <c:v>-1.1839999899999998</c:v>
                </c:pt>
                <c:pt idx="2850">
                  <c:v>-1.1999999899999998</c:v>
                </c:pt>
                <c:pt idx="2851">
                  <c:v>-1.1839999899999998</c:v>
                </c:pt>
                <c:pt idx="2852">
                  <c:v>-1.1839999899999998</c:v>
                </c:pt>
                <c:pt idx="2853">
                  <c:v>-1.1839999899999998</c:v>
                </c:pt>
                <c:pt idx="2854">
                  <c:v>-1.1919999899999998</c:v>
                </c:pt>
                <c:pt idx="2855">
                  <c:v>-1.1919999899999998</c:v>
                </c:pt>
                <c:pt idx="2856">
                  <c:v>-1.1919999899999998</c:v>
                </c:pt>
                <c:pt idx="2857">
                  <c:v>-1.2079999899999982</c:v>
                </c:pt>
                <c:pt idx="2858">
                  <c:v>-1.2079999899999982</c:v>
                </c:pt>
                <c:pt idx="2859">
                  <c:v>-1.2239999899999983</c:v>
                </c:pt>
                <c:pt idx="2860">
                  <c:v>-1.1999999899999998</c:v>
                </c:pt>
                <c:pt idx="2861">
                  <c:v>-1.1999999899999998</c:v>
                </c:pt>
                <c:pt idx="2862">
                  <c:v>-1.1999999899999998</c:v>
                </c:pt>
                <c:pt idx="2863">
                  <c:v>-1.2079999899999982</c:v>
                </c:pt>
                <c:pt idx="2864">
                  <c:v>-1.2079999899999982</c:v>
                </c:pt>
                <c:pt idx="2865">
                  <c:v>-1.2239999899999983</c:v>
                </c:pt>
                <c:pt idx="2866">
                  <c:v>-1.2239999899999983</c:v>
                </c:pt>
                <c:pt idx="2867">
                  <c:v>-1.2319999899999985</c:v>
                </c:pt>
                <c:pt idx="2868">
                  <c:v>-1.2159999899999983</c:v>
                </c:pt>
                <c:pt idx="2869">
                  <c:v>-1.2159999899999983</c:v>
                </c:pt>
                <c:pt idx="2870">
                  <c:v>-1.2239999899999983</c:v>
                </c:pt>
                <c:pt idx="2871">
                  <c:v>-1.2319999899999985</c:v>
                </c:pt>
                <c:pt idx="2872">
                  <c:v>-1.2399999899999985</c:v>
                </c:pt>
                <c:pt idx="2873">
                  <c:v>-1.2319999899999985</c:v>
                </c:pt>
                <c:pt idx="2874">
                  <c:v>-1.2399999899999985</c:v>
                </c:pt>
                <c:pt idx="2875">
                  <c:v>-1.2159999899999983</c:v>
                </c:pt>
                <c:pt idx="2876">
                  <c:v>-1.2319999899999985</c:v>
                </c:pt>
                <c:pt idx="2877">
                  <c:v>-1.2399999899999985</c:v>
                </c:pt>
                <c:pt idx="2878">
                  <c:v>-1.2559999899999987</c:v>
                </c:pt>
                <c:pt idx="2879">
                  <c:v>-1.2639999899999987</c:v>
                </c:pt>
                <c:pt idx="2880">
                  <c:v>-1.2479999899999985</c:v>
                </c:pt>
                <c:pt idx="2881">
                  <c:v>-1.2639999899999987</c:v>
                </c:pt>
                <c:pt idx="2882">
                  <c:v>-1.2799999899999988</c:v>
                </c:pt>
                <c:pt idx="2883">
                  <c:v>-1.2639999899999987</c:v>
                </c:pt>
                <c:pt idx="2884">
                  <c:v>-1.2719999899999987</c:v>
                </c:pt>
                <c:pt idx="2885">
                  <c:v>-1.2799999899999988</c:v>
                </c:pt>
                <c:pt idx="2886">
                  <c:v>-1.2799999899999988</c:v>
                </c:pt>
                <c:pt idx="2887">
                  <c:v>-1.2879999899999988</c:v>
                </c:pt>
                <c:pt idx="2888">
                  <c:v>-1.2879999899999988</c:v>
                </c:pt>
                <c:pt idx="2889">
                  <c:v>-1.2799999899999988</c:v>
                </c:pt>
                <c:pt idx="2890">
                  <c:v>-1.2959999899999988</c:v>
                </c:pt>
                <c:pt idx="2891">
                  <c:v>-1.2959999899999988</c:v>
                </c:pt>
                <c:pt idx="2892">
                  <c:v>-1.2959999899999988</c:v>
                </c:pt>
                <c:pt idx="2893">
                  <c:v>-1.2959999899999988</c:v>
                </c:pt>
                <c:pt idx="2894">
                  <c:v>-1.3119999899999988</c:v>
                </c:pt>
                <c:pt idx="2895">
                  <c:v>-1.3039999899999988</c:v>
                </c:pt>
                <c:pt idx="2896">
                  <c:v>-1.3039999899999988</c:v>
                </c:pt>
                <c:pt idx="2897">
                  <c:v>-1.3199999899999988</c:v>
                </c:pt>
                <c:pt idx="2898">
                  <c:v>-1.3199999899999988</c:v>
                </c:pt>
                <c:pt idx="2899">
                  <c:v>-1.2959999899999988</c:v>
                </c:pt>
                <c:pt idx="2900">
                  <c:v>-1.3199999899999988</c:v>
                </c:pt>
                <c:pt idx="2901">
                  <c:v>-1.3199999899999988</c:v>
                </c:pt>
                <c:pt idx="2902">
                  <c:v>-1.3599999899999988</c:v>
                </c:pt>
                <c:pt idx="2903">
                  <c:v>-1.3519999899999988</c:v>
                </c:pt>
                <c:pt idx="2904">
                  <c:v>-1.3359999899999988</c:v>
                </c:pt>
                <c:pt idx="2905">
                  <c:v>-1.3599999899999988</c:v>
                </c:pt>
                <c:pt idx="2906">
                  <c:v>-1.3599999899999988</c:v>
                </c:pt>
                <c:pt idx="2907">
                  <c:v>-1.3519999899999988</c:v>
                </c:pt>
                <c:pt idx="2908">
                  <c:v>-1.3599999899999988</c:v>
                </c:pt>
                <c:pt idx="2909">
                  <c:v>-1.3679999899999988</c:v>
                </c:pt>
                <c:pt idx="2910">
                  <c:v>-1.3679999899999988</c:v>
                </c:pt>
                <c:pt idx="2911">
                  <c:v>-1.3679999899999988</c:v>
                </c:pt>
                <c:pt idx="2912">
                  <c:v>-1.3679999899999988</c:v>
                </c:pt>
                <c:pt idx="2913">
                  <c:v>-1.3839999899999988</c:v>
                </c:pt>
                <c:pt idx="2914">
                  <c:v>-1.4079999899999978</c:v>
                </c:pt>
                <c:pt idx="2915">
                  <c:v>-1.4079999899999978</c:v>
                </c:pt>
                <c:pt idx="2916">
                  <c:v>-1.3919999899999989</c:v>
                </c:pt>
                <c:pt idx="2917">
                  <c:v>-1.4079999899999978</c:v>
                </c:pt>
                <c:pt idx="2918">
                  <c:v>-1.4079999899999978</c:v>
                </c:pt>
                <c:pt idx="2919">
                  <c:v>-1.4159999899999978</c:v>
                </c:pt>
                <c:pt idx="2920">
                  <c:v>-1.4239999899999978</c:v>
                </c:pt>
                <c:pt idx="2921">
                  <c:v>-1.4239999899999978</c:v>
                </c:pt>
                <c:pt idx="2922">
                  <c:v>-1.4239999899999978</c:v>
                </c:pt>
                <c:pt idx="2923">
                  <c:v>-1.439999989999998</c:v>
                </c:pt>
                <c:pt idx="2924">
                  <c:v>-1.4079999899999978</c:v>
                </c:pt>
                <c:pt idx="2925">
                  <c:v>-1.439999989999998</c:v>
                </c:pt>
                <c:pt idx="2926">
                  <c:v>-1.439999989999998</c:v>
                </c:pt>
                <c:pt idx="2927">
                  <c:v>-1.447999989999998</c:v>
                </c:pt>
                <c:pt idx="2928">
                  <c:v>-1.447999989999998</c:v>
                </c:pt>
                <c:pt idx="2929">
                  <c:v>-1.447999989999998</c:v>
                </c:pt>
                <c:pt idx="2930">
                  <c:v>-1.4559999899999982</c:v>
                </c:pt>
                <c:pt idx="2931">
                  <c:v>-1.4639999899999983</c:v>
                </c:pt>
                <c:pt idx="2932">
                  <c:v>-1.4559999899999982</c:v>
                </c:pt>
                <c:pt idx="2933">
                  <c:v>-1.439999989999998</c:v>
                </c:pt>
                <c:pt idx="2934">
                  <c:v>-1.4639999899999983</c:v>
                </c:pt>
                <c:pt idx="2935">
                  <c:v>-1.4559999899999982</c:v>
                </c:pt>
                <c:pt idx="2936">
                  <c:v>-1.4799999899999985</c:v>
                </c:pt>
                <c:pt idx="2937">
                  <c:v>-1.4719999899999983</c:v>
                </c:pt>
                <c:pt idx="2938">
                  <c:v>-1.4719999899999983</c:v>
                </c:pt>
                <c:pt idx="2939">
                  <c:v>-1.4719999899999983</c:v>
                </c:pt>
                <c:pt idx="2940">
                  <c:v>-1.4799999899999985</c:v>
                </c:pt>
                <c:pt idx="2941">
                  <c:v>-1.4639999899999983</c:v>
                </c:pt>
                <c:pt idx="2942">
                  <c:v>-1.4879999899999985</c:v>
                </c:pt>
                <c:pt idx="2943">
                  <c:v>-1.4959999899999985</c:v>
                </c:pt>
                <c:pt idx="2944">
                  <c:v>-1.4719999899999983</c:v>
                </c:pt>
                <c:pt idx="2945">
                  <c:v>-1.4879999899999985</c:v>
                </c:pt>
                <c:pt idx="2946">
                  <c:v>-1.4879999899999985</c:v>
                </c:pt>
                <c:pt idx="2947">
                  <c:v>-1.5039999899999987</c:v>
                </c:pt>
                <c:pt idx="2948">
                  <c:v>-1.4959999899999985</c:v>
                </c:pt>
                <c:pt idx="2949">
                  <c:v>-1.4799999899999985</c:v>
                </c:pt>
                <c:pt idx="2950">
                  <c:v>-1.5039999899999987</c:v>
                </c:pt>
                <c:pt idx="2951">
                  <c:v>-1.4879999899999985</c:v>
                </c:pt>
                <c:pt idx="2952">
                  <c:v>-1.4879999899999985</c:v>
                </c:pt>
                <c:pt idx="2953">
                  <c:v>-1.4959999899999985</c:v>
                </c:pt>
                <c:pt idx="2954">
                  <c:v>-1.5039999899999987</c:v>
                </c:pt>
                <c:pt idx="2955">
                  <c:v>-1.5039999899999987</c:v>
                </c:pt>
                <c:pt idx="2956">
                  <c:v>-1.4879999899999985</c:v>
                </c:pt>
                <c:pt idx="2957">
                  <c:v>-1.4639999899999983</c:v>
                </c:pt>
                <c:pt idx="2958">
                  <c:v>-1.4879999899999985</c:v>
                </c:pt>
                <c:pt idx="2959">
                  <c:v>-1.4959999899999985</c:v>
                </c:pt>
                <c:pt idx="2960">
                  <c:v>-1.4959999899999985</c:v>
                </c:pt>
                <c:pt idx="2961">
                  <c:v>-1.4799999899999985</c:v>
                </c:pt>
                <c:pt idx="2962">
                  <c:v>-1.5039999899999987</c:v>
                </c:pt>
                <c:pt idx="2963">
                  <c:v>-1.4719999899999983</c:v>
                </c:pt>
                <c:pt idx="2964">
                  <c:v>-1.4879999899999985</c:v>
                </c:pt>
                <c:pt idx="2965">
                  <c:v>-1.4879999899999985</c:v>
                </c:pt>
                <c:pt idx="2966">
                  <c:v>-1.4799999899999985</c:v>
                </c:pt>
                <c:pt idx="2967">
                  <c:v>-1.4719999899999983</c:v>
                </c:pt>
                <c:pt idx="2968">
                  <c:v>-1.4719999899999983</c:v>
                </c:pt>
                <c:pt idx="2969">
                  <c:v>-1.4879999899999985</c:v>
                </c:pt>
                <c:pt idx="2970">
                  <c:v>-1.4719999899999983</c:v>
                </c:pt>
                <c:pt idx="2971">
                  <c:v>-1.4879999899999985</c:v>
                </c:pt>
                <c:pt idx="2972">
                  <c:v>-1.4719999899999983</c:v>
                </c:pt>
                <c:pt idx="2973">
                  <c:v>-1.4719999899999983</c:v>
                </c:pt>
                <c:pt idx="2974">
                  <c:v>-1.4639999899999983</c:v>
                </c:pt>
                <c:pt idx="2975">
                  <c:v>-1.4639999899999983</c:v>
                </c:pt>
                <c:pt idx="2976">
                  <c:v>-1.4639999899999983</c:v>
                </c:pt>
                <c:pt idx="2977">
                  <c:v>-1.4559999899999982</c:v>
                </c:pt>
                <c:pt idx="2978">
                  <c:v>-1.4559999899999982</c:v>
                </c:pt>
                <c:pt idx="2979">
                  <c:v>-1.447999989999998</c:v>
                </c:pt>
                <c:pt idx="2980">
                  <c:v>-1.439999989999998</c:v>
                </c:pt>
                <c:pt idx="2981">
                  <c:v>-1.439999989999998</c:v>
                </c:pt>
                <c:pt idx="2982">
                  <c:v>-1.447999989999998</c:v>
                </c:pt>
                <c:pt idx="2983">
                  <c:v>-1.447999989999998</c:v>
                </c:pt>
                <c:pt idx="2984">
                  <c:v>-1.4159999899999978</c:v>
                </c:pt>
                <c:pt idx="2985">
                  <c:v>-1.4079999899999978</c:v>
                </c:pt>
                <c:pt idx="2986">
                  <c:v>-1.4079999899999978</c:v>
                </c:pt>
                <c:pt idx="2987">
                  <c:v>-1.4239999899999978</c:v>
                </c:pt>
                <c:pt idx="2988">
                  <c:v>-1.3919999899999989</c:v>
                </c:pt>
                <c:pt idx="2989">
                  <c:v>-1.3999999899999989</c:v>
                </c:pt>
                <c:pt idx="2990">
                  <c:v>-1.4239999899999978</c:v>
                </c:pt>
                <c:pt idx="2991">
                  <c:v>-1.3919999899999989</c:v>
                </c:pt>
                <c:pt idx="2992">
                  <c:v>-1.3679999899999988</c:v>
                </c:pt>
                <c:pt idx="2993">
                  <c:v>-1.3759999899999988</c:v>
                </c:pt>
                <c:pt idx="2994">
                  <c:v>-1.3839999899999988</c:v>
                </c:pt>
                <c:pt idx="2995">
                  <c:v>-1.3839999899999988</c:v>
                </c:pt>
                <c:pt idx="2996">
                  <c:v>-1.3679999899999988</c:v>
                </c:pt>
                <c:pt idx="2997">
                  <c:v>-1.3519999899999988</c:v>
                </c:pt>
                <c:pt idx="2998">
                  <c:v>-1.3679999899999988</c:v>
                </c:pt>
                <c:pt idx="2999">
                  <c:v>-1.3519999899999988</c:v>
                </c:pt>
                <c:pt idx="3000">
                  <c:v>-1.3519999899999988</c:v>
                </c:pt>
                <c:pt idx="3001">
                  <c:v>-1.3519999899999988</c:v>
                </c:pt>
                <c:pt idx="3002">
                  <c:v>-1.3359999899999988</c:v>
                </c:pt>
                <c:pt idx="3003">
                  <c:v>-1.3519999899999988</c:v>
                </c:pt>
                <c:pt idx="3004">
                  <c:v>-1.3359999899999988</c:v>
                </c:pt>
                <c:pt idx="3005">
                  <c:v>-1.3279999899999988</c:v>
                </c:pt>
                <c:pt idx="3006">
                  <c:v>-1.3039999899999988</c:v>
                </c:pt>
                <c:pt idx="3007">
                  <c:v>-1.3039999899999988</c:v>
                </c:pt>
                <c:pt idx="3008">
                  <c:v>-1.3279999899999988</c:v>
                </c:pt>
                <c:pt idx="3009">
                  <c:v>-1.3039999899999988</c:v>
                </c:pt>
                <c:pt idx="3010">
                  <c:v>-1.2959999899999988</c:v>
                </c:pt>
                <c:pt idx="3011">
                  <c:v>-1.3039999899999988</c:v>
                </c:pt>
                <c:pt idx="3012">
                  <c:v>-1.2879999899999988</c:v>
                </c:pt>
                <c:pt idx="3013">
                  <c:v>-1.2879999899999988</c:v>
                </c:pt>
                <c:pt idx="3014">
                  <c:v>-1.2879999899999988</c:v>
                </c:pt>
                <c:pt idx="3015">
                  <c:v>-1.2639999899999987</c:v>
                </c:pt>
                <c:pt idx="3016">
                  <c:v>-1.2719999899999987</c:v>
                </c:pt>
                <c:pt idx="3017">
                  <c:v>-1.2799999899999988</c:v>
                </c:pt>
                <c:pt idx="3018">
                  <c:v>-1.2639999899999987</c:v>
                </c:pt>
                <c:pt idx="3019">
                  <c:v>-1.2719999899999987</c:v>
                </c:pt>
                <c:pt idx="3020">
                  <c:v>-1.2639999899999987</c:v>
                </c:pt>
                <c:pt idx="3021">
                  <c:v>-1.2399999899999985</c:v>
                </c:pt>
                <c:pt idx="3022">
                  <c:v>-1.2399999899999985</c:v>
                </c:pt>
                <c:pt idx="3023">
                  <c:v>-1.2319999899999985</c:v>
                </c:pt>
                <c:pt idx="3024">
                  <c:v>-1.2079999899999982</c:v>
                </c:pt>
                <c:pt idx="3025">
                  <c:v>-1.2239999899999983</c:v>
                </c:pt>
                <c:pt idx="3026">
                  <c:v>-1.2159999899999983</c:v>
                </c:pt>
                <c:pt idx="3027">
                  <c:v>-1.2319999899999985</c:v>
                </c:pt>
                <c:pt idx="3028">
                  <c:v>-1.2159999899999983</c:v>
                </c:pt>
                <c:pt idx="3029">
                  <c:v>-1.1999999899999998</c:v>
                </c:pt>
                <c:pt idx="3030">
                  <c:v>-1.2079999899999982</c:v>
                </c:pt>
                <c:pt idx="3031">
                  <c:v>-1.2079999899999982</c:v>
                </c:pt>
                <c:pt idx="3032">
                  <c:v>-1.1999999899999998</c:v>
                </c:pt>
                <c:pt idx="3033">
                  <c:v>-1.1999999899999998</c:v>
                </c:pt>
                <c:pt idx="3034">
                  <c:v>-1.1919999899999998</c:v>
                </c:pt>
                <c:pt idx="3035">
                  <c:v>-1.1919999899999998</c:v>
                </c:pt>
                <c:pt idx="3036">
                  <c:v>-1.1839999899999998</c:v>
                </c:pt>
                <c:pt idx="3037">
                  <c:v>-1.1839999899999998</c:v>
                </c:pt>
                <c:pt idx="3038">
                  <c:v>-1.1759999899999998</c:v>
                </c:pt>
                <c:pt idx="3039">
                  <c:v>-1.1759999899999998</c:v>
                </c:pt>
                <c:pt idx="3040">
                  <c:v>-1.1679999899999998</c:v>
                </c:pt>
                <c:pt idx="3041">
                  <c:v>-1.1599999899999998</c:v>
                </c:pt>
                <c:pt idx="3042">
                  <c:v>-1.1839999899999998</c:v>
                </c:pt>
                <c:pt idx="3043">
                  <c:v>-1.1599999899999998</c:v>
                </c:pt>
                <c:pt idx="3044">
                  <c:v>-1.1519999899999998</c:v>
                </c:pt>
                <c:pt idx="3045">
                  <c:v>-1.1759999899999998</c:v>
                </c:pt>
                <c:pt idx="3046">
                  <c:v>-1.1599999899999998</c:v>
                </c:pt>
                <c:pt idx="3047">
                  <c:v>-1.1599999899999998</c:v>
                </c:pt>
                <c:pt idx="3048">
                  <c:v>-1.1599999899999998</c:v>
                </c:pt>
                <c:pt idx="3049">
                  <c:v>-1.1519999899999998</c:v>
                </c:pt>
                <c:pt idx="3050">
                  <c:v>-1.1439999899999989</c:v>
                </c:pt>
                <c:pt idx="3051">
                  <c:v>-1.1439999899999989</c:v>
                </c:pt>
                <c:pt idx="3052">
                  <c:v>-1.1439999899999989</c:v>
                </c:pt>
                <c:pt idx="3053">
                  <c:v>-1.1359999899999988</c:v>
                </c:pt>
                <c:pt idx="3054">
                  <c:v>-1.1439999899999989</c:v>
                </c:pt>
                <c:pt idx="3055">
                  <c:v>-1.1439999899999989</c:v>
                </c:pt>
                <c:pt idx="3056">
                  <c:v>-1.1199999899999988</c:v>
                </c:pt>
                <c:pt idx="3057">
                  <c:v>-1.1119999899999988</c:v>
                </c:pt>
                <c:pt idx="3058">
                  <c:v>-1.1519999899999998</c:v>
                </c:pt>
                <c:pt idx="3059">
                  <c:v>-1.1359999899999988</c:v>
                </c:pt>
                <c:pt idx="3060">
                  <c:v>-1.1439999899999989</c:v>
                </c:pt>
                <c:pt idx="3061">
                  <c:v>-1.1199999899999988</c:v>
                </c:pt>
                <c:pt idx="3062">
                  <c:v>-1.1359999899999988</c:v>
                </c:pt>
                <c:pt idx="3063">
                  <c:v>-1.1279999899999988</c:v>
                </c:pt>
                <c:pt idx="3064">
                  <c:v>-1.1199999899999988</c:v>
                </c:pt>
                <c:pt idx="3065">
                  <c:v>-1.1199999899999988</c:v>
                </c:pt>
                <c:pt idx="3066">
                  <c:v>-1.1119999899999988</c:v>
                </c:pt>
                <c:pt idx="3067">
                  <c:v>-1.1199999899999988</c:v>
                </c:pt>
                <c:pt idx="3068">
                  <c:v>-1.1359999899999988</c:v>
                </c:pt>
                <c:pt idx="3069">
                  <c:v>-1.1359999899999988</c:v>
                </c:pt>
                <c:pt idx="3070">
                  <c:v>-1.1439999899999989</c:v>
                </c:pt>
                <c:pt idx="3071">
                  <c:v>-1.1199999899999988</c:v>
                </c:pt>
                <c:pt idx="3072">
                  <c:v>-1.1199999899999988</c:v>
                </c:pt>
                <c:pt idx="3073">
                  <c:v>-1.1199999899999988</c:v>
                </c:pt>
                <c:pt idx="3074">
                  <c:v>-1.1199999899999988</c:v>
                </c:pt>
                <c:pt idx="3075">
                  <c:v>-1.1199999899999988</c:v>
                </c:pt>
                <c:pt idx="3076">
                  <c:v>-1.1119999899999988</c:v>
                </c:pt>
                <c:pt idx="3077">
                  <c:v>-1.1199999899999988</c:v>
                </c:pt>
                <c:pt idx="3078">
                  <c:v>-1.1359999899999988</c:v>
                </c:pt>
                <c:pt idx="3079">
                  <c:v>-1.1279999899999988</c:v>
                </c:pt>
                <c:pt idx="3080">
                  <c:v>-1.1199999899999988</c:v>
                </c:pt>
                <c:pt idx="3081">
                  <c:v>-1.1119999899999988</c:v>
                </c:pt>
                <c:pt idx="3082">
                  <c:v>-1.1279999899999988</c:v>
                </c:pt>
                <c:pt idx="3083">
                  <c:v>-1.1279999899999988</c:v>
                </c:pt>
                <c:pt idx="3084">
                  <c:v>-1.1199999899999988</c:v>
                </c:pt>
                <c:pt idx="3085">
                  <c:v>-1.1359999899999988</c:v>
                </c:pt>
                <c:pt idx="3086">
                  <c:v>-1.1279999899999988</c:v>
                </c:pt>
                <c:pt idx="3087">
                  <c:v>-1.1359999899999988</c:v>
                </c:pt>
                <c:pt idx="3088">
                  <c:v>-1.1039999899999988</c:v>
                </c:pt>
                <c:pt idx="3089">
                  <c:v>-1.1359999899999988</c:v>
                </c:pt>
                <c:pt idx="3090">
                  <c:v>-1.1199999899999988</c:v>
                </c:pt>
                <c:pt idx="3091">
                  <c:v>-1.1359999899999988</c:v>
                </c:pt>
                <c:pt idx="3092">
                  <c:v>-1.1279999899999988</c:v>
                </c:pt>
                <c:pt idx="3093">
                  <c:v>-1.1279999899999988</c:v>
                </c:pt>
                <c:pt idx="3094">
                  <c:v>-1.1279999899999988</c:v>
                </c:pt>
                <c:pt idx="3095">
                  <c:v>-1.1439999899999989</c:v>
                </c:pt>
                <c:pt idx="3096">
                  <c:v>-1.1439999899999989</c:v>
                </c:pt>
                <c:pt idx="3097">
                  <c:v>-1.1359999899999988</c:v>
                </c:pt>
                <c:pt idx="3098">
                  <c:v>-1.1359999899999988</c:v>
                </c:pt>
                <c:pt idx="3099">
                  <c:v>-1.1359999899999988</c:v>
                </c:pt>
                <c:pt idx="3100">
                  <c:v>-1.1439999899999989</c:v>
                </c:pt>
                <c:pt idx="3101">
                  <c:v>-1.1199999899999988</c:v>
                </c:pt>
                <c:pt idx="3102">
                  <c:v>-1.1279999899999988</c:v>
                </c:pt>
                <c:pt idx="3103">
                  <c:v>-1.1359999899999988</c:v>
                </c:pt>
                <c:pt idx="3104">
                  <c:v>-1.1519999899999998</c:v>
                </c:pt>
                <c:pt idx="3105">
                  <c:v>-1.1439999899999989</c:v>
                </c:pt>
                <c:pt idx="3106">
                  <c:v>-1.1439999899999989</c:v>
                </c:pt>
                <c:pt idx="3107">
                  <c:v>-1.1519999899999998</c:v>
                </c:pt>
                <c:pt idx="3108">
                  <c:v>-1.1439999899999989</c:v>
                </c:pt>
                <c:pt idx="3109">
                  <c:v>-1.1199999899999988</c:v>
                </c:pt>
                <c:pt idx="3110">
                  <c:v>-1.1519999899999998</c:v>
                </c:pt>
                <c:pt idx="3111">
                  <c:v>-1.1359999899999988</c:v>
                </c:pt>
                <c:pt idx="3112">
                  <c:v>-1.1439999899999989</c:v>
                </c:pt>
                <c:pt idx="3113">
                  <c:v>-1.1439999899999989</c:v>
                </c:pt>
                <c:pt idx="3114">
                  <c:v>-1.1599999899999998</c:v>
                </c:pt>
                <c:pt idx="3115">
                  <c:v>-1.1519999899999998</c:v>
                </c:pt>
                <c:pt idx="3116">
                  <c:v>-1.1359999899999988</c:v>
                </c:pt>
                <c:pt idx="3117">
                  <c:v>-1.1439999899999989</c:v>
                </c:pt>
                <c:pt idx="3118">
                  <c:v>-1.1599999899999998</c:v>
                </c:pt>
                <c:pt idx="3119">
                  <c:v>-1.1439999899999989</c:v>
                </c:pt>
                <c:pt idx="3120">
                  <c:v>-1.1439999899999989</c:v>
                </c:pt>
                <c:pt idx="3121">
                  <c:v>-1.1439999899999989</c:v>
                </c:pt>
                <c:pt idx="3122">
                  <c:v>-1.1599999899999998</c:v>
                </c:pt>
                <c:pt idx="3123">
                  <c:v>-1.1759999899999998</c:v>
                </c:pt>
                <c:pt idx="3124">
                  <c:v>-1.1359999899999988</c:v>
                </c:pt>
                <c:pt idx="3125">
                  <c:v>-1.1599999899999998</c:v>
                </c:pt>
                <c:pt idx="3126">
                  <c:v>-1.1599999899999998</c:v>
                </c:pt>
                <c:pt idx="3127">
                  <c:v>-1.1599999899999998</c:v>
                </c:pt>
                <c:pt idx="3128">
                  <c:v>-1.1439999899999989</c:v>
                </c:pt>
                <c:pt idx="3129">
                  <c:v>-1.1599999899999998</c:v>
                </c:pt>
                <c:pt idx="3130">
                  <c:v>-1.1519999899999998</c:v>
                </c:pt>
                <c:pt idx="3131">
                  <c:v>-1.1519999899999998</c:v>
                </c:pt>
                <c:pt idx="3132">
                  <c:v>-1.1439999899999989</c:v>
                </c:pt>
                <c:pt idx="3133">
                  <c:v>-1.1599999899999998</c:v>
                </c:pt>
                <c:pt idx="3134">
                  <c:v>-1.1519999899999998</c:v>
                </c:pt>
                <c:pt idx="3135">
                  <c:v>-1.1679999899999998</c:v>
                </c:pt>
                <c:pt idx="3136">
                  <c:v>-1.1359999899999988</c:v>
                </c:pt>
                <c:pt idx="3137">
                  <c:v>-1.1759999899999998</c:v>
                </c:pt>
                <c:pt idx="3138">
                  <c:v>-1.1519999899999998</c:v>
                </c:pt>
                <c:pt idx="3139">
                  <c:v>-1.1519999899999998</c:v>
                </c:pt>
                <c:pt idx="3140">
                  <c:v>-1.1599999899999998</c:v>
                </c:pt>
                <c:pt idx="3141">
                  <c:v>-1.1519999899999998</c:v>
                </c:pt>
                <c:pt idx="3142">
                  <c:v>-1.1599999899999998</c:v>
                </c:pt>
                <c:pt idx="3143">
                  <c:v>-1.1679999899999998</c:v>
                </c:pt>
                <c:pt idx="3144">
                  <c:v>-1.1599999899999998</c:v>
                </c:pt>
                <c:pt idx="3145">
                  <c:v>-1.1679999899999998</c:v>
                </c:pt>
                <c:pt idx="3146">
                  <c:v>-1.1759999899999998</c:v>
                </c:pt>
                <c:pt idx="3147">
                  <c:v>-1.1759999899999998</c:v>
                </c:pt>
                <c:pt idx="3148">
                  <c:v>-1.1679999899999998</c:v>
                </c:pt>
                <c:pt idx="3149">
                  <c:v>-1.1599999899999998</c:v>
                </c:pt>
                <c:pt idx="3150">
                  <c:v>-1.1679999899999998</c:v>
                </c:pt>
                <c:pt idx="3151">
                  <c:v>-1.1439999899999989</c:v>
                </c:pt>
                <c:pt idx="3152">
                  <c:v>-1.1519999899999998</c:v>
                </c:pt>
                <c:pt idx="3153">
                  <c:v>-1.1759999899999998</c:v>
                </c:pt>
                <c:pt idx="3154">
                  <c:v>-1.1679999899999998</c:v>
                </c:pt>
                <c:pt idx="3155">
                  <c:v>-1.1679999899999998</c:v>
                </c:pt>
                <c:pt idx="3156">
                  <c:v>-1.1439999899999989</c:v>
                </c:pt>
                <c:pt idx="3157">
                  <c:v>-1.1759999899999998</c:v>
                </c:pt>
                <c:pt idx="3158">
                  <c:v>-1.1679999899999998</c:v>
                </c:pt>
                <c:pt idx="3159">
                  <c:v>-1.1599999899999998</c:v>
                </c:pt>
                <c:pt idx="3160">
                  <c:v>-1.1599999899999998</c:v>
                </c:pt>
                <c:pt idx="3161">
                  <c:v>-1.1599999899999998</c:v>
                </c:pt>
                <c:pt idx="3162">
                  <c:v>-1.1679999899999998</c:v>
                </c:pt>
                <c:pt idx="3163">
                  <c:v>-1.1519999899999998</c:v>
                </c:pt>
                <c:pt idx="3164">
                  <c:v>-1.1759999899999998</c:v>
                </c:pt>
                <c:pt idx="3165">
                  <c:v>-1.1599999899999998</c:v>
                </c:pt>
                <c:pt idx="3166">
                  <c:v>-1.1599999899999998</c:v>
                </c:pt>
                <c:pt idx="3167">
                  <c:v>-1.1599999899999998</c:v>
                </c:pt>
                <c:pt idx="3168">
                  <c:v>-1.1679999899999998</c:v>
                </c:pt>
                <c:pt idx="3169">
                  <c:v>-1.1679999899999998</c:v>
                </c:pt>
                <c:pt idx="3170">
                  <c:v>-1.1599999899999998</c:v>
                </c:pt>
                <c:pt idx="3171">
                  <c:v>-1.1679999899999998</c:v>
                </c:pt>
                <c:pt idx="3172">
                  <c:v>-1.1679999899999998</c:v>
                </c:pt>
                <c:pt idx="3173">
                  <c:v>-1.1759999899999998</c:v>
                </c:pt>
                <c:pt idx="3174">
                  <c:v>-1.1839999899999998</c:v>
                </c:pt>
                <c:pt idx="3175">
                  <c:v>-1.1679999899999998</c:v>
                </c:pt>
                <c:pt idx="3176">
                  <c:v>-1.1679999899999998</c:v>
                </c:pt>
                <c:pt idx="3177">
                  <c:v>-1.1599999899999998</c:v>
                </c:pt>
                <c:pt idx="3178">
                  <c:v>-1.1679999899999998</c:v>
                </c:pt>
                <c:pt idx="3179">
                  <c:v>-1.1759999899999998</c:v>
                </c:pt>
                <c:pt idx="3180">
                  <c:v>-1.1759999899999998</c:v>
                </c:pt>
                <c:pt idx="3181">
                  <c:v>-1.1839999899999998</c:v>
                </c:pt>
                <c:pt idx="3182">
                  <c:v>-1.1759999899999998</c:v>
                </c:pt>
                <c:pt idx="3183">
                  <c:v>-1.1759999899999998</c:v>
                </c:pt>
                <c:pt idx="3184">
                  <c:v>-1.1759999899999998</c:v>
                </c:pt>
                <c:pt idx="3185">
                  <c:v>-1.1519999899999998</c:v>
                </c:pt>
                <c:pt idx="3186">
                  <c:v>-1.1679999899999998</c:v>
                </c:pt>
                <c:pt idx="3187">
                  <c:v>-1.1679999899999998</c:v>
                </c:pt>
                <c:pt idx="3188">
                  <c:v>-1.1599999899999998</c:v>
                </c:pt>
                <c:pt idx="3189">
                  <c:v>-1.1599999899999998</c:v>
                </c:pt>
                <c:pt idx="3190">
                  <c:v>-1.1839999899999998</c:v>
                </c:pt>
                <c:pt idx="3191">
                  <c:v>-1.1599999899999998</c:v>
                </c:pt>
                <c:pt idx="3192">
                  <c:v>-1.1599999899999998</c:v>
                </c:pt>
                <c:pt idx="3193">
                  <c:v>-1.1679999899999998</c:v>
                </c:pt>
                <c:pt idx="3194">
                  <c:v>-1.1679999899999998</c:v>
                </c:pt>
                <c:pt idx="3195">
                  <c:v>-1.1759999899999998</c:v>
                </c:pt>
                <c:pt idx="3196">
                  <c:v>-1.1759999899999998</c:v>
                </c:pt>
                <c:pt idx="3197">
                  <c:v>-1.1759999899999998</c:v>
                </c:pt>
                <c:pt idx="3198">
                  <c:v>-1.1919999899999998</c:v>
                </c:pt>
                <c:pt idx="3199">
                  <c:v>-1.1759999899999998</c:v>
                </c:pt>
                <c:pt idx="3200">
                  <c:v>-1.1759999899999998</c:v>
                </c:pt>
                <c:pt idx="3201">
                  <c:v>-1.1759999899999998</c:v>
                </c:pt>
                <c:pt idx="3202">
                  <c:v>-1.1599999899999998</c:v>
                </c:pt>
                <c:pt idx="3203">
                  <c:v>-1.1759999899999998</c:v>
                </c:pt>
                <c:pt idx="3204">
                  <c:v>-1.1519999899999998</c:v>
                </c:pt>
                <c:pt idx="3205">
                  <c:v>-1.1599999899999998</c:v>
                </c:pt>
                <c:pt idx="3206">
                  <c:v>-1.1679999899999998</c:v>
                </c:pt>
                <c:pt idx="3207">
                  <c:v>-1.1599999899999998</c:v>
                </c:pt>
                <c:pt idx="3208">
                  <c:v>-1.1679999899999998</c:v>
                </c:pt>
                <c:pt idx="3209">
                  <c:v>-1.1679999899999998</c:v>
                </c:pt>
                <c:pt idx="3210">
                  <c:v>-1.1679999899999998</c:v>
                </c:pt>
                <c:pt idx="3211">
                  <c:v>-1.1439999899999989</c:v>
                </c:pt>
                <c:pt idx="3212">
                  <c:v>-1.1519999899999998</c:v>
                </c:pt>
                <c:pt idx="3213">
                  <c:v>-1.1519999899999998</c:v>
                </c:pt>
                <c:pt idx="3214">
                  <c:v>-1.1599999899999998</c:v>
                </c:pt>
                <c:pt idx="3215">
                  <c:v>-1.1599999899999998</c:v>
                </c:pt>
                <c:pt idx="3216">
                  <c:v>-1.1599999899999998</c:v>
                </c:pt>
                <c:pt idx="3217">
                  <c:v>-1.1599999899999998</c:v>
                </c:pt>
                <c:pt idx="3218">
                  <c:v>-1.1679999899999998</c:v>
                </c:pt>
                <c:pt idx="3219">
                  <c:v>-1.1679999899999998</c:v>
                </c:pt>
                <c:pt idx="3220">
                  <c:v>-1.1839999899999998</c:v>
                </c:pt>
                <c:pt idx="3221">
                  <c:v>-1.1519999899999998</c:v>
                </c:pt>
                <c:pt idx="3222">
                  <c:v>-1.1599999899999998</c:v>
                </c:pt>
                <c:pt idx="3223">
                  <c:v>-1.1599999899999998</c:v>
                </c:pt>
                <c:pt idx="3224">
                  <c:v>-1.1599999899999998</c:v>
                </c:pt>
                <c:pt idx="3225">
                  <c:v>-1.1759999899999998</c:v>
                </c:pt>
                <c:pt idx="3226">
                  <c:v>-1.1599999899999998</c:v>
                </c:pt>
                <c:pt idx="3227">
                  <c:v>-1.1519999899999998</c:v>
                </c:pt>
                <c:pt idx="3228">
                  <c:v>-1.1599999899999998</c:v>
                </c:pt>
                <c:pt idx="3229">
                  <c:v>-1.1759999899999998</c:v>
                </c:pt>
                <c:pt idx="3230">
                  <c:v>-1.1599999899999998</c:v>
                </c:pt>
                <c:pt idx="3231">
                  <c:v>-1.1519999899999998</c:v>
                </c:pt>
                <c:pt idx="3232">
                  <c:v>-1.1599999899999998</c:v>
                </c:pt>
                <c:pt idx="3233">
                  <c:v>-1.1679999899999998</c:v>
                </c:pt>
                <c:pt idx="3234">
                  <c:v>-1.1519999899999998</c:v>
                </c:pt>
                <c:pt idx="3235">
                  <c:v>-1.1599999899999998</c:v>
                </c:pt>
                <c:pt idx="3236">
                  <c:v>-1.1599999899999998</c:v>
                </c:pt>
                <c:pt idx="3237">
                  <c:v>-1.1599999899999998</c:v>
                </c:pt>
                <c:pt idx="3238">
                  <c:v>-1.1599999899999998</c:v>
                </c:pt>
                <c:pt idx="3239">
                  <c:v>-1.1599999899999998</c:v>
                </c:pt>
                <c:pt idx="3240">
                  <c:v>-1.1599999899999998</c:v>
                </c:pt>
                <c:pt idx="3241">
                  <c:v>-1.1759999899999998</c:v>
                </c:pt>
                <c:pt idx="3242">
                  <c:v>-1.1679999899999998</c:v>
                </c:pt>
                <c:pt idx="3243">
                  <c:v>-1.1439999899999989</c:v>
                </c:pt>
                <c:pt idx="3244">
                  <c:v>-1.1439999899999989</c:v>
                </c:pt>
                <c:pt idx="3245">
                  <c:v>-1.1519999899999998</c:v>
                </c:pt>
                <c:pt idx="3246">
                  <c:v>-1.1519999899999998</c:v>
                </c:pt>
                <c:pt idx="3247">
                  <c:v>-1.1439999899999989</c:v>
                </c:pt>
                <c:pt idx="3248">
                  <c:v>-1.1519999899999998</c:v>
                </c:pt>
                <c:pt idx="3249">
                  <c:v>-1.1519999899999998</c:v>
                </c:pt>
                <c:pt idx="3250">
                  <c:v>-1.1679999899999998</c:v>
                </c:pt>
                <c:pt idx="3251">
                  <c:v>-1.1679999899999998</c:v>
                </c:pt>
                <c:pt idx="3252">
                  <c:v>-1.1439999899999989</c:v>
                </c:pt>
                <c:pt idx="3253">
                  <c:v>-1.1519999899999998</c:v>
                </c:pt>
                <c:pt idx="3254">
                  <c:v>-1.1599999899999998</c:v>
                </c:pt>
                <c:pt idx="3255">
                  <c:v>-1.1519999899999998</c:v>
                </c:pt>
                <c:pt idx="3256">
                  <c:v>-1.1439999899999989</c:v>
                </c:pt>
                <c:pt idx="3257">
                  <c:v>-1.1599999899999998</c:v>
                </c:pt>
                <c:pt idx="3258">
                  <c:v>-1.1519999899999998</c:v>
                </c:pt>
                <c:pt idx="3259">
                  <c:v>-1.1679999899999998</c:v>
                </c:pt>
                <c:pt idx="3260">
                  <c:v>-1.1519999899999998</c:v>
                </c:pt>
                <c:pt idx="3261">
                  <c:v>-1.1519999899999998</c:v>
                </c:pt>
                <c:pt idx="3262">
                  <c:v>-1.1519999899999998</c:v>
                </c:pt>
                <c:pt idx="3263">
                  <c:v>-1.1359999899999988</c:v>
                </c:pt>
                <c:pt idx="3264">
                  <c:v>-1.1359999899999988</c:v>
                </c:pt>
                <c:pt idx="3265">
                  <c:v>-1.1359999899999988</c:v>
                </c:pt>
                <c:pt idx="3266">
                  <c:v>-1.1599999899999998</c:v>
                </c:pt>
                <c:pt idx="3267">
                  <c:v>-1.1759999899999998</c:v>
                </c:pt>
                <c:pt idx="3268">
                  <c:v>-1.1439999899999989</c:v>
                </c:pt>
                <c:pt idx="3269">
                  <c:v>-1.1519999899999998</c:v>
                </c:pt>
                <c:pt idx="3270">
                  <c:v>-1.1519999899999998</c:v>
                </c:pt>
                <c:pt idx="3271">
                  <c:v>-1.1519999899999998</c:v>
                </c:pt>
                <c:pt idx="3272">
                  <c:v>-1.1519999899999998</c:v>
                </c:pt>
                <c:pt idx="3273">
                  <c:v>-1.1359999899999988</c:v>
                </c:pt>
                <c:pt idx="3274">
                  <c:v>-1.1599999899999998</c:v>
                </c:pt>
                <c:pt idx="3275">
                  <c:v>-1.1359999899999988</c:v>
                </c:pt>
                <c:pt idx="3276">
                  <c:v>-1.1359999899999988</c:v>
                </c:pt>
                <c:pt idx="3277">
                  <c:v>-1.1599999899999998</c:v>
                </c:pt>
                <c:pt idx="3278">
                  <c:v>-1.1439999899999989</c:v>
                </c:pt>
                <c:pt idx="3279">
                  <c:v>-1.1519999899999998</c:v>
                </c:pt>
                <c:pt idx="3280">
                  <c:v>-1.1359999899999988</c:v>
                </c:pt>
                <c:pt idx="3281">
                  <c:v>-1.1439999899999989</c:v>
                </c:pt>
                <c:pt idx="3282">
                  <c:v>-1.1599999899999998</c:v>
                </c:pt>
                <c:pt idx="3283">
                  <c:v>-1.1519999899999998</c:v>
                </c:pt>
                <c:pt idx="3284">
                  <c:v>-1.1519999899999998</c:v>
                </c:pt>
                <c:pt idx="3285">
                  <c:v>-1.1439999899999989</c:v>
                </c:pt>
                <c:pt idx="3286">
                  <c:v>-1.1439999899999989</c:v>
                </c:pt>
                <c:pt idx="3287">
                  <c:v>-1.1359999899999988</c:v>
                </c:pt>
                <c:pt idx="3288">
                  <c:v>-1.1359999899999988</c:v>
                </c:pt>
                <c:pt idx="3289">
                  <c:v>-1.1359999899999988</c:v>
                </c:pt>
                <c:pt idx="3290">
                  <c:v>-1.1599999899999998</c:v>
                </c:pt>
                <c:pt idx="3291">
                  <c:v>-1.1519999899999998</c:v>
                </c:pt>
                <c:pt idx="3292">
                  <c:v>-1.1439999899999989</c:v>
                </c:pt>
                <c:pt idx="3293">
                  <c:v>-1.1519999899999998</c:v>
                </c:pt>
                <c:pt idx="3294">
                  <c:v>-1.1519999899999998</c:v>
                </c:pt>
                <c:pt idx="3295">
                  <c:v>-1.1519999899999998</c:v>
                </c:pt>
                <c:pt idx="3296">
                  <c:v>-1.1359999899999988</c:v>
                </c:pt>
                <c:pt idx="3297">
                  <c:v>-1.1599999899999998</c:v>
                </c:pt>
                <c:pt idx="3298">
                  <c:v>-1.1519999899999998</c:v>
                </c:pt>
                <c:pt idx="3299">
                  <c:v>-1.1279999899999988</c:v>
                </c:pt>
                <c:pt idx="3300">
                  <c:v>-1.1519999899999998</c:v>
                </c:pt>
                <c:pt idx="3301">
                  <c:v>-1.1679999899999998</c:v>
                </c:pt>
                <c:pt idx="3302">
                  <c:v>-1.1519999899999998</c:v>
                </c:pt>
                <c:pt idx="3303">
                  <c:v>-1.1519999899999998</c:v>
                </c:pt>
                <c:pt idx="3304">
                  <c:v>-1.1679999899999998</c:v>
                </c:pt>
                <c:pt idx="3305">
                  <c:v>-1.1279999899999988</c:v>
                </c:pt>
                <c:pt idx="3306">
                  <c:v>-1.1599999899999998</c:v>
                </c:pt>
                <c:pt idx="3307">
                  <c:v>-1.1359999899999988</c:v>
                </c:pt>
                <c:pt idx="3308">
                  <c:v>-1.1519999899999998</c:v>
                </c:pt>
                <c:pt idx="3309">
                  <c:v>-1.1279999899999988</c:v>
                </c:pt>
                <c:pt idx="3310">
                  <c:v>-1.1439999899999989</c:v>
                </c:pt>
                <c:pt idx="3311">
                  <c:v>-1.1359999899999988</c:v>
                </c:pt>
                <c:pt idx="3312">
                  <c:v>-1.1599999899999998</c:v>
                </c:pt>
                <c:pt idx="3313">
                  <c:v>-1.1519999899999998</c:v>
                </c:pt>
                <c:pt idx="3314">
                  <c:v>-1.1519999899999998</c:v>
                </c:pt>
                <c:pt idx="3315">
                  <c:v>-1.1439999899999989</c:v>
                </c:pt>
                <c:pt idx="3316">
                  <c:v>-1.1359999899999988</c:v>
                </c:pt>
                <c:pt idx="3317">
                  <c:v>-1.1679999899999998</c:v>
                </c:pt>
                <c:pt idx="3318">
                  <c:v>-1.1439999899999989</c:v>
                </c:pt>
                <c:pt idx="3319">
                  <c:v>-1.1519999899999998</c:v>
                </c:pt>
                <c:pt idx="3320">
                  <c:v>-1.1599999899999998</c:v>
                </c:pt>
                <c:pt idx="3321">
                  <c:v>-1.1519999899999998</c:v>
                </c:pt>
                <c:pt idx="3322">
                  <c:v>-1.1599999899999998</c:v>
                </c:pt>
                <c:pt idx="3323">
                  <c:v>-1.1679999899999998</c:v>
                </c:pt>
                <c:pt idx="3324">
                  <c:v>-1.1519999899999998</c:v>
                </c:pt>
                <c:pt idx="3325">
                  <c:v>-1.1519999899999998</c:v>
                </c:pt>
                <c:pt idx="3326">
                  <c:v>-1.1599999899999998</c:v>
                </c:pt>
                <c:pt idx="3327">
                  <c:v>-1.1679999899999998</c:v>
                </c:pt>
                <c:pt idx="3328">
                  <c:v>-1.1439999899999989</c:v>
                </c:pt>
                <c:pt idx="3329">
                  <c:v>-1.1519999899999998</c:v>
                </c:pt>
                <c:pt idx="3330">
                  <c:v>-1.1519999899999998</c:v>
                </c:pt>
                <c:pt idx="3331">
                  <c:v>-1.1519999899999998</c:v>
                </c:pt>
                <c:pt idx="3332">
                  <c:v>-1.1599999899999998</c:v>
                </c:pt>
                <c:pt idx="3333">
                  <c:v>-1.1679999899999998</c:v>
                </c:pt>
                <c:pt idx="3334">
                  <c:v>-1.1599999899999998</c:v>
                </c:pt>
                <c:pt idx="3335">
                  <c:v>-1.1519999899999998</c:v>
                </c:pt>
                <c:pt idx="3336">
                  <c:v>-1.1519999899999998</c:v>
                </c:pt>
                <c:pt idx="3337">
                  <c:v>-1.1599999899999998</c:v>
                </c:pt>
                <c:pt idx="3338">
                  <c:v>-1.1439999899999989</c:v>
                </c:pt>
                <c:pt idx="3339">
                  <c:v>-1.1519999899999998</c:v>
                </c:pt>
                <c:pt idx="3340">
                  <c:v>-1.1519999899999998</c:v>
                </c:pt>
                <c:pt idx="3341">
                  <c:v>-1.1439999899999989</c:v>
                </c:pt>
                <c:pt idx="3342">
                  <c:v>-1.1599999899999998</c:v>
                </c:pt>
                <c:pt idx="3343">
                  <c:v>-1.1599999899999998</c:v>
                </c:pt>
                <c:pt idx="3344">
                  <c:v>-1.1599999899999998</c:v>
                </c:pt>
                <c:pt idx="3345">
                  <c:v>-1.1599999899999998</c:v>
                </c:pt>
                <c:pt idx="3346">
                  <c:v>-1.1519999899999998</c:v>
                </c:pt>
                <c:pt idx="3347">
                  <c:v>-1.1519999899999998</c:v>
                </c:pt>
                <c:pt idx="3348">
                  <c:v>-1.1599999899999998</c:v>
                </c:pt>
                <c:pt idx="3349">
                  <c:v>-1.1519999899999998</c:v>
                </c:pt>
                <c:pt idx="3350">
                  <c:v>-1.1759999899999998</c:v>
                </c:pt>
                <c:pt idx="3351">
                  <c:v>-1.1519999899999998</c:v>
                </c:pt>
                <c:pt idx="3352">
                  <c:v>-1.1519999899999998</c:v>
                </c:pt>
                <c:pt idx="3353">
                  <c:v>-1.1759999899999998</c:v>
                </c:pt>
                <c:pt idx="3354">
                  <c:v>-1.1759999899999998</c:v>
                </c:pt>
                <c:pt idx="3355">
                  <c:v>-1.1599999899999998</c:v>
                </c:pt>
                <c:pt idx="3356">
                  <c:v>-1.1439999899999989</c:v>
                </c:pt>
                <c:pt idx="3357">
                  <c:v>-1.1439999899999989</c:v>
                </c:pt>
                <c:pt idx="3358">
                  <c:v>-1.1599999899999998</c:v>
                </c:pt>
                <c:pt idx="3359">
                  <c:v>-1.1439999899999989</c:v>
                </c:pt>
                <c:pt idx="3360">
                  <c:v>-1.1599999899999998</c:v>
                </c:pt>
                <c:pt idx="3361">
                  <c:v>-1.1599999899999998</c:v>
                </c:pt>
                <c:pt idx="3362">
                  <c:v>-1.1599999899999998</c:v>
                </c:pt>
                <c:pt idx="3363">
                  <c:v>-1.1519999899999998</c:v>
                </c:pt>
                <c:pt idx="3364">
                  <c:v>-1.1599999899999998</c:v>
                </c:pt>
                <c:pt idx="3365">
                  <c:v>-1.1519999899999998</c:v>
                </c:pt>
                <c:pt idx="3366">
                  <c:v>-1.1519999899999998</c:v>
                </c:pt>
                <c:pt idx="3367">
                  <c:v>-1.1519999899999998</c:v>
                </c:pt>
                <c:pt idx="3368">
                  <c:v>-1.1599999899999998</c:v>
                </c:pt>
                <c:pt idx="3369">
                  <c:v>-1.1599999899999998</c:v>
                </c:pt>
                <c:pt idx="3370">
                  <c:v>-1.1519999899999998</c:v>
                </c:pt>
                <c:pt idx="3371">
                  <c:v>-1.1679999899999998</c:v>
                </c:pt>
                <c:pt idx="3372">
                  <c:v>-1.1599999899999998</c:v>
                </c:pt>
                <c:pt idx="3373">
                  <c:v>-1.1519999899999998</c:v>
                </c:pt>
                <c:pt idx="3374">
                  <c:v>-1.1759999899999998</c:v>
                </c:pt>
                <c:pt idx="3375">
                  <c:v>-1.1599999899999998</c:v>
                </c:pt>
                <c:pt idx="3376">
                  <c:v>-1.1599999899999998</c:v>
                </c:pt>
                <c:pt idx="3377">
                  <c:v>-1.1519999899999998</c:v>
                </c:pt>
                <c:pt idx="3378">
                  <c:v>-1.1519999899999998</c:v>
                </c:pt>
                <c:pt idx="3379">
                  <c:v>-1.1519999899999998</c:v>
                </c:pt>
                <c:pt idx="3380">
                  <c:v>-1.1519999899999998</c:v>
                </c:pt>
                <c:pt idx="3381">
                  <c:v>-1.1679999899999998</c:v>
                </c:pt>
                <c:pt idx="3382">
                  <c:v>-1.1519999899999998</c:v>
                </c:pt>
                <c:pt idx="3383">
                  <c:v>-1.1519999899999998</c:v>
                </c:pt>
                <c:pt idx="3384">
                  <c:v>-1.1599999899999998</c:v>
                </c:pt>
                <c:pt idx="3385">
                  <c:v>-1.1599999899999998</c:v>
                </c:pt>
                <c:pt idx="3386">
                  <c:v>-1.1599999899999998</c:v>
                </c:pt>
                <c:pt idx="3387">
                  <c:v>-1.1439999899999989</c:v>
                </c:pt>
                <c:pt idx="3388">
                  <c:v>-1.1519999899999998</c:v>
                </c:pt>
                <c:pt idx="3389">
                  <c:v>-1.1679999899999998</c:v>
                </c:pt>
                <c:pt idx="3390">
                  <c:v>-1.1679999899999998</c:v>
                </c:pt>
                <c:pt idx="3391">
                  <c:v>-1.1759999899999998</c:v>
                </c:pt>
                <c:pt idx="3392">
                  <c:v>-1.1679999899999998</c:v>
                </c:pt>
                <c:pt idx="3393">
                  <c:v>-1.1599999899999998</c:v>
                </c:pt>
                <c:pt idx="3394">
                  <c:v>-1.1599999899999998</c:v>
                </c:pt>
                <c:pt idx="3395">
                  <c:v>-1.1519999899999998</c:v>
                </c:pt>
                <c:pt idx="3396">
                  <c:v>-1.1599999899999998</c:v>
                </c:pt>
                <c:pt idx="3397">
                  <c:v>-1.1599999899999998</c:v>
                </c:pt>
                <c:pt idx="3398">
                  <c:v>-1.1759999899999998</c:v>
                </c:pt>
                <c:pt idx="3399">
                  <c:v>-1.1599999899999998</c:v>
                </c:pt>
                <c:pt idx="3400">
                  <c:v>-1.1599999899999998</c:v>
                </c:pt>
                <c:pt idx="3401">
                  <c:v>-1.1679999899999998</c:v>
                </c:pt>
                <c:pt idx="3402">
                  <c:v>-1.1519999899999998</c:v>
                </c:pt>
                <c:pt idx="3403">
                  <c:v>-1.1679999899999998</c:v>
                </c:pt>
                <c:pt idx="3404">
                  <c:v>-1.1439999899999989</c:v>
                </c:pt>
                <c:pt idx="3405">
                  <c:v>-1.1599999899999998</c:v>
                </c:pt>
                <c:pt idx="3406">
                  <c:v>-1.1519999899999998</c:v>
                </c:pt>
                <c:pt idx="3407">
                  <c:v>-1.1679999899999998</c:v>
                </c:pt>
                <c:pt idx="3408">
                  <c:v>-1.1679999899999998</c:v>
                </c:pt>
                <c:pt idx="3409">
                  <c:v>-1.1679999899999998</c:v>
                </c:pt>
                <c:pt idx="3410">
                  <c:v>-1.1759999899999998</c:v>
                </c:pt>
                <c:pt idx="3411">
                  <c:v>-1.1599999899999998</c:v>
                </c:pt>
                <c:pt idx="3412">
                  <c:v>-1.1599999899999998</c:v>
                </c:pt>
                <c:pt idx="3413">
                  <c:v>-1.1519999899999998</c:v>
                </c:pt>
                <c:pt idx="3414">
                  <c:v>-1.1679999899999998</c:v>
                </c:pt>
                <c:pt idx="3415">
                  <c:v>-1.1519999899999998</c:v>
                </c:pt>
                <c:pt idx="3416">
                  <c:v>-1.1519999899999998</c:v>
                </c:pt>
                <c:pt idx="3417">
                  <c:v>-1.1759999899999998</c:v>
                </c:pt>
                <c:pt idx="3418">
                  <c:v>-1.1679999899999998</c:v>
                </c:pt>
                <c:pt idx="3419">
                  <c:v>-1.1679999899999998</c:v>
                </c:pt>
                <c:pt idx="3420">
                  <c:v>-1.1599999899999998</c:v>
                </c:pt>
                <c:pt idx="3421">
                  <c:v>-1.1519999899999998</c:v>
                </c:pt>
                <c:pt idx="3422">
                  <c:v>-1.1599999899999998</c:v>
                </c:pt>
                <c:pt idx="3423">
                  <c:v>-1.1439999899999989</c:v>
                </c:pt>
                <c:pt idx="3424">
                  <c:v>-1.1599999899999998</c:v>
                </c:pt>
                <c:pt idx="3425">
                  <c:v>-1.1599999899999998</c:v>
                </c:pt>
                <c:pt idx="3426">
                  <c:v>-1.1679999899999998</c:v>
                </c:pt>
                <c:pt idx="3427">
                  <c:v>-1.1679999899999998</c:v>
                </c:pt>
                <c:pt idx="3428">
                  <c:v>-1.1519999899999998</c:v>
                </c:pt>
                <c:pt idx="3429">
                  <c:v>-1.1679999899999998</c:v>
                </c:pt>
                <c:pt idx="3430">
                  <c:v>-1.1599999899999998</c:v>
                </c:pt>
                <c:pt idx="3431">
                  <c:v>-1.1439999899999989</c:v>
                </c:pt>
                <c:pt idx="3432">
                  <c:v>-1.1519999899999998</c:v>
                </c:pt>
                <c:pt idx="3433">
                  <c:v>-1.1599999899999998</c:v>
                </c:pt>
                <c:pt idx="3434">
                  <c:v>-1.1519999899999998</c:v>
                </c:pt>
                <c:pt idx="3435">
                  <c:v>-1.1519999899999998</c:v>
                </c:pt>
                <c:pt idx="3436">
                  <c:v>-1.1519999899999998</c:v>
                </c:pt>
                <c:pt idx="3437">
                  <c:v>-1.1359999899999988</c:v>
                </c:pt>
                <c:pt idx="3438">
                  <c:v>-1.1679999899999998</c:v>
                </c:pt>
                <c:pt idx="3439">
                  <c:v>-1.1439999899999989</c:v>
                </c:pt>
                <c:pt idx="3440">
                  <c:v>-1.1599999899999998</c:v>
                </c:pt>
                <c:pt idx="3441">
                  <c:v>-1.1599999899999998</c:v>
                </c:pt>
                <c:pt idx="3442">
                  <c:v>-1.1679999899999998</c:v>
                </c:pt>
                <c:pt idx="3443">
                  <c:v>-1.1599999899999998</c:v>
                </c:pt>
                <c:pt idx="3444">
                  <c:v>-1.1519999899999998</c:v>
                </c:pt>
                <c:pt idx="3445">
                  <c:v>-1.1599999899999998</c:v>
                </c:pt>
                <c:pt idx="3446">
                  <c:v>-1.1679999899999998</c:v>
                </c:pt>
                <c:pt idx="3447">
                  <c:v>-1.1679999899999998</c:v>
                </c:pt>
                <c:pt idx="3448">
                  <c:v>-1.1679999899999998</c:v>
                </c:pt>
                <c:pt idx="3449">
                  <c:v>-1.1599999899999998</c:v>
                </c:pt>
                <c:pt idx="3450">
                  <c:v>-1.1679999899999998</c:v>
                </c:pt>
                <c:pt idx="3451">
                  <c:v>-1.1599999899999998</c:v>
                </c:pt>
                <c:pt idx="3452">
                  <c:v>-1.1599999899999998</c:v>
                </c:pt>
                <c:pt idx="3453">
                  <c:v>-1.1599999899999998</c:v>
                </c:pt>
                <c:pt idx="3454">
                  <c:v>-1.1759999899999998</c:v>
                </c:pt>
                <c:pt idx="3455">
                  <c:v>-1.1599999899999998</c:v>
                </c:pt>
                <c:pt idx="3456">
                  <c:v>-1.1679999899999998</c:v>
                </c:pt>
                <c:pt idx="3457">
                  <c:v>-1.1679999899999998</c:v>
                </c:pt>
                <c:pt idx="3458">
                  <c:v>-1.1439999899999989</c:v>
                </c:pt>
                <c:pt idx="3459">
                  <c:v>-1.1519999899999998</c:v>
                </c:pt>
                <c:pt idx="3460">
                  <c:v>-1.1599999899999998</c:v>
                </c:pt>
                <c:pt idx="3461">
                  <c:v>-1.1599999899999998</c:v>
                </c:pt>
                <c:pt idx="3462">
                  <c:v>-1.1759999899999998</c:v>
                </c:pt>
                <c:pt idx="3463">
                  <c:v>-1.1599999899999998</c:v>
                </c:pt>
                <c:pt idx="3464">
                  <c:v>-1.1679999899999998</c:v>
                </c:pt>
                <c:pt idx="3465">
                  <c:v>-1.1599999899999998</c:v>
                </c:pt>
                <c:pt idx="3466">
                  <c:v>-1.1359999899999988</c:v>
                </c:pt>
                <c:pt idx="3467">
                  <c:v>-1.1679999899999998</c:v>
                </c:pt>
                <c:pt idx="3468">
                  <c:v>-1.1439999899999989</c:v>
                </c:pt>
                <c:pt idx="3469">
                  <c:v>-1.1599999899999998</c:v>
                </c:pt>
                <c:pt idx="3470">
                  <c:v>-1.1679999899999998</c:v>
                </c:pt>
                <c:pt idx="3471">
                  <c:v>-1.1679999899999998</c:v>
                </c:pt>
                <c:pt idx="3472">
                  <c:v>-1.1599999899999998</c:v>
                </c:pt>
                <c:pt idx="3473">
                  <c:v>-1.1519999899999998</c:v>
                </c:pt>
                <c:pt idx="3474">
                  <c:v>-1.1519999899999998</c:v>
                </c:pt>
                <c:pt idx="3475">
                  <c:v>-1.1519999899999998</c:v>
                </c:pt>
                <c:pt idx="3476">
                  <c:v>-1.1519999899999998</c:v>
                </c:pt>
                <c:pt idx="3477">
                  <c:v>-1.1599999899999998</c:v>
                </c:pt>
                <c:pt idx="3478">
                  <c:v>-1.1599999899999998</c:v>
                </c:pt>
                <c:pt idx="3479">
                  <c:v>-1.1679999899999998</c:v>
                </c:pt>
                <c:pt idx="3480">
                  <c:v>-1.1759999899999998</c:v>
                </c:pt>
                <c:pt idx="3481">
                  <c:v>-1.1679999899999998</c:v>
                </c:pt>
                <c:pt idx="3482">
                  <c:v>-1.1679999899999998</c:v>
                </c:pt>
                <c:pt idx="3483">
                  <c:v>-1.1679999899999998</c:v>
                </c:pt>
                <c:pt idx="3484">
                  <c:v>-1.1599999899999998</c:v>
                </c:pt>
                <c:pt idx="3485">
                  <c:v>-1.1759999899999998</c:v>
                </c:pt>
                <c:pt idx="3486">
                  <c:v>-1.1679999899999998</c:v>
                </c:pt>
                <c:pt idx="3487">
                  <c:v>-1.1679999899999998</c:v>
                </c:pt>
                <c:pt idx="3488">
                  <c:v>-1.1519999899999998</c:v>
                </c:pt>
                <c:pt idx="3489">
                  <c:v>-1.1519999899999998</c:v>
                </c:pt>
                <c:pt idx="3490">
                  <c:v>-1.1519999899999998</c:v>
                </c:pt>
                <c:pt idx="3491">
                  <c:v>-1.1519999899999998</c:v>
                </c:pt>
                <c:pt idx="3492">
                  <c:v>-1.1439999899999989</c:v>
                </c:pt>
                <c:pt idx="3493">
                  <c:v>-1.1599999899999998</c:v>
                </c:pt>
                <c:pt idx="3494">
                  <c:v>-1.1679999899999998</c:v>
                </c:pt>
                <c:pt idx="3495">
                  <c:v>-1.1599999899999998</c:v>
                </c:pt>
                <c:pt idx="3496">
                  <c:v>-1.1519999899999998</c:v>
                </c:pt>
                <c:pt idx="3497">
                  <c:v>-1.1599999899999998</c:v>
                </c:pt>
                <c:pt idx="3498">
                  <c:v>-1.1679999899999998</c:v>
                </c:pt>
                <c:pt idx="3499">
                  <c:v>-1.1599999899999998</c:v>
                </c:pt>
                <c:pt idx="3500">
                  <c:v>-1.1759999899999998</c:v>
                </c:pt>
                <c:pt idx="3501">
                  <c:v>-1.1599999899999998</c:v>
                </c:pt>
                <c:pt idx="3502">
                  <c:v>-1.1519999899999998</c:v>
                </c:pt>
                <c:pt idx="3503">
                  <c:v>-1.1439999899999989</c:v>
                </c:pt>
                <c:pt idx="3504">
                  <c:v>-1.1599999899999998</c:v>
                </c:pt>
                <c:pt idx="3505">
                  <c:v>-1.1599999899999998</c:v>
                </c:pt>
                <c:pt idx="3506">
                  <c:v>-1.1599999899999998</c:v>
                </c:pt>
                <c:pt idx="3507">
                  <c:v>-1.1519999899999998</c:v>
                </c:pt>
                <c:pt idx="3508">
                  <c:v>-1.1599999899999998</c:v>
                </c:pt>
                <c:pt idx="3509">
                  <c:v>-1.1599999899999998</c:v>
                </c:pt>
                <c:pt idx="3510">
                  <c:v>-1.1439999899999989</c:v>
                </c:pt>
                <c:pt idx="3511">
                  <c:v>-1.1599999899999998</c:v>
                </c:pt>
                <c:pt idx="3512">
                  <c:v>-1.1439999899999989</c:v>
                </c:pt>
                <c:pt idx="3513">
                  <c:v>-1.1759999899999998</c:v>
                </c:pt>
                <c:pt idx="3514">
                  <c:v>-1.1519999899999998</c:v>
                </c:pt>
                <c:pt idx="3515">
                  <c:v>-1.1359999899999988</c:v>
                </c:pt>
                <c:pt idx="3516">
                  <c:v>-1.1679999899999998</c:v>
                </c:pt>
                <c:pt idx="3517">
                  <c:v>-1.1439999899999989</c:v>
                </c:pt>
                <c:pt idx="3518">
                  <c:v>-1.1599999899999998</c:v>
                </c:pt>
                <c:pt idx="3519">
                  <c:v>-1.1679999899999998</c:v>
                </c:pt>
                <c:pt idx="3520">
                  <c:v>-1.1519999899999998</c:v>
                </c:pt>
                <c:pt idx="3521">
                  <c:v>-1.1759999899999998</c:v>
                </c:pt>
                <c:pt idx="3522">
                  <c:v>-1.1599999899999998</c:v>
                </c:pt>
                <c:pt idx="3523">
                  <c:v>-1.1679999899999998</c:v>
                </c:pt>
                <c:pt idx="3524">
                  <c:v>-1.1599999899999998</c:v>
                </c:pt>
                <c:pt idx="3525">
                  <c:v>-1.1599999899999998</c:v>
                </c:pt>
                <c:pt idx="3526">
                  <c:v>-1.1599999899999998</c:v>
                </c:pt>
                <c:pt idx="3527">
                  <c:v>-1.1439999899999989</c:v>
                </c:pt>
                <c:pt idx="3528">
                  <c:v>-1.1439999899999989</c:v>
                </c:pt>
                <c:pt idx="3529">
                  <c:v>-1.1519999899999998</c:v>
                </c:pt>
                <c:pt idx="3530">
                  <c:v>-1.1599999899999998</c:v>
                </c:pt>
                <c:pt idx="3531">
                  <c:v>-1.1519999899999998</c:v>
                </c:pt>
                <c:pt idx="3532">
                  <c:v>-1.1679999899999998</c:v>
                </c:pt>
                <c:pt idx="3533">
                  <c:v>-1.1439999899999989</c:v>
                </c:pt>
                <c:pt idx="3534">
                  <c:v>-1.1519999899999998</c:v>
                </c:pt>
                <c:pt idx="3535">
                  <c:v>-1.1359999899999988</c:v>
                </c:pt>
                <c:pt idx="3536">
                  <c:v>-1.1439999899999989</c:v>
                </c:pt>
                <c:pt idx="3537">
                  <c:v>-1.1599999899999998</c:v>
                </c:pt>
                <c:pt idx="3538">
                  <c:v>-1.1519999899999998</c:v>
                </c:pt>
                <c:pt idx="3539">
                  <c:v>-1.1439999899999989</c:v>
                </c:pt>
                <c:pt idx="3540">
                  <c:v>-1.1519999899999998</c:v>
                </c:pt>
                <c:pt idx="3541">
                  <c:v>-1.1519999899999998</c:v>
                </c:pt>
                <c:pt idx="3542">
                  <c:v>-1.1519999899999998</c:v>
                </c:pt>
                <c:pt idx="3543">
                  <c:v>-1.1759999899999998</c:v>
                </c:pt>
                <c:pt idx="3544">
                  <c:v>-1.1439999899999989</c:v>
                </c:pt>
                <c:pt idx="3545">
                  <c:v>-1.1439999899999989</c:v>
                </c:pt>
                <c:pt idx="3546">
                  <c:v>-1.1599999899999998</c:v>
                </c:pt>
                <c:pt idx="3547">
                  <c:v>-1.1599999899999998</c:v>
                </c:pt>
                <c:pt idx="3548">
                  <c:v>-1.1599999899999998</c:v>
                </c:pt>
                <c:pt idx="3549">
                  <c:v>-1.1679999899999998</c:v>
                </c:pt>
                <c:pt idx="3550">
                  <c:v>-1.1759999899999998</c:v>
                </c:pt>
                <c:pt idx="3551">
                  <c:v>-1.1679999899999998</c:v>
                </c:pt>
                <c:pt idx="3552">
                  <c:v>-1.1519999899999998</c:v>
                </c:pt>
                <c:pt idx="3553">
                  <c:v>-1.1759999899999998</c:v>
                </c:pt>
                <c:pt idx="3554">
                  <c:v>-1.1599999899999998</c:v>
                </c:pt>
                <c:pt idx="3555">
                  <c:v>-1.1519999899999998</c:v>
                </c:pt>
                <c:pt idx="3556">
                  <c:v>-1.1599999899999998</c:v>
                </c:pt>
                <c:pt idx="3557">
                  <c:v>-1.1599999899999998</c:v>
                </c:pt>
                <c:pt idx="3558">
                  <c:v>-1.1599999899999998</c:v>
                </c:pt>
                <c:pt idx="3559">
                  <c:v>-1.1679999899999998</c:v>
                </c:pt>
                <c:pt idx="3560">
                  <c:v>-1.1599999899999998</c:v>
                </c:pt>
                <c:pt idx="3561">
                  <c:v>-1.1519999899999998</c:v>
                </c:pt>
                <c:pt idx="3562">
                  <c:v>-1.1599999899999998</c:v>
                </c:pt>
                <c:pt idx="3563">
                  <c:v>-1.1679999899999998</c:v>
                </c:pt>
                <c:pt idx="3564">
                  <c:v>-1.1599999899999998</c:v>
                </c:pt>
                <c:pt idx="3565">
                  <c:v>-1.1599999899999998</c:v>
                </c:pt>
                <c:pt idx="3566">
                  <c:v>-1.1679999899999998</c:v>
                </c:pt>
                <c:pt idx="3567">
                  <c:v>-1.1599999899999998</c:v>
                </c:pt>
                <c:pt idx="3568">
                  <c:v>-1.1599999899999998</c:v>
                </c:pt>
                <c:pt idx="3569">
                  <c:v>-1.1759999899999998</c:v>
                </c:pt>
                <c:pt idx="3570">
                  <c:v>-1.1759999899999998</c:v>
                </c:pt>
                <c:pt idx="3571">
                  <c:v>-1.1599999899999998</c:v>
                </c:pt>
                <c:pt idx="3572">
                  <c:v>-1.1519999899999998</c:v>
                </c:pt>
                <c:pt idx="3573">
                  <c:v>-1.1679999899999998</c:v>
                </c:pt>
                <c:pt idx="3574">
                  <c:v>-1.1679999899999998</c:v>
                </c:pt>
                <c:pt idx="3575">
                  <c:v>-1.1599999899999998</c:v>
                </c:pt>
                <c:pt idx="3576">
                  <c:v>-1.1679999899999998</c:v>
                </c:pt>
                <c:pt idx="3577">
                  <c:v>-1.1599999899999998</c:v>
                </c:pt>
                <c:pt idx="3578">
                  <c:v>-1.1759999899999998</c:v>
                </c:pt>
                <c:pt idx="3579">
                  <c:v>-1.1359999899999988</c:v>
                </c:pt>
                <c:pt idx="3580">
                  <c:v>-1.1519999899999998</c:v>
                </c:pt>
                <c:pt idx="3581">
                  <c:v>-1.1439999899999989</c:v>
                </c:pt>
                <c:pt idx="3582">
                  <c:v>-1.1519999899999998</c:v>
                </c:pt>
                <c:pt idx="3583">
                  <c:v>-1.1679999899999998</c:v>
                </c:pt>
                <c:pt idx="3584">
                  <c:v>-1.1759999899999998</c:v>
                </c:pt>
                <c:pt idx="3585">
                  <c:v>-1.1519999899999998</c:v>
                </c:pt>
                <c:pt idx="3586">
                  <c:v>-1.1599999899999998</c:v>
                </c:pt>
                <c:pt idx="3587">
                  <c:v>-1.1599999899999998</c:v>
                </c:pt>
                <c:pt idx="3588">
                  <c:v>-1.1519999899999998</c:v>
                </c:pt>
                <c:pt idx="3589">
                  <c:v>-1.1519999899999998</c:v>
                </c:pt>
                <c:pt idx="3590">
                  <c:v>-1.1679999899999998</c:v>
                </c:pt>
                <c:pt idx="3591">
                  <c:v>-1.1599999899999998</c:v>
                </c:pt>
                <c:pt idx="3592">
                  <c:v>-1.1599999899999998</c:v>
                </c:pt>
                <c:pt idx="3593">
                  <c:v>-1.1599999899999998</c:v>
                </c:pt>
                <c:pt idx="3594">
                  <c:v>-1.1439999899999989</c:v>
                </c:pt>
                <c:pt idx="3595">
                  <c:v>-1.1599999899999998</c:v>
                </c:pt>
                <c:pt idx="3596">
                  <c:v>-1.1519999899999998</c:v>
                </c:pt>
                <c:pt idx="3597">
                  <c:v>-1.1519999899999998</c:v>
                </c:pt>
                <c:pt idx="3598">
                  <c:v>-1.1599999899999998</c:v>
                </c:pt>
                <c:pt idx="3599">
                  <c:v>-1.1679999899999998</c:v>
                </c:pt>
                <c:pt idx="3600">
                  <c:v>-1.1679999899999998</c:v>
                </c:pt>
                <c:pt idx="3601">
                  <c:v>-1.1599999899999998</c:v>
                </c:pt>
                <c:pt idx="3602">
                  <c:v>-1.1599999899999998</c:v>
                </c:pt>
                <c:pt idx="3603">
                  <c:v>-1.1599999899999998</c:v>
                </c:pt>
                <c:pt idx="3604">
                  <c:v>-1.1519999899999998</c:v>
                </c:pt>
                <c:pt idx="3605">
                  <c:v>-1.1679999899999998</c:v>
                </c:pt>
                <c:pt idx="3606">
                  <c:v>-1.1599999899999998</c:v>
                </c:pt>
                <c:pt idx="3607">
                  <c:v>-1.1599999899999998</c:v>
                </c:pt>
                <c:pt idx="3608">
                  <c:v>-1.1439999899999989</c:v>
                </c:pt>
                <c:pt idx="3609">
                  <c:v>-1.1439999899999989</c:v>
                </c:pt>
                <c:pt idx="3610">
                  <c:v>-1.1679999899999998</c:v>
                </c:pt>
                <c:pt idx="3611">
                  <c:v>-1.1519999899999998</c:v>
                </c:pt>
                <c:pt idx="3612">
                  <c:v>-1.1599999899999998</c:v>
                </c:pt>
                <c:pt idx="3613">
                  <c:v>-1.1519999899999998</c:v>
                </c:pt>
                <c:pt idx="3614">
                  <c:v>-1.1759999899999998</c:v>
                </c:pt>
                <c:pt idx="3615">
                  <c:v>-1.1679999899999998</c:v>
                </c:pt>
                <c:pt idx="3616">
                  <c:v>-1.1599999899999998</c:v>
                </c:pt>
                <c:pt idx="3617">
                  <c:v>-1.1599999899999998</c:v>
                </c:pt>
                <c:pt idx="3618">
                  <c:v>-1.1759999899999998</c:v>
                </c:pt>
                <c:pt idx="3619">
                  <c:v>-1.1599999899999998</c:v>
                </c:pt>
                <c:pt idx="3620">
                  <c:v>-1.1759999899999998</c:v>
                </c:pt>
                <c:pt idx="3621">
                  <c:v>-1.1599999899999998</c:v>
                </c:pt>
                <c:pt idx="3622">
                  <c:v>-1.1679999899999998</c:v>
                </c:pt>
                <c:pt idx="3623">
                  <c:v>-1.1599999899999998</c:v>
                </c:pt>
                <c:pt idx="3624">
                  <c:v>-1.1599999899999998</c:v>
                </c:pt>
                <c:pt idx="3625">
                  <c:v>-1.1679999899999998</c:v>
                </c:pt>
                <c:pt idx="3626">
                  <c:v>-1.1599999899999998</c:v>
                </c:pt>
                <c:pt idx="3627">
                  <c:v>-1.1519999899999998</c:v>
                </c:pt>
                <c:pt idx="3628">
                  <c:v>-1.1599999899999998</c:v>
                </c:pt>
                <c:pt idx="3629">
                  <c:v>-1.1599999899999998</c:v>
                </c:pt>
                <c:pt idx="3630">
                  <c:v>-1.1679999899999998</c:v>
                </c:pt>
                <c:pt idx="3631">
                  <c:v>-1.1679999899999998</c:v>
                </c:pt>
                <c:pt idx="3632">
                  <c:v>-1.1599999899999998</c:v>
                </c:pt>
                <c:pt idx="3633">
                  <c:v>-1.1599999899999998</c:v>
                </c:pt>
                <c:pt idx="3634">
                  <c:v>-1.1679999899999998</c:v>
                </c:pt>
                <c:pt idx="3635">
                  <c:v>-1.1759999899999998</c:v>
                </c:pt>
                <c:pt idx="3636">
                  <c:v>-1.1759999899999998</c:v>
                </c:pt>
                <c:pt idx="3637">
                  <c:v>-1.1679999899999998</c:v>
                </c:pt>
                <c:pt idx="3638">
                  <c:v>-1.1759999899999998</c:v>
                </c:pt>
                <c:pt idx="3639">
                  <c:v>-1.1679999899999998</c:v>
                </c:pt>
                <c:pt idx="3640">
                  <c:v>-1.1679999899999998</c:v>
                </c:pt>
                <c:pt idx="3641">
                  <c:v>-1.1519999899999998</c:v>
                </c:pt>
                <c:pt idx="3642">
                  <c:v>-1.1599999899999998</c:v>
                </c:pt>
                <c:pt idx="3643">
                  <c:v>-1.1599999899999998</c:v>
                </c:pt>
                <c:pt idx="3644">
                  <c:v>-1.1599999899999998</c:v>
                </c:pt>
                <c:pt idx="3645">
                  <c:v>-1.1519999899999998</c:v>
                </c:pt>
                <c:pt idx="3646">
                  <c:v>-1.1519999899999998</c:v>
                </c:pt>
                <c:pt idx="3647">
                  <c:v>-1.1599999899999998</c:v>
                </c:pt>
                <c:pt idx="3648">
                  <c:v>-1.1599999899999998</c:v>
                </c:pt>
                <c:pt idx="3649">
                  <c:v>-1.1519999899999998</c:v>
                </c:pt>
                <c:pt idx="3650">
                  <c:v>-1.1599999899999998</c:v>
                </c:pt>
                <c:pt idx="3651">
                  <c:v>-1.1759999899999998</c:v>
                </c:pt>
                <c:pt idx="3652">
                  <c:v>-1.1679999899999998</c:v>
                </c:pt>
                <c:pt idx="3653">
                  <c:v>-1.1599999899999998</c:v>
                </c:pt>
                <c:pt idx="3654">
                  <c:v>-1.1759999899999998</c:v>
                </c:pt>
                <c:pt idx="3655">
                  <c:v>-1.1599999899999998</c:v>
                </c:pt>
                <c:pt idx="3656">
                  <c:v>-1.1599999899999998</c:v>
                </c:pt>
                <c:pt idx="3657">
                  <c:v>-1.1519999899999998</c:v>
                </c:pt>
                <c:pt idx="3658">
                  <c:v>-1.1599999899999998</c:v>
                </c:pt>
                <c:pt idx="3659">
                  <c:v>-1.1599999899999998</c:v>
                </c:pt>
                <c:pt idx="3660">
                  <c:v>-1.1599999899999998</c:v>
                </c:pt>
                <c:pt idx="3661">
                  <c:v>-1.1679999899999998</c:v>
                </c:pt>
                <c:pt idx="3662">
                  <c:v>-1.1679999899999998</c:v>
                </c:pt>
                <c:pt idx="3663">
                  <c:v>-1.1519999899999998</c:v>
                </c:pt>
                <c:pt idx="3664">
                  <c:v>-1.1679999899999998</c:v>
                </c:pt>
                <c:pt idx="3665">
                  <c:v>-1.1599999899999998</c:v>
                </c:pt>
                <c:pt idx="3666">
                  <c:v>-1.1839999899999998</c:v>
                </c:pt>
                <c:pt idx="3667">
                  <c:v>-1.1599999899999998</c:v>
                </c:pt>
                <c:pt idx="3668">
                  <c:v>-1.1599999899999998</c:v>
                </c:pt>
                <c:pt idx="3669">
                  <c:v>-1.1679999899999998</c:v>
                </c:pt>
                <c:pt idx="3670">
                  <c:v>-1.1599999899999998</c:v>
                </c:pt>
                <c:pt idx="3671">
                  <c:v>-1.1599999899999998</c:v>
                </c:pt>
                <c:pt idx="3672">
                  <c:v>-1.1599999899999998</c:v>
                </c:pt>
                <c:pt idx="3673">
                  <c:v>-1.1599999899999998</c:v>
                </c:pt>
                <c:pt idx="3674">
                  <c:v>-1.1519999899999998</c:v>
                </c:pt>
                <c:pt idx="3675">
                  <c:v>-1.1439999899999989</c:v>
                </c:pt>
                <c:pt idx="3676">
                  <c:v>-1.1759999899999998</c:v>
                </c:pt>
                <c:pt idx="3677">
                  <c:v>-1.1599999899999998</c:v>
                </c:pt>
                <c:pt idx="3678">
                  <c:v>-1.1759999899999998</c:v>
                </c:pt>
                <c:pt idx="3679">
                  <c:v>-1.1519999899999998</c:v>
                </c:pt>
                <c:pt idx="3680">
                  <c:v>-1.1679999899999998</c:v>
                </c:pt>
                <c:pt idx="3681">
                  <c:v>-1.1679999899999998</c:v>
                </c:pt>
                <c:pt idx="3682">
                  <c:v>-1.1599999899999998</c:v>
                </c:pt>
                <c:pt idx="3683">
                  <c:v>-1.1759999899999998</c:v>
                </c:pt>
                <c:pt idx="3684">
                  <c:v>-1.1599999899999998</c:v>
                </c:pt>
                <c:pt idx="3685">
                  <c:v>-1.1679999899999998</c:v>
                </c:pt>
                <c:pt idx="3686">
                  <c:v>-1.1679999899999998</c:v>
                </c:pt>
                <c:pt idx="3687">
                  <c:v>-1.1679999899999998</c:v>
                </c:pt>
                <c:pt idx="3688">
                  <c:v>-1.1759999899999998</c:v>
                </c:pt>
                <c:pt idx="3689">
                  <c:v>-1.1679999899999998</c:v>
                </c:pt>
                <c:pt idx="3690">
                  <c:v>-1.1599999899999998</c:v>
                </c:pt>
                <c:pt idx="3691">
                  <c:v>-1.1519999899999998</c:v>
                </c:pt>
                <c:pt idx="3692">
                  <c:v>-1.1519999899999998</c:v>
                </c:pt>
                <c:pt idx="3693">
                  <c:v>-1.1599999899999998</c:v>
                </c:pt>
                <c:pt idx="3694">
                  <c:v>-1.1679999899999998</c:v>
                </c:pt>
                <c:pt idx="3695">
                  <c:v>-1.1599999899999998</c:v>
                </c:pt>
                <c:pt idx="3696">
                  <c:v>-1.1519999899999998</c:v>
                </c:pt>
                <c:pt idx="3697">
                  <c:v>-1.1519999899999998</c:v>
                </c:pt>
                <c:pt idx="3698">
                  <c:v>-1.1759999899999998</c:v>
                </c:pt>
                <c:pt idx="3699">
                  <c:v>-1.1439999899999989</c:v>
                </c:pt>
                <c:pt idx="3700">
                  <c:v>-1.1519999899999998</c:v>
                </c:pt>
                <c:pt idx="3701">
                  <c:v>-1.1519999899999998</c:v>
                </c:pt>
                <c:pt idx="3702">
                  <c:v>-1.1759999899999998</c:v>
                </c:pt>
                <c:pt idx="3703">
                  <c:v>-1.1679999899999998</c:v>
                </c:pt>
                <c:pt idx="3704">
                  <c:v>-1.1679999899999998</c:v>
                </c:pt>
                <c:pt idx="3705">
                  <c:v>-1.1519999899999998</c:v>
                </c:pt>
                <c:pt idx="3706">
                  <c:v>-1.1679999899999998</c:v>
                </c:pt>
                <c:pt idx="3707">
                  <c:v>-1.1679999899999998</c:v>
                </c:pt>
                <c:pt idx="3708">
                  <c:v>-1.1759999899999998</c:v>
                </c:pt>
                <c:pt idx="3709">
                  <c:v>-1.1599999899999998</c:v>
                </c:pt>
                <c:pt idx="3710">
                  <c:v>-1.1759999899999998</c:v>
                </c:pt>
                <c:pt idx="3711">
                  <c:v>-1.1759999899999998</c:v>
                </c:pt>
                <c:pt idx="3712">
                  <c:v>-1.1599999899999998</c:v>
                </c:pt>
                <c:pt idx="3713">
                  <c:v>-1.1679999899999998</c:v>
                </c:pt>
                <c:pt idx="3714">
                  <c:v>-1.1679999899999998</c:v>
                </c:pt>
                <c:pt idx="3715">
                  <c:v>-1.1759999899999998</c:v>
                </c:pt>
                <c:pt idx="3716">
                  <c:v>-1.1759999899999998</c:v>
                </c:pt>
                <c:pt idx="3717">
                  <c:v>-1.1759999899999998</c:v>
                </c:pt>
                <c:pt idx="3718">
                  <c:v>-1.1839999899999998</c:v>
                </c:pt>
                <c:pt idx="3719">
                  <c:v>-1.1679999899999998</c:v>
                </c:pt>
                <c:pt idx="3720">
                  <c:v>-1.1599999899999998</c:v>
                </c:pt>
                <c:pt idx="3721">
                  <c:v>-1.1599999899999998</c:v>
                </c:pt>
                <c:pt idx="3722">
                  <c:v>-1.1679999899999998</c:v>
                </c:pt>
                <c:pt idx="3723">
                  <c:v>-1.1839999899999998</c:v>
                </c:pt>
                <c:pt idx="3724">
                  <c:v>-1.1759999899999998</c:v>
                </c:pt>
                <c:pt idx="3725">
                  <c:v>-1.1759999899999998</c:v>
                </c:pt>
                <c:pt idx="3726">
                  <c:v>-1.1759999899999998</c:v>
                </c:pt>
                <c:pt idx="3727">
                  <c:v>-1.1759999899999998</c:v>
                </c:pt>
                <c:pt idx="3728">
                  <c:v>-1.1759999899999998</c:v>
                </c:pt>
                <c:pt idx="3729">
                  <c:v>-1.1759999899999998</c:v>
                </c:pt>
                <c:pt idx="3730">
                  <c:v>-1.1759999899999998</c:v>
                </c:pt>
                <c:pt idx="3731">
                  <c:v>-1.1759999899999998</c:v>
                </c:pt>
                <c:pt idx="3732">
                  <c:v>-1.1759999899999998</c:v>
                </c:pt>
                <c:pt idx="3733">
                  <c:v>-1.1679999899999998</c:v>
                </c:pt>
                <c:pt idx="3734">
                  <c:v>-1.1599999899999998</c:v>
                </c:pt>
                <c:pt idx="3735">
                  <c:v>-1.1759999899999998</c:v>
                </c:pt>
                <c:pt idx="3736">
                  <c:v>-1.1679999899999998</c:v>
                </c:pt>
                <c:pt idx="3737">
                  <c:v>-1.1839999899999998</c:v>
                </c:pt>
                <c:pt idx="3738">
                  <c:v>-1.1679999899999998</c:v>
                </c:pt>
                <c:pt idx="3739">
                  <c:v>-1.1679999899999998</c:v>
                </c:pt>
                <c:pt idx="3740">
                  <c:v>-1.1679999899999998</c:v>
                </c:pt>
                <c:pt idx="3741">
                  <c:v>-1.1679999899999998</c:v>
                </c:pt>
                <c:pt idx="3742">
                  <c:v>-1.1759999899999998</c:v>
                </c:pt>
                <c:pt idx="3743">
                  <c:v>-1.1679999899999998</c:v>
                </c:pt>
                <c:pt idx="3744">
                  <c:v>-1.1599999899999998</c:v>
                </c:pt>
                <c:pt idx="3745">
                  <c:v>-1.1679999899999998</c:v>
                </c:pt>
                <c:pt idx="3746">
                  <c:v>-1.1599999899999998</c:v>
                </c:pt>
                <c:pt idx="3747">
                  <c:v>-1.1599999899999998</c:v>
                </c:pt>
                <c:pt idx="3748">
                  <c:v>-1.1759999899999998</c:v>
                </c:pt>
                <c:pt idx="3749">
                  <c:v>-1.1599999899999998</c:v>
                </c:pt>
                <c:pt idx="3750">
                  <c:v>-1.1919999899999998</c:v>
                </c:pt>
                <c:pt idx="3751">
                  <c:v>-1.1759999899999998</c:v>
                </c:pt>
                <c:pt idx="3752">
                  <c:v>-1.1519999899999998</c:v>
                </c:pt>
                <c:pt idx="3753">
                  <c:v>-1.1599999899999998</c:v>
                </c:pt>
                <c:pt idx="3754">
                  <c:v>-1.1599999899999998</c:v>
                </c:pt>
                <c:pt idx="3755">
                  <c:v>-1.1679999899999998</c:v>
                </c:pt>
                <c:pt idx="3756">
                  <c:v>-1.1679999899999998</c:v>
                </c:pt>
                <c:pt idx="3757">
                  <c:v>-1.1519999899999998</c:v>
                </c:pt>
                <c:pt idx="3758">
                  <c:v>-1.1599999899999998</c:v>
                </c:pt>
                <c:pt idx="3759">
                  <c:v>-1.1759999899999998</c:v>
                </c:pt>
                <c:pt idx="3760">
                  <c:v>-1.1519999899999998</c:v>
                </c:pt>
                <c:pt idx="3761">
                  <c:v>-1.1519999899999998</c:v>
                </c:pt>
                <c:pt idx="3762">
                  <c:v>-1.1679999899999998</c:v>
                </c:pt>
                <c:pt idx="3763">
                  <c:v>-1.1759999899999998</c:v>
                </c:pt>
                <c:pt idx="3764">
                  <c:v>-1.1679999899999998</c:v>
                </c:pt>
                <c:pt idx="3765">
                  <c:v>-1.1599999899999998</c:v>
                </c:pt>
                <c:pt idx="3766">
                  <c:v>-1.1679999899999998</c:v>
                </c:pt>
                <c:pt idx="3767">
                  <c:v>-1.1679999899999998</c:v>
                </c:pt>
                <c:pt idx="3768">
                  <c:v>-1.1759999899999998</c:v>
                </c:pt>
                <c:pt idx="3769">
                  <c:v>-1.1599999899999998</c:v>
                </c:pt>
                <c:pt idx="3770">
                  <c:v>-1.1679999899999998</c:v>
                </c:pt>
                <c:pt idx="3771">
                  <c:v>-1.1759999899999998</c:v>
                </c:pt>
                <c:pt idx="3772">
                  <c:v>-1.1679999899999998</c:v>
                </c:pt>
                <c:pt idx="3773">
                  <c:v>-1.1679999899999998</c:v>
                </c:pt>
                <c:pt idx="3774">
                  <c:v>-1.1599999899999998</c:v>
                </c:pt>
                <c:pt idx="3775">
                  <c:v>-1.1599999899999998</c:v>
                </c:pt>
                <c:pt idx="3776">
                  <c:v>-1.1759999899999998</c:v>
                </c:pt>
                <c:pt idx="3777">
                  <c:v>-1.1679999899999998</c:v>
                </c:pt>
                <c:pt idx="3778">
                  <c:v>-1.1679999899999998</c:v>
                </c:pt>
                <c:pt idx="3779">
                  <c:v>-1.1519999899999998</c:v>
                </c:pt>
                <c:pt idx="3780">
                  <c:v>-1.1599999899999998</c:v>
                </c:pt>
                <c:pt idx="3781">
                  <c:v>-1.1599999899999998</c:v>
                </c:pt>
                <c:pt idx="3782">
                  <c:v>-1.1679999899999998</c:v>
                </c:pt>
                <c:pt idx="3783">
                  <c:v>-1.1519999899999998</c:v>
                </c:pt>
                <c:pt idx="3784">
                  <c:v>-1.1519999899999998</c:v>
                </c:pt>
                <c:pt idx="3785">
                  <c:v>-1.1519999899999998</c:v>
                </c:pt>
                <c:pt idx="3786">
                  <c:v>-1.1759999899999998</c:v>
                </c:pt>
                <c:pt idx="3787">
                  <c:v>-1.1759999899999998</c:v>
                </c:pt>
                <c:pt idx="3788">
                  <c:v>-1.1759999899999998</c:v>
                </c:pt>
                <c:pt idx="3789">
                  <c:v>-1.1599999899999998</c:v>
                </c:pt>
                <c:pt idx="3790">
                  <c:v>-1.1679999899999998</c:v>
                </c:pt>
                <c:pt idx="3791">
                  <c:v>-1.1599999899999998</c:v>
                </c:pt>
                <c:pt idx="3792">
                  <c:v>-1.1599999899999998</c:v>
                </c:pt>
                <c:pt idx="3793">
                  <c:v>-1.1679999899999998</c:v>
                </c:pt>
                <c:pt idx="3794">
                  <c:v>-1.1519999899999998</c:v>
                </c:pt>
                <c:pt idx="3795">
                  <c:v>-1.1599999899999998</c:v>
                </c:pt>
                <c:pt idx="3796">
                  <c:v>-1.1599999899999998</c:v>
                </c:pt>
                <c:pt idx="3797">
                  <c:v>-1.1519999899999998</c:v>
                </c:pt>
                <c:pt idx="3798">
                  <c:v>-1.1599999899999998</c:v>
                </c:pt>
                <c:pt idx="3799">
                  <c:v>-1.1599999899999998</c:v>
                </c:pt>
                <c:pt idx="3800">
                  <c:v>-1.1519999899999998</c:v>
                </c:pt>
                <c:pt idx="3801">
                  <c:v>-1.1679999899999998</c:v>
                </c:pt>
                <c:pt idx="3802">
                  <c:v>-1.1679999899999998</c:v>
                </c:pt>
                <c:pt idx="3803">
                  <c:v>-1.1599999899999998</c:v>
                </c:pt>
                <c:pt idx="3804">
                  <c:v>-1.1519999899999998</c:v>
                </c:pt>
                <c:pt idx="3805">
                  <c:v>-1.1599999899999998</c:v>
                </c:pt>
                <c:pt idx="3806">
                  <c:v>-1.1519999899999998</c:v>
                </c:pt>
                <c:pt idx="3807">
                  <c:v>-1.1599999899999998</c:v>
                </c:pt>
                <c:pt idx="3808">
                  <c:v>-1.1359999899999988</c:v>
                </c:pt>
                <c:pt idx="3809">
                  <c:v>-1.1519999899999998</c:v>
                </c:pt>
                <c:pt idx="3810">
                  <c:v>-1.1599999899999998</c:v>
                </c:pt>
                <c:pt idx="3811">
                  <c:v>-1.1679999899999998</c:v>
                </c:pt>
                <c:pt idx="3812">
                  <c:v>-1.1599999899999998</c:v>
                </c:pt>
                <c:pt idx="3813">
                  <c:v>-1.1759999899999998</c:v>
                </c:pt>
                <c:pt idx="3814">
                  <c:v>-1.1599999899999998</c:v>
                </c:pt>
                <c:pt idx="3815">
                  <c:v>-1.1519999899999998</c:v>
                </c:pt>
                <c:pt idx="3816">
                  <c:v>-1.1599999899999998</c:v>
                </c:pt>
                <c:pt idx="3817">
                  <c:v>-1.1599999899999998</c:v>
                </c:pt>
                <c:pt idx="3818">
                  <c:v>-1.1599999899999998</c:v>
                </c:pt>
                <c:pt idx="3819">
                  <c:v>-1.1759999899999998</c:v>
                </c:pt>
                <c:pt idx="3820">
                  <c:v>-1.1439999899999989</c:v>
                </c:pt>
                <c:pt idx="3821">
                  <c:v>-1.1519999899999998</c:v>
                </c:pt>
                <c:pt idx="3822">
                  <c:v>-1.1599999899999998</c:v>
                </c:pt>
                <c:pt idx="3823">
                  <c:v>-1.1519999899999998</c:v>
                </c:pt>
                <c:pt idx="3824">
                  <c:v>-1.1599999899999998</c:v>
                </c:pt>
                <c:pt idx="3825">
                  <c:v>-1.1439999899999989</c:v>
                </c:pt>
                <c:pt idx="3826">
                  <c:v>-1.1679999899999998</c:v>
                </c:pt>
                <c:pt idx="3827">
                  <c:v>-1.1599999899999998</c:v>
                </c:pt>
                <c:pt idx="3828">
                  <c:v>-1.1359999899999988</c:v>
                </c:pt>
                <c:pt idx="3829">
                  <c:v>-1.1599999899999998</c:v>
                </c:pt>
                <c:pt idx="3830">
                  <c:v>-1.1679999899999998</c:v>
                </c:pt>
                <c:pt idx="3831">
                  <c:v>-1.1599999899999998</c:v>
                </c:pt>
                <c:pt idx="3832">
                  <c:v>-1.1599999899999998</c:v>
                </c:pt>
                <c:pt idx="3833">
                  <c:v>-1.1679999899999998</c:v>
                </c:pt>
                <c:pt idx="3834">
                  <c:v>-1.1599999899999998</c:v>
                </c:pt>
                <c:pt idx="3835">
                  <c:v>-1.1599999899999998</c:v>
                </c:pt>
                <c:pt idx="3836">
                  <c:v>-1.1519999899999998</c:v>
                </c:pt>
                <c:pt idx="3837">
                  <c:v>-1.1759999899999998</c:v>
                </c:pt>
                <c:pt idx="3838">
                  <c:v>-1.1679999899999998</c:v>
                </c:pt>
                <c:pt idx="3839">
                  <c:v>-1.1519999899999998</c:v>
                </c:pt>
                <c:pt idx="3840">
                  <c:v>-1.1519999899999998</c:v>
                </c:pt>
                <c:pt idx="3841">
                  <c:v>-1.1679999899999998</c:v>
                </c:pt>
                <c:pt idx="3842">
                  <c:v>-1.1839999899999998</c:v>
                </c:pt>
                <c:pt idx="3843">
                  <c:v>-1.1759999899999998</c:v>
                </c:pt>
                <c:pt idx="3844">
                  <c:v>-1.1599999899999998</c:v>
                </c:pt>
                <c:pt idx="3845">
                  <c:v>-1.1439999899999989</c:v>
                </c:pt>
                <c:pt idx="3846">
                  <c:v>-1.1599999899999998</c:v>
                </c:pt>
                <c:pt idx="3847">
                  <c:v>-1.1599999899999998</c:v>
                </c:pt>
                <c:pt idx="3848">
                  <c:v>-1.1599999899999998</c:v>
                </c:pt>
                <c:pt idx="3849">
                  <c:v>-1.1679999899999998</c:v>
                </c:pt>
                <c:pt idx="3850">
                  <c:v>-1.1759999899999998</c:v>
                </c:pt>
                <c:pt idx="3851">
                  <c:v>-1.1679999899999998</c:v>
                </c:pt>
                <c:pt idx="3852">
                  <c:v>-1.1599999899999998</c:v>
                </c:pt>
                <c:pt idx="3853">
                  <c:v>-1.1679999899999998</c:v>
                </c:pt>
                <c:pt idx="3854">
                  <c:v>-1.1679999899999998</c:v>
                </c:pt>
                <c:pt idx="3855">
                  <c:v>-1.1599999899999998</c:v>
                </c:pt>
                <c:pt idx="3856">
                  <c:v>-1.1519999899999998</c:v>
                </c:pt>
                <c:pt idx="3857">
                  <c:v>-1.1599999899999998</c:v>
                </c:pt>
                <c:pt idx="3858">
                  <c:v>-1.1679999899999998</c:v>
                </c:pt>
                <c:pt idx="3859">
                  <c:v>-1.1599999899999998</c:v>
                </c:pt>
                <c:pt idx="3860">
                  <c:v>-1.1599999899999998</c:v>
                </c:pt>
                <c:pt idx="3861">
                  <c:v>-1.1679999899999998</c:v>
                </c:pt>
                <c:pt idx="3862">
                  <c:v>-1.1679999899999998</c:v>
                </c:pt>
                <c:pt idx="3863">
                  <c:v>-1.1599999899999998</c:v>
                </c:pt>
                <c:pt idx="3864">
                  <c:v>-1.1599999899999998</c:v>
                </c:pt>
                <c:pt idx="3865">
                  <c:v>-1.1519999899999998</c:v>
                </c:pt>
                <c:pt idx="3866">
                  <c:v>-1.1599999899999998</c:v>
                </c:pt>
                <c:pt idx="3867">
                  <c:v>-1.1759999899999998</c:v>
                </c:pt>
                <c:pt idx="3868">
                  <c:v>-1.1519999899999998</c:v>
                </c:pt>
                <c:pt idx="3869">
                  <c:v>-1.1599999899999998</c:v>
                </c:pt>
                <c:pt idx="3870">
                  <c:v>-1.1759999899999998</c:v>
                </c:pt>
                <c:pt idx="3871">
                  <c:v>-1.1759999899999998</c:v>
                </c:pt>
                <c:pt idx="3872">
                  <c:v>-1.1599999899999998</c:v>
                </c:pt>
                <c:pt idx="3873">
                  <c:v>-1.1759999899999998</c:v>
                </c:pt>
                <c:pt idx="3874">
                  <c:v>-1.1599999899999998</c:v>
                </c:pt>
                <c:pt idx="3875">
                  <c:v>-1.1679999899999998</c:v>
                </c:pt>
                <c:pt idx="3876">
                  <c:v>-1.1679999899999998</c:v>
                </c:pt>
                <c:pt idx="3877">
                  <c:v>-1.1599999899999998</c:v>
                </c:pt>
                <c:pt idx="3878">
                  <c:v>-1.1839999899999998</c:v>
                </c:pt>
                <c:pt idx="3879">
                  <c:v>-1.1679999899999998</c:v>
                </c:pt>
                <c:pt idx="3880">
                  <c:v>-1.1679999899999998</c:v>
                </c:pt>
                <c:pt idx="3881">
                  <c:v>-1.1599999899999998</c:v>
                </c:pt>
                <c:pt idx="3882">
                  <c:v>-1.1679999899999998</c:v>
                </c:pt>
                <c:pt idx="3883">
                  <c:v>-1.1599999899999998</c:v>
                </c:pt>
                <c:pt idx="3884">
                  <c:v>-1.1759999899999998</c:v>
                </c:pt>
                <c:pt idx="3885">
                  <c:v>-1.1679999899999998</c:v>
                </c:pt>
                <c:pt idx="3886">
                  <c:v>-1.1679999899999998</c:v>
                </c:pt>
                <c:pt idx="3887">
                  <c:v>-1.1679999899999998</c:v>
                </c:pt>
                <c:pt idx="3888">
                  <c:v>-1.1599999899999998</c:v>
                </c:pt>
                <c:pt idx="3889">
                  <c:v>-1.1919999899999998</c:v>
                </c:pt>
                <c:pt idx="3890">
                  <c:v>-1.1759999899999998</c:v>
                </c:pt>
                <c:pt idx="3891">
                  <c:v>-1.1679999899999998</c:v>
                </c:pt>
                <c:pt idx="3892">
                  <c:v>-1.1759999899999998</c:v>
                </c:pt>
                <c:pt idx="3893">
                  <c:v>-1.1759999899999998</c:v>
                </c:pt>
                <c:pt idx="3894">
                  <c:v>-1.1919999899999998</c:v>
                </c:pt>
                <c:pt idx="3895">
                  <c:v>-1.1679999899999998</c:v>
                </c:pt>
                <c:pt idx="3896">
                  <c:v>-1.1919999899999998</c:v>
                </c:pt>
                <c:pt idx="3897">
                  <c:v>-1.1599999899999998</c:v>
                </c:pt>
                <c:pt idx="3898">
                  <c:v>-1.1759999899999998</c:v>
                </c:pt>
                <c:pt idx="3899">
                  <c:v>-1.1919999899999998</c:v>
                </c:pt>
                <c:pt idx="3900">
                  <c:v>-1.1759999899999998</c:v>
                </c:pt>
                <c:pt idx="3901">
                  <c:v>-1.1839999899999998</c:v>
                </c:pt>
                <c:pt idx="3902">
                  <c:v>-1.1759999899999998</c:v>
                </c:pt>
                <c:pt idx="3903">
                  <c:v>-1.1679999899999998</c:v>
                </c:pt>
                <c:pt idx="3904">
                  <c:v>-1.1599999899999998</c:v>
                </c:pt>
                <c:pt idx="3905">
                  <c:v>-1.1679999899999998</c:v>
                </c:pt>
                <c:pt idx="3906">
                  <c:v>-1.1839999899999998</c:v>
                </c:pt>
                <c:pt idx="3907">
                  <c:v>-1.1599999899999998</c:v>
                </c:pt>
                <c:pt idx="3908">
                  <c:v>-1.1679999899999998</c:v>
                </c:pt>
                <c:pt idx="3909">
                  <c:v>-1.1679999899999998</c:v>
                </c:pt>
                <c:pt idx="3910">
                  <c:v>-1.1759999899999998</c:v>
                </c:pt>
                <c:pt idx="3911">
                  <c:v>-1.1679999899999998</c:v>
                </c:pt>
                <c:pt idx="3912">
                  <c:v>-1.1759999899999998</c:v>
                </c:pt>
                <c:pt idx="3913">
                  <c:v>-1.1679999899999998</c:v>
                </c:pt>
                <c:pt idx="3914">
                  <c:v>-1.1679999899999998</c:v>
                </c:pt>
                <c:pt idx="3915">
                  <c:v>-1.1599999899999998</c:v>
                </c:pt>
                <c:pt idx="3916">
                  <c:v>-1.1919999899999998</c:v>
                </c:pt>
                <c:pt idx="3917">
                  <c:v>-1.1679999899999998</c:v>
                </c:pt>
                <c:pt idx="3918">
                  <c:v>-1.1679999899999998</c:v>
                </c:pt>
                <c:pt idx="3919">
                  <c:v>-1.1839999899999998</c:v>
                </c:pt>
                <c:pt idx="3920">
                  <c:v>-1.1679999899999998</c:v>
                </c:pt>
                <c:pt idx="3921">
                  <c:v>-1.1759999899999998</c:v>
                </c:pt>
                <c:pt idx="3922">
                  <c:v>-1.1679999899999998</c:v>
                </c:pt>
                <c:pt idx="3923">
                  <c:v>-1.1759999899999998</c:v>
                </c:pt>
                <c:pt idx="3924">
                  <c:v>-1.1599999899999998</c:v>
                </c:pt>
                <c:pt idx="3925">
                  <c:v>-1.1759999899999998</c:v>
                </c:pt>
                <c:pt idx="3926">
                  <c:v>-1.1679999899999998</c:v>
                </c:pt>
                <c:pt idx="3927">
                  <c:v>-1.1679999899999998</c:v>
                </c:pt>
                <c:pt idx="3928">
                  <c:v>-1.1759999899999998</c:v>
                </c:pt>
                <c:pt idx="3929">
                  <c:v>-1.1759999899999998</c:v>
                </c:pt>
                <c:pt idx="3930">
                  <c:v>-1.1919999899999998</c:v>
                </c:pt>
                <c:pt idx="3931">
                  <c:v>-1.1519999899999998</c:v>
                </c:pt>
                <c:pt idx="3932">
                  <c:v>-1.1599999899999998</c:v>
                </c:pt>
                <c:pt idx="3933">
                  <c:v>-1.1519999899999998</c:v>
                </c:pt>
                <c:pt idx="3934">
                  <c:v>-1.1679999899999998</c:v>
                </c:pt>
                <c:pt idx="3935">
                  <c:v>-1.1599999899999998</c:v>
                </c:pt>
                <c:pt idx="3936">
                  <c:v>-1.1679999899999998</c:v>
                </c:pt>
                <c:pt idx="3937">
                  <c:v>-1.1599999899999998</c:v>
                </c:pt>
                <c:pt idx="3938">
                  <c:v>-1.1359999899999988</c:v>
                </c:pt>
                <c:pt idx="3939">
                  <c:v>-1.1759999899999998</c:v>
                </c:pt>
                <c:pt idx="3940">
                  <c:v>-1.1679999899999998</c:v>
                </c:pt>
                <c:pt idx="3941">
                  <c:v>-1.1839999899999998</c:v>
                </c:pt>
                <c:pt idx="3942">
                  <c:v>-1.1759999899999998</c:v>
                </c:pt>
                <c:pt idx="3943">
                  <c:v>-1.1599999899999998</c:v>
                </c:pt>
                <c:pt idx="3944">
                  <c:v>-1.1679999899999998</c:v>
                </c:pt>
                <c:pt idx="3945">
                  <c:v>-1.1599999899999998</c:v>
                </c:pt>
                <c:pt idx="3946">
                  <c:v>-1.1599999899999998</c:v>
                </c:pt>
                <c:pt idx="3947">
                  <c:v>-1.1759999899999998</c:v>
                </c:pt>
                <c:pt idx="3948">
                  <c:v>-1.1679999899999998</c:v>
                </c:pt>
                <c:pt idx="3949">
                  <c:v>-1.1599999899999998</c:v>
                </c:pt>
                <c:pt idx="3950">
                  <c:v>-1.1679999899999998</c:v>
                </c:pt>
                <c:pt idx="3951">
                  <c:v>-1.1519999899999998</c:v>
                </c:pt>
                <c:pt idx="3952">
                  <c:v>-1.1599999899999998</c:v>
                </c:pt>
                <c:pt idx="3953">
                  <c:v>-1.1679999899999998</c:v>
                </c:pt>
                <c:pt idx="3954">
                  <c:v>-1.1679999899999998</c:v>
                </c:pt>
                <c:pt idx="3955">
                  <c:v>-1.1599999899999998</c:v>
                </c:pt>
                <c:pt idx="3956">
                  <c:v>-1.1599999899999998</c:v>
                </c:pt>
                <c:pt idx="3957">
                  <c:v>-1.1599999899999998</c:v>
                </c:pt>
                <c:pt idx="3958">
                  <c:v>-1.1679999899999998</c:v>
                </c:pt>
                <c:pt idx="3959">
                  <c:v>-1.1599999899999998</c:v>
                </c:pt>
                <c:pt idx="3960">
                  <c:v>-1.1759999899999998</c:v>
                </c:pt>
                <c:pt idx="3961">
                  <c:v>-1.1679999899999998</c:v>
                </c:pt>
                <c:pt idx="3962">
                  <c:v>-1.1519999899999998</c:v>
                </c:pt>
                <c:pt idx="3963">
                  <c:v>-1.1679999899999998</c:v>
                </c:pt>
                <c:pt idx="3964">
                  <c:v>-1.1519999899999998</c:v>
                </c:pt>
                <c:pt idx="3965">
                  <c:v>-1.1679999899999998</c:v>
                </c:pt>
                <c:pt idx="3966">
                  <c:v>-1.1839999899999998</c:v>
                </c:pt>
                <c:pt idx="3967">
                  <c:v>-1.1599999899999998</c:v>
                </c:pt>
                <c:pt idx="3968">
                  <c:v>-1.1599999899999998</c:v>
                </c:pt>
                <c:pt idx="3969">
                  <c:v>-1.1519999899999998</c:v>
                </c:pt>
                <c:pt idx="3970">
                  <c:v>-1.1839999899999998</c:v>
                </c:pt>
                <c:pt idx="3971">
                  <c:v>-1.1759999899999998</c:v>
                </c:pt>
                <c:pt idx="3972">
                  <c:v>-1.1439999899999989</c:v>
                </c:pt>
                <c:pt idx="3973">
                  <c:v>-1.1679999899999998</c:v>
                </c:pt>
                <c:pt idx="3974">
                  <c:v>-1.1759999899999998</c:v>
                </c:pt>
                <c:pt idx="3975">
                  <c:v>-1.1599999899999998</c:v>
                </c:pt>
                <c:pt idx="3976">
                  <c:v>-1.1599999899999998</c:v>
                </c:pt>
                <c:pt idx="3977">
                  <c:v>-1.1599999899999998</c:v>
                </c:pt>
                <c:pt idx="3978">
                  <c:v>-1.1679999899999998</c:v>
                </c:pt>
                <c:pt idx="3979">
                  <c:v>-1.1359999899999988</c:v>
                </c:pt>
                <c:pt idx="3980">
                  <c:v>-1.1439999899999989</c:v>
                </c:pt>
                <c:pt idx="3981">
                  <c:v>-1.1599999899999998</c:v>
                </c:pt>
                <c:pt idx="3982">
                  <c:v>-1.1599999899999998</c:v>
                </c:pt>
                <c:pt idx="3983">
                  <c:v>-1.1599999899999998</c:v>
                </c:pt>
                <c:pt idx="3984">
                  <c:v>-1.1679999899999998</c:v>
                </c:pt>
                <c:pt idx="3985">
                  <c:v>-1.1519999899999998</c:v>
                </c:pt>
                <c:pt idx="3986">
                  <c:v>-1.1519999899999998</c:v>
                </c:pt>
                <c:pt idx="3987">
                  <c:v>-1.1519999899999998</c:v>
                </c:pt>
                <c:pt idx="3988">
                  <c:v>-1.1679999899999998</c:v>
                </c:pt>
                <c:pt idx="3989">
                  <c:v>-1.1599999899999998</c:v>
                </c:pt>
                <c:pt idx="3990">
                  <c:v>-1.1599999899999998</c:v>
                </c:pt>
                <c:pt idx="3991">
                  <c:v>-1.1679999899999998</c:v>
                </c:pt>
                <c:pt idx="3992">
                  <c:v>-1.1599999899999998</c:v>
                </c:pt>
                <c:pt idx="3993">
                  <c:v>-1.1679999899999998</c:v>
                </c:pt>
                <c:pt idx="3994">
                  <c:v>-1.1599999899999998</c:v>
                </c:pt>
                <c:pt idx="3995">
                  <c:v>-1.1599999899999998</c:v>
                </c:pt>
                <c:pt idx="3996">
                  <c:v>-1.1679999899999998</c:v>
                </c:pt>
                <c:pt idx="3997">
                  <c:v>-1.1599999899999998</c:v>
                </c:pt>
                <c:pt idx="3998">
                  <c:v>-1.1519999899999998</c:v>
                </c:pt>
                <c:pt idx="3999">
                  <c:v>-1.1439999899999989</c:v>
                </c:pt>
                <c:pt idx="4000">
                  <c:v>-1.1599999899999998</c:v>
                </c:pt>
                <c:pt idx="4001">
                  <c:v>-1.1599999899999998</c:v>
                </c:pt>
                <c:pt idx="4002">
                  <c:v>-1.1759999899999998</c:v>
                </c:pt>
                <c:pt idx="4003">
                  <c:v>-1.1759999899999998</c:v>
                </c:pt>
                <c:pt idx="4004">
                  <c:v>-1.1519999899999998</c:v>
                </c:pt>
                <c:pt idx="4005">
                  <c:v>-1.1519999899999998</c:v>
                </c:pt>
                <c:pt idx="4006">
                  <c:v>-1.1599999899999998</c:v>
                </c:pt>
                <c:pt idx="4007">
                  <c:v>-1.1599999899999998</c:v>
                </c:pt>
                <c:pt idx="4008">
                  <c:v>-1.1599999899999998</c:v>
                </c:pt>
                <c:pt idx="4009">
                  <c:v>-1.1599999899999998</c:v>
                </c:pt>
                <c:pt idx="4010">
                  <c:v>-1.1519999899999998</c:v>
                </c:pt>
                <c:pt idx="4011">
                  <c:v>-1.1679999899999998</c:v>
                </c:pt>
                <c:pt idx="4012">
                  <c:v>-1.1599999899999998</c:v>
                </c:pt>
                <c:pt idx="4013">
                  <c:v>-1.1679999899999998</c:v>
                </c:pt>
                <c:pt idx="4014">
                  <c:v>-1.1679999899999998</c:v>
                </c:pt>
                <c:pt idx="4015">
                  <c:v>-1.1679999899999998</c:v>
                </c:pt>
                <c:pt idx="4016">
                  <c:v>-1.1759999899999998</c:v>
                </c:pt>
                <c:pt idx="4017">
                  <c:v>-1.1599999899999998</c:v>
                </c:pt>
                <c:pt idx="4018">
                  <c:v>-1.1519999899999998</c:v>
                </c:pt>
                <c:pt idx="4019">
                  <c:v>-1.1679999899999998</c:v>
                </c:pt>
                <c:pt idx="4020">
                  <c:v>-1.1599999899999998</c:v>
                </c:pt>
                <c:pt idx="4021">
                  <c:v>-1.1599999899999998</c:v>
                </c:pt>
                <c:pt idx="4022">
                  <c:v>-1.1679999899999998</c:v>
                </c:pt>
                <c:pt idx="4023">
                  <c:v>-1.1599999899999998</c:v>
                </c:pt>
                <c:pt idx="4024">
                  <c:v>-1.1519999899999998</c:v>
                </c:pt>
                <c:pt idx="4025">
                  <c:v>-1.1599999899999998</c:v>
                </c:pt>
                <c:pt idx="4026">
                  <c:v>-1.1599999899999998</c:v>
                </c:pt>
                <c:pt idx="4027">
                  <c:v>-1.1599999899999998</c:v>
                </c:pt>
                <c:pt idx="4028">
                  <c:v>-1.1599999899999998</c:v>
                </c:pt>
                <c:pt idx="4029">
                  <c:v>-1.1519999899999998</c:v>
                </c:pt>
                <c:pt idx="4030">
                  <c:v>-1.1759999899999998</c:v>
                </c:pt>
                <c:pt idx="4031">
                  <c:v>-1.1679999899999998</c:v>
                </c:pt>
                <c:pt idx="4032">
                  <c:v>-1.1759999899999998</c:v>
                </c:pt>
                <c:pt idx="4033">
                  <c:v>-1.1599999899999998</c:v>
                </c:pt>
                <c:pt idx="4034">
                  <c:v>-1.1439999899999989</c:v>
                </c:pt>
                <c:pt idx="4035">
                  <c:v>-1.1519999899999998</c:v>
                </c:pt>
                <c:pt idx="4036">
                  <c:v>-1.1599999899999998</c:v>
                </c:pt>
                <c:pt idx="4037">
                  <c:v>-1.1679999899999998</c:v>
                </c:pt>
                <c:pt idx="4038">
                  <c:v>-1.1679999899999998</c:v>
                </c:pt>
                <c:pt idx="4039">
                  <c:v>-1.1599999899999998</c:v>
                </c:pt>
                <c:pt idx="4040">
                  <c:v>-1.1679999899999998</c:v>
                </c:pt>
                <c:pt idx="4041">
                  <c:v>-1.1679999899999998</c:v>
                </c:pt>
                <c:pt idx="4042">
                  <c:v>-1.1679999899999998</c:v>
                </c:pt>
                <c:pt idx="4043">
                  <c:v>-1.1599999899999998</c:v>
                </c:pt>
                <c:pt idx="4044">
                  <c:v>-1.1519999899999998</c:v>
                </c:pt>
                <c:pt idx="4045">
                  <c:v>-1.1599999899999998</c:v>
                </c:pt>
                <c:pt idx="4046">
                  <c:v>-1.1679999899999998</c:v>
                </c:pt>
                <c:pt idx="4047">
                  <c:v>-1.1519999899999998</c:v>
                </c:pt>
                <c:pt idx="4048">
                  <c:v>-1.1599999899999998</c:v>
                </c:pt>
                <c:pt idx="4049">
                  <c:v>-1.1599999899999998</c:v>
                </c:pt>
                <c:pt idx="4050">
                  <c:v>-1.1919999899999998</c:v>
                </c:pt>
                <c:pt idx="4051">
                  <c:v>-1.1599999899999998</c:v>
                </c:pt>
                <c:pt idx="4052">
                  <c:v>-1.1679999899999998</c:v>
                </c:pt>
                <c:pt idx="4053">
                  <c:v>-1.1679999899999998</c:v>
                </c:pt>
                <c:pt idx="4054">
                  <c:v>-1.1679999899999998</c:v>
                </c:pt>
                <c:pt idx="4055">
                  <c:v>-1.1759999899999998</c:v>
                </c:pt>
                <c:pt idx="4056">
                  <c:v>-1.1679999899999998</c:v>
                </c:pt>
                <c:pt idx="4057">
                  <c:v>-1.1679999899999998</c:v>
                </c:pt>
                <c:pt idx="4058">
                  <c:v>-1.1759999899999998</c:v>
                </c:pt>
                <c:pt idx="4059">
                  <c:v>-1.1839999899999998</c:v>
                </c:pt>
                <c:pt idx="4060">
                  <c:v>-1.1679999899999998</c:v>
                </c:pt>
                <c:pt idx="4061">
                  <c:v>-1.1679999899999998</c:v>
                </c:pt>
                <c:pt idx="4062">
                  <c:v>-1.1679999899999998</c:v>
                </c:pt>
                <c:pt idx="4063">
                  <c:v>-1.1759999899999998</c:v>
                </c:pt>
                <c:pt idx="4064">
                  <c:v>-1.1759999899999998</c:v>
                </c:pt>
                <c:pt idx="4065">
                  <c:v>-1.1759999899999998</c:v>
                </c:pt>
                <c:pt idx="4066">
                  <c:v>-1.1599999899999998</c:v>
                </c:pt>
                <c:pt idx="4067">
                  <c:v>-1.1599999899999998</c:v>
                </c:pt>
                <c:pt idx="4068">
                  <c:v>-1.1839999899999998</c:v>
                </c:pt>
                <c:pt idx="4069">
                  <c:v>-1.1839999899999998</c:v>
                </c:pt>
                <c:pt idx="4070">
                  <c:v>-1.1759999899999998</c:v>
                </c:pt>
                <c:pt idx="4071">
                  <c:v>-1.1679999899999998</c:v>
                </c:pt>
                <c:pt idx="4072">
                  <c:v>-1.1599999899999998</c:v>
                </c:pt>
                <c:pt idx="4073">
                  <c:v>-1.1759999899999998</c:v>
                </c:pt>
                <c:pt idx="4074">
                  <c:v>-1.1759999899999998</c:v>
                </c:pt>
                <c:pt idx="4075">
                  <c:v>-1.1679999899999998</c:v>
                </c:pt>
                <c:pt idx="4076">
                  <c:v>-1.1679999899999998</c:v>
                </c:pt>
                <c:pt idx="4077">
                  <c:v>-1.1599999899999998</c:v>
                </c:pt>
                <c:pt idx="4078">
                  <c:v>-1.1679999899999998</c:v>
                </c:pt>
                <c:pt idx="4079">
                  <c:v>-1.1519999899999998</c:v>
                </c:pt>
                <c:pt idx="4080">
                  <c:v>-1.1759999899999998</c:v>
                </c:pt>
                <c:pt idx="4081">
                  <c:v>-1.1759999899999998</c:v>
                </c:pt>
                <c:pt idx="4082">
                  <c:v>-1.1839999899999998</c:v>
                </c:pt>
                <c:pt idx="4083">
                  <c:v>-1.1759999899999998</c:v>
                </c:pt>
                <c:pt idx="4084">
                  <c:v>-1.1919999899999998</c:v>
                </c:pt>
                <c:pt idx="4085">
                  <c:v>-1.1839999899999998</c:v>
                </c:pt>
                <c:pt idx="4086">
                  <c:v>-1.1679999899999998</c:v>
                </c:pt>
                <c:pt idx="4087">
                  <c:v>-1.1599999899999998</c:v>
                </c:pt>
                <c:pt idx="4088">
                  <c:v>-1.1599999899999998</c:v>
                </c:pt>
                <c:pt idx="4089">
                  <c:v>-1.1679999899999998</c:v>
                </c:pt>
                <c:pt idx="4090">
                  <c:v>-1.1759999899999998</c:v>
                </c:pt>
                <c:pt idx="4091">
                  <c:v>-1.1759999899999998</c:v>
                </c:pt>
                <c:pt idx="4092">
                  <c:v>-1.1839999899999998</c:v>
                </c:pt>
                <c:pt idx="4093">
                  <c:v>-1.1759999899999998</c:v>
                </c:pt>
                <c:pt idx="4094">
                  <c:v>-1.1759999899999998</c:v>
                </c:pt>
                <c:pt idx="4095">
                  <c:v>-1.1759999899999998</c:v>
                </c:pt>
                <c:pt idx="4096">
                  <c:v>-1.1759999899999998</c:v>
                </c:pt>
                <c:pt idx="4097">
                  <c:v>-1.1759999899999998</c:v>
                </c:pt>
                <c:pt idx="4098">
                  <c:v>-1.1839999899999998</c:v>
                </c:pt>
                <c:pt idx="4099">
                  <c:v>-1.1759999899999998</c:v>
                </c:pt>
                <c:pt idx="4100">
                  <c:v>-1.1919999899999998</c:v>
                </c:pt>
                <c:pt idx="4101">
                  <c:v>-1.1679999899999998</c:v>
                </c:pt>
                <c:pt idx="4102">
                  <c:v>-1.1839999899999998</c:v>
                </c:pt>
                <c:pt idx="4103">
                  <c:v>-1.1759999899999998</c:v>
                </c:pt>
                <c:pt idx="4104">
                  <c:v>-1.1679999899999998</c:v>
                </c:pt>
                <c:pt idx="4105">
                  <c:v>-1.1679999899999998</c:v>
                </c:pt>
                <c:pt idx="4106">
                  <c:v>-1.1759999899999998</c:v>
                </c:pt>
                <c:pt idx="4107">
                  <c:v>-1.1599999899999998</c:v>
                </c:pt>
                <c:pt idx="4108">
                  <c:v>-1.1599999899999998</c:v>
                </c:pt>
                <c:pt idx="4109">
                  <c:v>-1.1599999899999998</c:v>
                </c:pt>
                <c:pt idx="4110">
                  <c:v>-1.1759999899999998</c:v>
                </c:pt>
                <c:pt idx="4111">
                  <c:v>-1.1679999899999998</c:v>
                </c:pt>
                <c:pt idx="4112">
                  <c:v>-1.1679999899999998</c:v>
                </c:pt>
                <c:pt idx="4113">
                  <c:v>-1.1519999899999998</c:v>
                </c:pt>
                <c:pt idx="4114">
                  <c:v>-1.1759999899999998</c:v>
                </c:pt>
                <c:pt idx="4115">
                  <c:v>-1.1519999899999998</c:v>
                </c:pt>
                <c:pt idx="4116">
                  <c:v>-1.1759999899999998</c:v>
                </c:pt>
                <c:pt idx="4117">
                  <c:v>-1.1759999899999998</c:v>
                </c:pt>
                <c:pt idx="4118">
                  <c:v>-1.1839999899999998</c:v>
                </c:pt>
                <c:pt idx="4119">
                  <c:v>-1.1599999899999998</c:v>
                </c:pt>
                <c:pt idx="4120">
                  <c:v>-1.1599999899999998</c:v>
                </c:pt>
                <c:pt idx="4121">
                  <c:v>-1.1519999899999998</c:v>
                </c:pt>
                <c:pt idx="4122">
                  <c:v>-1.1599999899999998</c:v>
                </c:pt>
                <c:pt idx="4123">
                  <c:v>-1.1839999899999998</c:v>
                </c:pt>
                <c:pt idx="4124">
                  <c:v>-1.1599999899999998</c:v>
                </c:pt>
                <c:pt idx="4125">
                  <c:v>-1.1679999899999998</c:v>
                </c:pt>
                <c:pt idx="4126">
                  <c:v>-1.1759999899999998</c:v>
                </c:pt>
                <c:pt idx="4127">
                  <c:v>-1.1679999899999998</c:v>
                </c:pt>
                <c:pt idx="4128">
                  <c:v>-1.1599999899999998</c:v>
                </c:pt>
                <c:pt idx="4129">
                  <c:v>-1.1759999899999998</c:v>
                </c:pt>
                <c:pt idx="4130">
                  <c:v>-1.1599999899999998</c:v>
                </c:pt>
                <c:pt idx="4131">
                  <c:v>-1.1759999899999998</c:v>
                </c:pt>
                <c:pt idx="4132">
                  <c:v>-1.1599999899999998</c:v>
                </c:pt>
                <c:pt idx="4133">
                  <c:v>-1.1759999899999998</c:v>
                </c:pt>
                <c:pt idx="4134">
                  <c:v>-1.1679999899999998</c:v>
                </c:pt>
                <c:pt idx="4135">
                  <c:v>-1.1679999899999998</c:v>
                </c:pt>
                <c:pt idx="4136">
                  <c:v>-1.1519999899999998</c:v>
                </c:pt>
                <c:pt idx="4137">
                  <c:v>-1.1839999899999998</c:v>
                </c:pt>
                <c:pt idx="4138">
                  <c:v>-1.1599999899999998</c:v>
                </c:pt>
                <c:pt idx="4139">
                  <c:v>-1.1679999899999998</c:v>
                </c:pt>
                <c:pt idx="4140">
                  <c:v>-1.1679999899999998</c:v>
                </c:pt>
                <c:pt idx="4141">
                  <c:v>-1.1519999899999998</c:v>
                </c:pt>
                <c:pt idx="4142">
                  <c:v>-1.1839999899999998</c:v>
                </c:pt>
                <c:pt idx="4143">
                  <c:v>-1.1599999899999998</c:v>
                </c:pt>
                <c:pt idx="4144">
                  <c:v>-1.1679999899999998</c:v>
                </c:pt>
                <c:pt idx="4145">
                  <c:v>-1.1599999899999998</c:v>
                </c:pt>
                <c:pt idx="4146">
                  <c:v>-1.1679999899999998</c:v>
                </c:pt>
                <c:pt idx="4147">
                  <c:v>-1.1519999899999998</c:v>
                </c:pt>
                <c:pt idx="4148">
                  <c:v>-1.1599999899999998</c:v>
                </c:pt>
                <c:pt idx="4149">
                  <c:v>-1.1519999899999998</c:v>
                </c:pt>
                <c:pt idx="4150">
                  <c:v>-1.1599999899999998</c:v>
                </c:pt>
                <c:pt idx="4151">
                  <c:v>-1.1519999899999998</c:v>
                </c:pt>
                <c:pt idx="4152">
                  <c:v>-1.1759999899999998</c:v>
                </c:pt>
                <c:pt idx="4153">
                  <c:v>-1.1679999899999998</c:v>
                </c:pt>
                <c:pt idx="4154">
                  <c:v>-1.1759999899999998</c:v>
                </c:pt>
                <c:pt idx="4155">
                  <c:v>-1.1679999899999998</c:v>
                </c:pt>
                <c:pt idx="4156">
                  <c:v>-1.1359999899999988</c:v>
                </c:pt>
                <c:pt idx="4157">
                  <c:v>-1.1599999899999998</c:v>
                </c:pt>
                <c:pt idx="4158">
                  <c:v>-1.1599999899999998</c:v>
                </c:pt>
                <c:pt idx="4159">
                  <c:v>-1.1759999899999998</c:v>
                </c:pt>
                <c:pt idx="4160">
                  <c:v>-1.1679999899999998</c:v>
                </c:pt>
                <c:pt idx="4161">
                  <c:v>-1.1519999899999998</c:v>
                </c:pt>
                <c:pt idx="4162">
                  <c:v>-1.1599999899999998</c:v>
                </c:pt>
                <c:pt idx="4163">
                  <c:v>-1.1599999899999998</c:v>
                </c:pt>
                <c:pt idx="4164">
                  <c:v>-1.1599999899999998</c:v>
                </c:pt>
                <c:pt idx="4165">
                  <c:v>-1.1759999899999998</c:v>
                </c:pt>
                <c:pt idx="4166">
                  <c:v>-1.1519999899999998</c:v>
                </c:pt>
                <c:pt idx="4167">
                  <c:v>-1.1679999899999998</c:v>
                </c:pt>
                <c:pt idx="4168">
                  <c:v>-1.1679999899999998</c:v>
                </c:pt>
                <c:pt idx="4169">
                  <c:v>-1.1599999899999998</c:v>
                </c:pt>
                <c:pt idx="4170">
                  <c:v>-1.1439999899999989</c:v>
                </c:pt>
                <c:pt idx="4171">
                  <c:v>-1.1599999899999998</c:v>
                </c:pt>
                <c:pt idx="4172">
                  <c:v>-1.1679999899999998</c:v>
                </c:pt>
                <c:pt idx="4173">
                  <c:v>-1.1679999899999998</c:v>
                </c:pt>
                <c:pt idx="4174">
                  <c:v>-1.1679999899999998</c:v>
                </c:pt>
                <c:pt idx="4175">
                  <c:v>-1.1759999899999998</c:v>
                </c:pt>
                <c:pt idx="4176">
                  <c:v>-1.1599999899999998</c:v>
                </c:pt>
                <c:pt idx="4177">
                  <c:v>-1.1599999899999998</c:v>
                </c:pt>
                <c:pt idx="4178">
                  <c:v>-1.1519999899999998</c:v>
                </c:pt>
                <c:pt idx="4179">
                  <c:v>-1.1759999899999998</c:v>
                </c:pt>
                <c:pt idx="4180">
                  <c:v>-1.1759999899999998</c:v>
                </c:pt>
                <c:pt idx="4181">
                  <c:v>-1.1759999899999998</c:v>
                </c:pt>
                <c:pt idx="4182">
                  <c:v>-1.1599999899999998</c:v>
                </c:pt>
                <c:pt idx="4183">
                  <c:v>-1.1759999899999998</c:v>
                </c:pt>
                <c:pt idx="4184">
                  <c:v>-1.1679999899999998</c:v>
                </c:pt>
                <c:pt idx="4185">
                  <c:v>-1.1679999899999998</c:v>
                </c:pt>
                <c:pt idx="4186">
                  <c:v>-1.1599999899999998</c:v>
                </c:pt>
                <c:pt idx="4187">
                  <c:v>-1.1679999899999998</c:v>
                </c:pt>
                <c:pt idx="4188">
                  <c:v>-1.1599999899999998</c:v>
                </c:pt>
                <c:pt idx="4189">
                  <c:v>-1.1759999899999998</c:v>
                </c:pt>
                <c:pt idx="4190">
                  <c:v>-1.1599999899999998</c:v>
                </c:pt>
                <c:pt idx="4191">
                  <c:v>-1.1599999899999998</c:v>
                </c:pt>
                <c:pt idx="4192">
                  <c:v>-1.1759999899999998</c:v>
                </c:pt>
                <c:pt idx="4193">
                  <c:v>-1.1759999899999998</c:v>
                </c:pt>
                <c:pt idx="4194">
                  <c:v>-1.1679999899999998</c:v>
                </c:pt>
                <c:pt idx="4195">
                  <c:v>-1.1759999899999998</c:v>
                </c:pt>
                <c:pt idx="4196">
                  <c:v>-1.1599999899999998</c:v>
                </c:pt>
                <c:pt idx="4197">
                  <c:v>-1.1919999899999998</c:v>
                </c:pt>
                <c:pt idx="4198">
                  <c:v>-1.1679999899999998</c:v>
                </c:pt>
                <c:pt idx="4199">
                  <c:v>-1.1759999899999998</c:v>
                </c:pt>
                <c:pt idx="4200">
                  <c:v>-1.1679999899999998</c:v>
                </c:pt>
                <c:pt idx="4201">
                  <c:v>-1.1679999899999998</c:v>
                </c:pt>
                <c:pt idx="4202">
                  <c:v>-1.1919999899999998</c:v>
                </c:pt>
                <c:pt idx="4203">
                  <c:v>-1.1759999899999998</c:v>
                </c:pt>
                <c:pt idx="4204">
                  <c:v>-1.1759999899999998</c:v>
                </c:pt>
                <c:pt idx="4205">
                  <c:v>-1.1599999899999998</c:v>
                </c:pt>
                <c:pt idx="4206">
                  <c:v>-1.1679999899999998</c:v>
                </c:pt>
                <c:pt idx="4207">
                  <c:v>-1.1599999899999998</c:v>
                </c:pt>
                <c:pt idx="4208">
                  <c:v>-1.1679999899999998</c:v>
                </c:pt>
                <c:pt idx="4209">
                  <c:v>-1.1759999899999998</c:v>
                </c:pt>
                <c:pt idx="4210">
                  <c:v>-1.1919999899999998</c:v>
                </c:pt>
                <c:pt idx="4211">
                  <c:v>-1.1599999899999998</c:v>
                </c:pt>
                <c:pt idx="4212">
                  <c:v>-1.1679999899999998</c:v>
                </c:pt>
                <c:pt idx="4213">
                  <c:v>-1.1919999899999998</c:v>
                </c:pt>
                <c:pt idx="4214">
                  <c:v>-1.1759999899999998</c:v>
                </c:pt>
                <c:pt idx="4215">
                  <c:v>-1.1599999899999998</c:v>
                </c:pt>
                <c:pt idx="4216">
                  <c:v>-1.1599999899999998</c:v>
                </c:pt>
                <c:pt idx="4217">
                  <c:v>-1.1599999899999998</c:v>
                </c:pt>
                <c:pt idx="4218">
                  <c:v>-1.1839999899999998</c:v>
                </c:pt>
                <c:pt idx="4219">
                  <c:v>-1.1759999899999998</c:v>
                </c:pt>
                <c:pt idx="4220">
                  <c:v>-1.1599999899999998</c:v>
                </c:pt>
                <c:pt idx="4221">
                  <c:v>-1.1759999899999998</c:v>
                </c:pt>
                <c:pt idx="4222">
                  <c:v>-1.1839999899999998</c:v>
                </c:pt>
                <c:pt idx="4223">
                  <c:v>-1.1919999899999998</c:v>
                </c:pt>
                <c:pt idx="4224">
                  <c:v>-1.1759999899999998</c:v>
                </c:pt>
                <c:pt idx="4225">
                  <c:v>-1.1599999899999998</c:v>
                </c:pt>
                <c:pt idx="4226">
                  <c:v>-1.1759999899999998</c:v>
                </c:pt>
                <c:pt idx="4227">
                  <c:v>-1.1759999899999998</c:v>
                </c:pt>
                <c:pt idx="4228">
                  <c:v>-1.1599999899999998</c:v>
                </c:pt>
                <c:pt idx="4229">
                  <c:v>-1.1519999899999998</c:v>
                </c:pt>
                <c:pt idx="4230">
                  <c:v>-1.1839999899999998</c:v>
                </c:pt>
                <c:pt idx="4231">
                  <c:v>-1.1679999899999998</c:v>
                </c:pt>
                <c:pt idx="4232">
                  <c:v>-1.1679999899999998</c:v>
                </c:pt>
                <c:pt idx="4233">
                  <c:v>-1.1679999899999998</c:v>
                </c:pt>
                <c:pt idx="4234">
                  <c:v>-1.1759999899999998</c:v>
                </c:pt>
                <c:pt idx="4235">
                  <c:v>-1.1599999899999998</c:v>
                </c:pt>
                <c:pt idx="4236">
                  <c:v>-1.1839999899999998</c:v>
                </c:pt>
                <c:pt idx="4237">
                  <c:v>-1.1919999899999998</c:v>
                </c:pt>
                <c:pt idx="4238">
                  <c:v>-1.1839999899999998</c:v>
                </c:pt>
                <c:pt idx="4239">
                  <c:v>-1.1919999899999998</c:v>
                </c:pt>
                <c:pt idx="4240">
                  <c:v>-1.1679999899999998</c:v>
                </c:pt>
                <c:pt idx="4241">
                  <c:v>-1.1679999899999998</c:v>
                </c:pt>
                <c:pt idx="4242">
                  <c:v>-1.1999999899999998</c:v>
                </c:pt>
                <c:pt idx="4243">
                  <c:v>-1.1759999899999998</c:v>
                </c:pt>
                <c:pt idx="4244">
                  <c:v>-1.1759999899999998</c:v>
                </c:pt>
                <c:pt idx="4245">
                  <c:v>-1.1679999899999998</c:v>
                </c:pt>
                <c:pt idx="4246">
                  <c:v>-1.1759999899999998</c:v>
                </c:pt>
                <c:pt idx="4247">
                  <c:v>-1.1759999899999998</c:v>
                </c:pt>
                <c:pt idx="4248">
                  <c:v>-1.1679999899999998</c:v>
                </c:pt>
                <c:pt idx="4249">
                  <c:v>-1.1759999899999998</c:v>
                </c:pt>
                <c:pt idx="4250">
                  <c:v>-1.1839999899999998</c:v>
                </c:pt>
                <c:pt idx="4251">
                  <c:v>-1.1759999899999998</c:v>
                </c:pt>
                <c:pt idx="4252">
                  <c:v>-1.1599999899999998</c:v>
                </c:pt>
                <c:pt idx="4253">
                  <c:v>-1.1759999899999998</c:v>
                </c:pt>
                <c:pt idx="4254">
                  <c:v>-1.1919999899999998</c:v>
                </c:pt>
                <c:pt idx="4255">
                  <c:v>-1.1759999899999998</c:v>
                </c:pt>
                <c:pt idx="4256">
                  <c:v>-1.1599999899999998</c:v>
                </c:pt>
                <c:pt idx="4257">
                  <c:v>-1.1759999899999998</c:v>
                </c:pt>
                <c:pt idx="4258">
                  <c:v>-1.1759999899999998</c:v>
                </c:pt>
                <c:pt idx="4259">
                  <c:v>-1.1839999899999998</c:v>
                </c:pt>
                <c:pt idx="4260">
                  <c:v>-1.1679999899999998</c:v>
                </c:pt>
                <c:pt idx="4261">
                  <c:v>-1.1679999899999998</c:v>
                </c:pt>
                <c:pt idx="4262">
                  <c:v>-1.1679999899999998</c:v>
                </c:pt>
                <c:pt idx="4263">
                  <c:v>-1.1759999899999998</c:v>
                </c:pt>
                <c:pt idx="4264">
                  <c:v>-1.1519999899999998</c:v>
                </c:pt>
                <c:pt idx="4265">
                  <c:v>-1.1679999899999998</c:v>
                </c:pt>
                <c:pt idx="4266">
                  <c:v>-1.1919999899999998</c:v>
                </c:pt>
                <c:pt idx="4267">
                  <c:v>-1.1759999899999998</c:v>
                </c:pt>
                <c:pt idx="4268">
                  <c:v>-1.1759999899999998</c:v>
                </c:pt>
                <c:pt idx="4269">
                  <c:v>-1.1759999899999998</c:v>
                </c:pt>
                <c:pt idx="4270">
                  <c:v>-1.1679999899999998</c:v>
                </c:pt>
                <c:pt idx="4271">
                  <c:v>-1.1759999899999998</c:v>
                </c:pt>
                <c:pt idx="4272">
                  <c:v>-1.1759999899999998</c:v>
                </c:pt>
                <c:pt idx="4273">
                  <c:v>-1.1759999899999998</c:v>
                </c:pt>
                <c:pt idx="4274">
                  <c:v>-1.1599999899999998</c:v>
                </c:pt>
                <c:pt idx="4275">
                  <c:v>-1.1919999899999998</c:v>
                </c:pt>
                <c:pt idx="4276">
                  <c:v>-1.1679999899999998</c:v>
                </c:pt>
                <c:pt idx="4277">
                  <c:v>-1.1919999899999998</c:v>
                </c:pt>
                <c:pt idx="4278">
                  <c:v>-1.1839999899999998</c:v>
                </c:pt>
                <c:pt idx="4279">
                  <c:v>-1.1599999899999998</c:v>
                </c:pt>
                <c:pt idx="4280">
                  <c:v>-1.1679999899999998</c:v>
                </c:pt>
                <c:pt idx="4281">
                  <c:v>-1.1679999899999998</c:v>
                </c:pt>
                <c:pt idx="4282">
                  <c:v>-1.1759999899999998</c:v>
                </c:pt>
                <c:pt idx="4283">
                  <c:v>-1.1599999899999998</c:v>
                </c:pt>
                <c:pt idx="4284">
                  <c:v>-1.1679999899999998</c:v>
                </c:pt>
                <c:pt idx="4285">
                  <c:v>-1.1759999899999998</c:v>
                </c:pt>
                <c:pt idx="4286">
                  <c:v>-1.1599999899999998</c:v>
                </c:pt>
                <c:pt idx="4287">
                  <c:v>-1.1839999899999998</c:v>
                </c:pt>
                <c:pt idx="4288">
                  <c:v>-1.1679999899999998</c:v>
                </c:pt>
                <c:pt idx="4289">
                  <c:v>-1.1679999899999998</c:v>
                </c:pt>
                <c:pt idx="4290">
                  <c:v>-1.1759999899999998</c:v>
                </c:pt>
                <c:pt idx="4291">
                  <c:v>-1.1759999899999998</c:v>
                </c:pt>
                <c:pt idx="4292">
                  <c:v>-1.1839999899999998</c:v>
                </c:pt>
                <c:pt idx="4293">
                  <c:v>-1.1679999899999998</c:v>
                </c:pt>
                <c:pt idx="4294">
                  <c:v>-1.1679999899999998</c:v>
                </c:pt>
                <c:pt idx="4295">
                  <c:v>-1.1519999899999998</c:v>
                </c:pt>
                <c:pt idx="4296">
                  <c:v>-1.1759999899999998</c:v>
                </c:pt>
                <c:pt idx="4297">
                  <c:v>-1.1679999899999998</c:v>
                </c:pt>
                <c:pt idx="4298">
                  <c:v>-1.1839999899999998</c:v>
                </c:pt>
                <c:pt idx="4299">
                  <c:v>-1.1519999899999998</c:v>
                </c:pt>
                <c:pt idx="4300">
                  <c:v>-1.1679999899999998</c:v>
                </c:pt>
                <c:pt idx="4301">
                  <c:v>-1.1599999899999998</c:v>
                </c:pt>
                <c:pt idx="4302">
                  <c:v>-1.1759999899999998</c:v>
                </c:pt>
                <c:pt idx="4303">
                  <c:v>-1.1759999899999998</c:v>
                </c:pt>
                <c:pt idx="4304">
                  <c:v>-1.1599999899999998</c:v>
                </c:pt>
                <c:pt idx="4305">
                  <c:v>-1.1679999899999998</c:v>
                </c:pt>
                <c:pt idx="4306">
                  <c:v>-1.1839999899999998</c:v>
                </c:pt>
                <c:pt idx="4307">
                  <c:v>-1.1759999899999998</c:v>
                </c:pt>
                <c:pt idx="4308">
                  <c:v>-1.1679999899999998</c:v>
                </c:pt>
                <c:pt idx="4309">
                  <c:v>-1.1599999899999998</c:v>
                </c:pt>
                <c:pt idx="4310">
                  <c:v>-1.1919999899999998</c:v>
                </c:pt>
                <c:pt idx="4311">
                  <c:v>-1.1759999899999998</c:v>
                </c:pt>
                <c:pt idx="4312">
                  <c:v>-1.1599999899999998</c:v>
                </c:pt>
                <c:pt idx="4313">
                  <c:v>-1.1599999899999998</c:v>
                </c:pt>
                <c:pt idx="4314">
                  <c:v>-1.1759999899999998</c:v>
                </c:pt>
                <c:pt idx="4315">
                  <c:v>-1.1599999899999998</c:v>
                </c:pt>
                <c:pt idx="4316">
                  <c:v>-1.1679999899999998</c:v>
                </c:pt>
                <c:pt idx="4317">
                  <c:v>-1.1679999899999998</c:v>
                </c:pt>
                <c:pt idx="4318">
                  <c:v>-1.1679999899999998</c:v>
                </c:pt>
                <c:pt idx="4319">
                  <c:v>-1.1679999899999998</c:v>
                </c:pt>
                <c:pt idx="4320">
                  <c:v>-1.1519999899999998</c:v>
                </c:pt>
                <c:pt idx="4321">
                  <c:v>-1.1759999899999998</c:v>
                </c:pt>
                <c:pt idx="4322">
                  <c:v>-1.1679999899999998</c:v>
                </c:pt>
                <c:pt idx="4323">
                  <c:v>-1.1679999899999998</c:v>
                </c:pt>
                <c:pt idx="4324">
                  <c:v>-1.1599999899999998</c:v>
                </c:pt>
                <c:pt idx="4325">
                  <c:v>-1.1679999899999998</c:v>
                </c:pt>
                <c:pt idx="4326">
                  <c:v>-1.1759999899999998</c:v>
                </c:pt>
                <c:pt idx="4327">
                  <c:v>-1.1679999899999998</c:v>
                </c:pt>
                <c:pt idx="4328">
                  <c:v>-1.1759999899999998</c:v>
                </c:pt>
                <c:pt idx="4329">
                  <c:v>-1.1839999899999998</c:v>
                </c:pt>
                <c:pt idx="4330">
                  <c:v>-1.1599999899999998</c:v>
                </c:pt>
                <c:pt idx="4331">
                  <c:v>-1.1599999899999998</c:v>
                </c:pt>
                <c:pt idx="4332">
                  <c:v>-1.1679999899999998</c:v>
                </c:pt>
                <c:pt idx="4333">
                  <c:v>-1.1679999899999998</c:v>
                </c:pt>
                <c:pt idx="4334">
                  <c:v>-1.1759999899999998</c:v>
                </c:pt>
                <c:pt idx="4335">
                  <c:v>-1.1759999899999998</c:v>
                </c:pt>
                <c:pt idx="4336">
                  <c:v>-1.1599999899999998</c:v>
                </c:pt>
                <c:pt idx="4337">
                  <c:v>-1.1759999899999998</c:v>
                </c:pt>
                <c:pt idx="4338">
                  <c:v>-1.1519999899999998</c:v>
                </c:pt>
                <c:pt idx="4339">
                  <c:v>-1.1599999899999998</c:v>
                </c:pt>
                <c:pt idx="4340">
                  <c:v>-1.1679999899999998</c:v>
                </c:pt>
                <c:pt idx="4341">
                  <c:v>-1.1839999899999998</c:v>
                </c:pt>
                <c:pt idx="4342">
                  <c:v>-1.1759999899999998</c:v>
                </c:pt>
                <c:pt idx="4343">
                  <c:v>-1.1679999899999998</c:v>
                </c:pt>
                <c:pt idx="4344">
                  <c:v>-1.1679999899999998</c:v>
                </c:pt>
                <c:pt idx="4345">
                  <c:v>-1.1759999899999998</c:v>
                </c:pt>
                <c:pt idx="4346">
                  <c:v>-1.1759999899999998</c:v>
                </c:pt>
                <c:pt idx="4347">
                  <c:v>-1.1759999899999998</c:v>
                </c:pt>
                <c:pt idx="4348">
                  <c:v>-1.1599999899999998</c:v>
                </c:pt>
                <c:pt idx="4349">
                  <c:v>-1.1759999899999998</c:v>
                </c:pt>
                <c:pt idx="4350">
                  <c:v>-1.1599999899999998</c:v>
                </c:pt>
                <c:pt idx="4351">
                  <c:v>-1.1599999899999998</c:v>
                </c:pt>
                <c:pt idx="4352">
                  <c:v>-1.1599999899999998</c:v>
                </c:pt>
                <c:pt idx="4353">
                  <c:v>-1.1679999899999998</c:v>
                </c:pt>
                <c:pt idx="4354">
                  <c:v>-1.1599999899999998</c:v>
                </c:pt>
                <c:pt idx="4355">
                  <c:v>-1.1599999899999998</c:v>
                </c:pt>
                <c:pt idx="4356">
                  <c:v>-1.1759999899999998</c:v>
                </c:pt>
                <c:pt idx="4357">
                  <c:v>-1.1519999899999998</c:v>
                </c:pt>
                <c:pt idx="4358">
                  <c:v>-1.1839999899999998</c:v>
                </c:pt>
                <c:pt idx="4359">
                  <c:v>-1.1679999899999998</c:v>
                </c:pt>
                <c:pt idx="4360">
                  <c:v>-1.1599999899999998</c:v>
                </c:pt>
                <c:pt idx="4361">
                  <c:v>-1.1599999899999998</c:v>
                </c:pt>
                <c:pt idx="4362">
                  <c:v>-1.1679999899999998</c:v>
                </c:pt>
                <c:pt idx="4363">
                  <c:v>-1.1599999899999998</c:v>
                </c:pt>
                <c:pt idx="4364">
                  <c:v>-1.1679999899999998</c:v>
                </c:pt>
                <c:pt idx="4365">
                  <c:v>-1.1679999899999998</c:v>
                </c:pt>
                <c:pt idx="4366">
                  <c:v>-1.1759999899999998</c:v>
                </c:pt>
                <c:pt idx="4367">
                  <c:v>-1.1599999899999998</c:v>
                </c:pt>
                <c:pt idx="4368">
                  <c:v>-1.1599999899999998</c:v>
                </c:pt>
                <c:pt idx="4369">
                  <c:v>-1.1759999899999998</c:v>
                </c:pt>
                <c:pt idx="4370">
                  <c:v>-1.1599999899999998</c:v>
                </c:pt>
                <c:pt idx="4371">
                  <c:v>-1.1519999899999998</c:v>
                </c:pt>
                <c:pt idx="4372">
                  <c:v>-1.1599999899999998</c:v>
                </c:pt>
                <c:pt idx="4373">
                  <c:v>-1.1679999899999998</c:v>
                </c:pt>
                <c:pt idx="4374">
                  <c:v>-1.1599999899999998</c:v>
                </c:pt>
                <c:pt idx="4375">
                  <c:v>-1.1599999899999998</c:v>
                </c:pt>
                <c:pt idx="4376">
                  <c:v>-1.1679999899999998</c:v>
                </c:pt>
                <c:pt idx="4377">
                  <c:v>-1.1599999899999998</c:v>
                </c:pt>
                <c:pt idx="4378">
                  <c:v>-1.1599999899999998</c:v>
                </c:pt>
                <c:pt idx="4379">
                  <c:v>-1.1599999899999998</c:v>
                </c:pt>
                <c:pt idx="4380">
                  <c:v>-1.1679999899999998</c:v>
                </c:pt>
                <c:pt idx="4381">
                  <c:v>-1.1759999899999998</c:v>
                </c:pt>
                <c:pt idx="4382">
                  <c:v>-1.1759999899999998</c:v>
                </c:pt>
                <c:pt idx="4383">
                  <c:v>-1.1759999899999998</c:v>
                </c:pt>
                <c:pt idx="4384">
                  <c:v>-1.1759999899999998</c:v>
                </c:pt>
                <c:pt idx="4385">
                  <c:v>-1.1759999899999998</c:v>
                </c:pt>
                <c:pt idx="4386">
                  <c:v>-1.1599999899999998</c:v>
                </c:pt>
                <c:pt idx="4387">
                  <c:v>-1.1519999899999998</c:v>
                </c:pt>
                <c:pt idx="4388">
                  <c:v>-1.1599999899999998</c:v>
                </c:pt>
                <c:pt idx="4389">
                  <c:v>-1.1679999899999998</c:v>
                </c:pt>
                <c:pt idx="4390">
                  <c:v>-1.1759999899999998</c:v>
                </c:pt>
                <c:pt idx="4391">
                  <c:v>-1.1679999899999998</c:v>
                </c:pt>
                <c:pt idx="4392">
                  <c:v>-1.1679999899999998</c:v>
                </c:pt>
                <c:pt idx="4393">
                  <c:v>-1.1919999899999998</c:v>
                </c:pt>
                <c:pt idx="4394">
                  <c:v>-1.1759999899999998</c:v>
                </c:pt>
                <c:pt idx="4395">
                  <c:v>-1.1519999899999998</c:v>
                </c:pt>
                <c:pt idx="4396">
                  <c:v>-1.1679999899999998</c:v>
                </c:pt>
                <c:pt idx="4397">
                  <c:v>-1.1839999899999998</c:v>
                </c:pt>
                <c:pt idx="4398">
                  <c:v>-1.1679999899999998</c:v>
                </c:pt>
                <c:pt idx="4399">
                  <c:v>-1.1679999899999998</c:v>
                </c:pt>
                <c:pt idx="4400">
                  <c:v>-1.1519999899999998</c:v>
                </c:pt>
                <c:pt idx="4401">
                  <c:v>-1.1599999899999998</c:v>
                </c:pt>
                <c:pt idx="4402">
                  <c:v>-1.1679999899999998</c:v>
                </c:pt>
                <c:pt idx="4403">
                  <c:v>-1.1759999899999998</c:v>
                </c:pt>
                <c:pt idx="4404">
                  <c:v>-1.1759999899999998</c:v>
                </c:pt>
                <c:pt idx="4405">
                  <c:v>-1.1759999899999998</c:v>
                </c:pt>
                <c:pt idx="4406">
                  <c:v>-1.1759999899999998</c:v>
                </c:pt>
                <c:pt idx="4407">
                  <c:v>-1.1599999899999998</c:v>
                </c:pt>
                <c:pt idx="4408">
                  <c:v>-1.1759999899999998</c:v>
                </c:pt>
                <c:pt idx="4409">
                  <c:v>-1.1919999899999998</c:v>
                </c:pt>
                <c:pt idx="4410">
                  <c:v>-1.1919999899999998</c:v>
                </c:pt>
                <c:pt idx="4411">
                  <c:v>-1.1759999899999998</c:v>
                </c:pt>
                <c:pt idx="4412">
                  <c:v>-1.1759999899999998</c:v>
                </c:pt>
                <c:pt idx="4413">
                  <c:v>-1.1839999899999998</c:v>
                </c:pt>
                <c:pt idx="4414">
                  <c:v>-1.1839999899999998</c:v>
                </c:pt>
                <c:pt idx="4415">
                  <c:v>-1.1839999899999998</c:v>
                </c:pt>
                <c:pt idx="4416">
                  <c:v>-1.1759999899999998</c:v>
                </c:pt>
                <c:pt idx="4417">
                  <c:v>-1.1679999899999998</c:v>
                </c:pt>
                <c:pt idx="4418">
                  <c:v>-1.1759999899999998</c:v>
                </c:pt>
                <c:pt idx="4419">
                  <c:v>-1.1759999899999998</c:v>
                </c:pt>
                <c:pt idx="4420">
                  <c:v>-1.1679999899999998</c:v>
                </c:pt>
                <c:pt idx="4421">
                  <c:v>-1.1679999899999998</c:v>
                </c:pt>
                <c:pt idx="4422">
                  <c:v>-1.1759999899999998</c:v>
                </c:pt>
                <c:pt idx="4423">
                  <c:v>-1.1679999899999998</c:v>
                </c:pt>
                <c:pt idx="4424">
                  <c:v>-1.1759999899999998</c:v>
                </c:pt>
                <c:pt idx="4425">
                  <c:v>-1.1839999899999998</c:v>
                </c:pt>
                <c:pt idx="4426">
                  <c:v>-1.1759999899999998</c:v>
                </c:pt>
                <c:pt idx="4427">
                  <c:v>-1.1919999899999998</c:v>
                </c:pt>
                <c:pt idx="4428">
                  <c:v>-1.1679999899999998</c:v>
                </c:pt>
                <c:pt idx="4429">
                  <c:v>-1.1839999899999998</c:v>
                </c:pt>
                <c:pt idx="4430">
                  <c:v>-1.1839999899999998</c:v>
                </c:pt>
                <c:pt idx="4431">
                  <c:v>-1.1759999899999998</c:v>
                </c:pt>
                <c:pt idx="4432">
                  <c:v>-1.1919999899999998</c:v>
                </c:pt>
                <c:pt idx="4433">
                  <c:v>-1.1759999899999998</c:v>
                </c:pt>
                <c:pt idx="4434">
                  <c:v>-1.1919999899999998</c:v>
                </c:pt>
                <c:pt idx="4435">
                  <c:v>-1.1759999899999998</c:v>
                </c:pt>
                <c:pt idx="4436">
                  <c:v>-1.1679999899999998</c:v>
                </c:pt>
                <c:pt idx="4437">
                  <c:v>-1.1919999899999998</c:v>
                </c:pt>
                <c:pt idx="4438">
                  <c:v>-1.1759999899999998</c:v>
                </c:pt>
                <c:pt idx="4439">
                  <c:v>-1.1759999899999998</c:v>
                </c:pt>
                <c:pt idx="4440">
                  <c:v>-1.1759999899999998</c:v>
                </c:pt>
                <c:pt idx="4441">
                  <c:v>-1.1919999899999998</c:v>
                </c:pt>
                <c:pt idx="4442">
                  <c:v>-1.1919999899999998</c:v>
                </c:pt>
                <c:pt idx="4443">
                  <c:v>-1.1759999899999998</c:v>
                </c:pt>
                <c:pt idx="4444">
                  <c:v>-1.1679999899999998</c:v>
                </c:pt>
                <c:pt idx="4445">
                  <c:v>-1.1839999899999998</c:v>
                </c:pt>
                <c:pt idx="4446">
                  <c:v>-1.1599999899999998</c:v>
                </c:pt>
                <c:pt idx="4447">
                  <c:v>-1.1679999899999998</c:v>
                </c:pt>
                <c:pt idx="4448">
                  <c:v>-1.1759999899999998</c:v>
                </c:pt>
                <c:pt idx="4449">
                  <c:v>-1.1919999899999998</c:v>
                </c:pt>
                <c:pt idx="4450">
                  <c:v>-1.1839999899999998</c:v>
                </c:pt>
                <c:pt idx="4451">
                  <c:v>-1.1759999899999998</c:v>
                </c:pt>
                <c:pt idx="4452">
                  <c:v>-1.1759999899999998</c:v>
                </c:pt>
                <c:pt idx="4453">
                  <c:v>-1.1919999899999998</c:v>
                </c:pt>
                <c:pt idx="4454">
                  <c:v>-1.1839999899999998</c:v>
                </c:pt>
                <c:pt idx="4455">
                  <c:v>-1.1759999899999998</c:v>
                </c:pt>
                <c:pt idx="4456">
                  <c:v>-1.1839999899999998</c:v>
                </c:pt>
                <c:pt idx="4457">
                  <c:v>-1.1599999899999998</c:v>
                </c:pt>
                <c:pt idx="4458">
                  <c:v>-1.1839999899999998</c:v>
                </c:pt>
                <c:pt idx="4459">
                  <c:v>-1.1759999899999998</c:v>
                </c:pt>
                <c:pt idx="4460">
                  <c:v>-1.1919999899999998</c:v>
                </c:pt>
                <c:pt idx="4461">
                  <c:v>-1.1999999899999998</c:v>
                </c:pt>
                <c:pt idx="4462">
                  <c:v>-1.1839999899999998</c:v>
                </c:pt>
                <c:pt idx="4463">
                  <c:v>-1.1919999899999998</c:v>
                </c:pt>
                <c:pt idx="4464">
                  <c:v>-1.1919999899999998</c:v>
                </c:pt>
                <c:pt idx="4465">
                  <c:v>-1.1679999899999998</c:v>
                </c:pt>
                <c:pt idx="4466">
                  <c:v>-1.1679999899999998</c:v>
                </c:pt>
                <c:pt idx="4467">
                  <c:v>-1.1759999899999998</c:v>
                </c:pt>
                <c:pt idx="4468">
                  <c:v>-1.1839999899999998</c:v>
                </c:pt>
                <c:pt idx="4469">
                  <c:v>-1.1679999899999998</c:v>
                </c:pt>
                <c:pt idx="4470">
                  <c:v>-1.1759999899999998</c:v>
                </c:pt>
                <c:pt idx="4471">
                  <c:v>-1.1759999899999998</c:v>
                </c:pt>
                <c:pt idx="4472">
                  <c:v>-1.1839999899999998</c:v>
                </c:pt>
                <c:pt idx="4473">
                  <c:v>-1.1839999899999998</c:v>
                </c:pt>
                <c:pt idx="4474">
                  <c:v>-1.1679999899999998</c:v>
                </c:pt>
                <c:pt idx="4475">
                  <c:v>-1.1679999899999998</c:v>
                </c:pt>
                <c:pt idx="4476">
                  <c:v>-1.1839999899999998</c:v>
                </c:pt>
                <c:pt idx="4477">
                  <c:v>-1.1759999899999998</c:v>
                </c:pt>
                <c:pt idx="4478">
                  <c:v>-1.1839999899999998</c:v>
                </c:pt>
                <c:pt idx="4479">
                  <c:v>-1.1599999899999998</c:v>
                </c:pt>
                <c:pt idx="4480">
                  <c:v>-1.1839999899999998</c:v>
                </c:pt>
                <c:pt idx="4481">
                  <c:v>-1.1759999899999998</c:v>
                </c:pt>
                <c:pt idx="4482">
                  <c:v>-1.1759999899999998</c:v>
                </c:pt>
                <c:pt idx="4483">
                  <c:v>-1.1759999899999998</c:v>
                </c:pt>
                <c:pt idx="4484">
                  <c:v>-1.1759999899999998</c:v>
                </c:pt>
                <c:pt idx="4485">
                  <c:v>-1.1679999899999998</c:v>
                </c:pt>
                <c:pt idx="4486">
                  <c:v>-1.1599999899999998</c:v>
                </c:pt>
                <c:pt idx="4487">
                  <c:v>-1.1919999899999998</c:v>
                </c:pt>
                <c:pt idx="4488">
                  <c:v>-1.1679999899999998</c:v>
                </c:pt>
                <c:pt idx="4489">
                  <c:v>-1.1759999899999998</c:v>
                </c:pt>
                <c:pt idx="4490">
                  <c:v>-1.1679999899999998</c:v>
                </c:pt>
                <c:pt idx="4491">
                  <c:v>-1.1759999899999998</c:v>
                </c:pt>
                <c:pt idx="4492">
                  <c:v>-1.1599999899999998</c:v>
                </c:pt>
                <c:pt idx="4493">
                  <c:v>-1.1919999899999998</c:v>
                </c:pt>
                <c:pt idx="4494">
                  <c:v>-1.1759999899999998</c:v>
                </c:pt>
                <c:pt idx="4495">
                  <c:v>-1.1839999899999998</c:v>
                </c:pt>
                <c:pt idx="4496">
                  <c:v>-1.1759999899999998</c:v>
                </c:pt>
                <c:pt idx="4497">
                  <c:v>-1.1679999899999998</c:v>
                </c:pt>
                <c:pt idx="4498">
                  <c:v>-1.1679999899999998</c:v>
                </c:pt>
                <c:pt idx="4499">
                  <c:v>-1.1599999899999998</c:v>
                </c:pt>
                <c:pt idx="4500">
                  <c:v>-1.1839999899999998</c:v>
                </c:pt>
                <c:pt idx="4501">
                  <c:v>-1.1759999899999998</c:v>
                </c:pt>
                <c:pt idx="4502">
                  <c:v>-1.1679999899999998</c:v>
                </c:pt>
                <c:pt idx="4503">
                  <c:v>-1.1679999899999998</c:v>
                </c:pt>
                <c:pt idx="4504">
                  <c:v>-1.1759999899999998</c:v>
                </c:pt>
                <c:pt idx="4505">
                  <c:v>-1.1599999899999998</c:v>
                </c:pt>
                <c:pt idx="4506">
                  <c:v>-1.1599999899999998</c:v>
                </c:pt>
                <c:pt idx="4507">
                  <c:v>-1.1839999899999998</c:v>
                </c:pt>
                <c:pt idx="4508">
                  <c:v>-1.1759999899999998</c:v>
                </c:pt>
                <c:pt idx="4509">
                  <c:v>-1.1759999899999998</c:v>
                </c:pt>
                <c:pt idx="4510">
                  <c:v>-1.1599999899999998</c:v>
                </c:pt>
                <c:pt idx="4511">
                  <c:v>-1.1599999899999998</c:v>
                </c:pt>
                <c:pt idx="4512">
                  <c:v>-1.1759999899999998</c:v>
                </c:pt>
                <c:pt idx="4513">
                  <c:v>-1.1759999899999998</c:v>
                </c:pt>
                <c:pt idx="4514">
                  <c:v>-1.1839999899999998</c:v>
                </c:pt>
                <c:pt idx="4515">
                  <c:v>-1.1839999899999998</c:v>
                </c:pt>
                <c:pt idx="4516">
                  <c:v>-1.1599999899999998</c:v>
                </c:pt>
                <c:pt idx="4517">
                  <c:v>-1.1759999899999998</c:v>
                </c:pt>
                <c:pt idx="4518">
                  <c:v>-1.1759999899999998</c:v>
                </c:pt>
                <c:pt idx="4519">
                  <c:v>-1.1839999899999998</c:v>
                </c:pt>
                <c:pt idx="4520">
                  <c:v>-1.1919999899999998</c:v>
                </c:pt>
                <c:pt idx="4521">
                  <c:v>-1.1679999899999998</c:v>
                </c:pt>
                <c:pt idx="4522">
                  <c:v>-1.1759999899999998</c:v>
                </c:pt>
                <c:pt idx="4523">
                  <c:v>-1.1679999899999998</c:v>
                </c:pt>
                <c:pt idx="4524">
                  <c:v>-1.1839999899999998</c:v>
                </c:pt>
                <c:pt idx="4525">
                  <c:v>-1.1759999899999998</c:v>
                </c:pt>
                <c:pt idx="4526">
                  <c:v>-1.1839999899999998</c:v>
                </c:pt>
                <c:pt idx="4527">
                  <c:v>-1.1759999899999998</c:v>
                </c:pt>
                <c:pt idx="4528">
                  <c:v>-1.1599999899999998</c:v>
                </c:pt>
                <c:pt idx="4529">
                  <c:v>-1.1759999899999998</c:v>
                </c:pt>
                <c:pt idx="4530">
                  <c:v>-1.1839999899999998</c:v>
                </c:pt>
                <c:pt idx="4531">
                  <c:v>-1.1839999899999998</c:v>
                </c:pt>
                <c:pt idx="4532">
                  <c:v>-1.1599999899999998</c:v>
                </c:pt>
                <c:pt idx="4533">
                  <c:v>-1.1759999899999998</c:v>
                </c:pt>
                <c:pt idx="4534">
                  <c:v>-1.1759999899999998</c:v>
                </c:pt>
                <c:pt idx="4535">
                  <c:v>-1.1679999899999998</c:v>
                </c:pt>
                <c:pt idx="4536">
                  <c:v>-1.1679999899999998</c:v>
                </c:pt>
                <c:pt idx="4537">
                  <c:v>-1.1599999899999998</c:v>
                </c:pt>
                <c:pt idx="4538">
                  <c:v>-1.1679999899999998</c:v>
                </c:pt>
                <c:pt idx="4539">
                  <c:v>-1.1919999899999998</c:v>
                </c:pt>
                <c:pt idx="4540">
                  <c:v>-1.1439999899999989</c:v>
                </c:pt>
                <c:pt idx="4541">
                  <c:v>-1.1679999899999998</c:v>
                </c:pt>
                <c:pt idx="4542">
                  <c:v>-1.1759999899999998</c:v>
                </c:pt>
                <c:pt idx="4543">
                  <c:v>-1.1759999899999998</c:v>
                </c:pt>
                <c:pt idx="4544">
                  <c:v>-1.1679999899999998</c:v>
                </c:pt>
                <c:pt idx="4545">
                  <c:v>-1.1679999899999998</c:v>
                </c:pt>
                <c:pt idx="4546">
                  <c:v>-1.1919999899999998</c:v>
                </c:pt>
                <c:pt idx="4547">
                  <c:v>-1.1759999899999998</c:v>
                </c:pt>
                <c:pt idx="4548">
                  <c:v>-1.1759999899999998</c:v>
                </c:pt>
                <c:pt idx="4549">
                  <c:v>-1.1759999899999998</c:v>
                </c:pt>
                <c:pt idx="4550">
                  <c:v>-1.1679999899999998</c:v>
                </c:pt>
                <c:pt idx="4551">
                  <c:v>-1.1839999899999998</c:v>
                </c:pt>
                <c:pt idx="4552">
                  <c:v>-1.1839999899999998</c:v>
                </c:pt>
                <c:pt idx="4553">
                  <c:v>-1.1519999899999998</c:v>
                </c:pt>
                <c:pt idx="4554">
                  <c:v>-1.1679999899999998</c:v>
                </c:pt>
                <c:pt idx="4555">
                  <c:v>-1.1839999899999998</c:v>
                </c:pt>
                <c:pt idx="4556">
                  <c:v>-1.1679999899999998</c:v>
                </c:pt>
                <c:pt idx="4557">
                  <c:v>-1.1839999899999998</c:v>
                </c:pt>
                <c:pt idx="4558">
                  <c:v>-1.1839999899999998</c:v>
                </c:pt>
                <c:pt idx="4559">
                  <c:v>-1.1679999899999998</c:v>
                </c:pt>
                <c:pt idx="4560">
                  <c:v>-1.1759999899999998</c:v>
                </c:pt>
                <c:pt idx="4561">
                  <c:v>-1.1679999899999998</c:v>
                </c:pt>
                <c:pt idx="4562">
                  <c:v>-1.1759999899999998</c:v>
                </c:pt>
                <c:pt idx="4563">
                  <c:v>-1.1759999899999998</c:v>
                </c:pt>
                <c:pt idx="4564">
                  <c:v>-1.1439999899999989</c:v>
                </c:pt>
                <c:pt idx="4565">
                  <c:v>-1.1599999899999998</c:v>
                </c:pt>
                <c:pt idx="4566">
                  <c:v>-1.1759999899999998</c:v>
                </c:pt>
                <c:pt idx="4567">
                  <c:v>-1.1679999899999998</c:v>
                </c:pt>
                <c:pt idx="4568">
                  <c:v>-1.1599999899999998</c:v>
                </c:pt>
                <c:pt idx="4569">
                  <c:v>-1.1679999899999998</c:v>
                </c:pt>
                <c:pt idx="4570">
                  <c:v>-1.1919999899999998</c:v>
                </c:pt>
                <c:pt idx="4571">
                  <c:v>-1.1679999899999998</c:v>
                </c:pt>
                <c:pt idx="4572">
                  <c:v>-1.1679999899999998</c:v>
                </c:pt>
                <c:pt idx="4573">
                  <c:v>-1.1759999899999998</c:v>
                </c:pt>
                <c:pt idx="4574">
                  <c:v>-1.1759999899999998</c:v>
                </c:pt>
                <c:pt idx="4575">
                  <c:v>-1.1759999899999998</c:v>
                </c:pt>
                <c:pt idx="4576">
                  <c:v>-1.1679999899999998</c:v>
                </c:pt>
                <c:pt idx="4577">
                  <c:v>-1.1919999899999998</c:v>
                </c:pt>
                <c:pt idx="4578">
                  <c:v>-1.1839999899999998</c:v>
                </c:pt>
                <c:pt idx="4579">
                  <c:v>-1.1759999899999998</c:v>
                </c:pt>
                <c:pt idx="4580">
                  <c:v>-1.1679999899999998</c:v>
                </c:pt>
                <c:pt idx="4581">
                  <c:v>-1.1919999899999998</c:v>
                </c:pt>
                <c:pt idx="4582">
                  <c:v>-1.1759999899999998</c:v>
                </c:pt>
                <c:pt idx="4583">
                  <c:v>-1.1759999899999998</c:v>
                </c:pt>
                <c:pt idx="4584">
                  <c:v>-1.1679999899999998</c:v>
                </c:pt>
                <c:pt idx="4585">
                  <c:v>-1.1919999899999998</c:v>
                </c:pt>
                <c:pt idx="4586">
                  <c:v>-1.1919999899999998</c:v>
                </c:pt>
                <c:pt idx="4587">
                  <c:v>-1.1759999899999998</c:v>
                </c:pt>
                <c:pt idx="4588">
                  <c:v>-1.1759999899999998</c:v>
                </c:pt>
                <c:pt idx="4589">
                  <c:v>-1.1759999899999998</c:v>
                </c:pt>
                <c:pt idx="4590">
                  <c:v>-1.1839999899999998</c:v>
                </c:pt>
                <c:pt idx="4591">
                  <c:v>-1.1599999899999998</c:v>
                </c:pt>
                <c:pt idx="4592">
                  <c:v>-1.1679999899999998</c:v>
                </c:pt>
                <c:pt idx="4593">
                  <c:v>-1.1599999899999998</c:v>
                </c:pt>
                <c:pt idx="4594">
                  <c:v>-1.1919999899999998</c:v>
                </c:pt>
                <c:pt idx="4595">
                  <c:v>-1.1759999899999998</c:v>
                </c:pt>
                <c:pt idx="4596">
                  <c:v>-1.1679999899999998</c:v>
                </c:pt>
                <c:pt idx="4597">
                  <c:v>-1.1599999899999998</c:v>
                </c:pt>
                <c:pt idx="4598">
                  <c:v>-1.1679999899999998</c:v>
                </c:pt>
                <c:pt idx="4599">
                  <c:v>-1.1679999899999998</c:v>
                </c:pt>
                <c:pt idx="4600">
                  <c:v>-1.1679999899999998</c:v>
                </c:pt>
                <c:pt idx="4601">
                  <c:v>-1.1759999899999998</c:v>
                </c:pt>
                <c:pt idx="4602">
                  <c:v>-1.1839999899999998</c:v>
                </c:pt>
                <c:pt idx="4603">
                  <c:v>-1.1759999899999998</c:v>
                </c:pt>
                <c:pt idx="4604">
                  <c:v>-1.1919999899999998</c:v>
                </c:pt>
                <c:pt idx="4605">
                  <c:v>-1.1679999899999998</c:v>
                </c:pt>
                <c:pt idx="4606">
                  <c:v>-1.1759999899999998</c:v>
                </c:pt>
                <c:pt idx="4607">
                  <c:v>-1.1839999899999998</c:v>
                </c:pt>
                <c:pt idx="4608">
                  <c:v>-1.1679999899999998</c:v>
                </c:pt>
                <c:pt idx="4609">
                  <c:v>-1.1679999899999998</c:v>
                </c:pt>
                <c:pt idx="4610">
                  <c:v>-1.1839999899999998</c:v>
                </c:pt>
                <c:pt idx="4611">
                  <c:v>-1.1759999899999998</c:v>
                </c:pt>
                <c:pt idx="4612">
                  <c:v>-1.1759999899999998</c:v>
                </c:pt>
                <c:pt idx="4613">
                  <c:v>-1.1679999899999998</c:v>
                </c:pt>
                <c:pt idx="4614">
                  <c:v>-1.1679999899999998</c:v>
                </c:pt>
                <c:pt idx="4615">
                  <c:v>-1.1759999899999998</c:v>
                </c:pt>
                <c:pt idx="4616">
                  <c:v>-1.1679999899999998</c:v>
                </c:pt>
                <c:pt idx="4617">
                  <c:v>-1.1999999899999998</c:v>
                </c:pt>
                <c:pt idx="4618">
                  <c:v>-1.1679999899999998</c:v>
                </c:pt>
                <c:pt idx="4619">
                  <c:v>-1.1759999899999998</c:v>
                </c:pt>
                <c:pt idx="4620">
                  <c:v>-1.1839999899999998</c:v>
                </c:pt>
                <c:pt idx="4621">
                  <c:v>-1.1839999899999998</c:v>
                </c:pt>
                <c:pt idx="4622">
                  <c:v>-1.1679999899999998</c:v>
                </c:pt>
                <c:pt idx="4623">
                  <c:v>-1.1679999899999998</c:v>
                </c:pt>
                <c:pt idx="4624">
                  <c:v>-1.1599999899999998</c:v>
                </c:pt>
                <c:pt idx="4625">
                  <c:v>-1.1679999899999998</c:v>
                </c:pt>
                <c:pt idx="4626">
                  <c:v>-1.1599999899999998</c:v>
                </c:pt>
                <c:pt idx="4627">
                  <c:v>-1.1599999899999998</c:v>
                </c:pt>
                <c:pt idx="4628">
                  <c:v>-1.1759999899999998</c:v>
                </c:pt>
                <c:pt idx="4629">
                  <c:v>-1.1679999899999998</c:v>
                </c:pt>
                <c:pt idx="4630">
                  <c:v>-1.1599999899999998</c:v>
                </c:pt>
                <c:pt idx="4631">
                  <c:v>-1.1679999899999998</c:v>
                </c:pt>
                <c:pt idx="4632">
                  <c:v>-1.1679999899999998</c:v>
                </c:pt>
                <c:pt idx="4633">
                  <c:v>-1.1759999899999998</c:v>
                </c:pt>
                <c:pt idx="4634">
                  <c:v>-1.1759999899999998</c:v>
                </c:pt>
                <c:pt idx="4635">
                  <c:v>-1.1839999899999998</c:v>
                </c:pt>
                <c:pt idx="4636">
                  <c:v>-1.1599999899999998</c:v>
                </c:pt>
                <c:pt idx="4637">
                  <c:v>-1.1759999899999998</c:v>
                </c:pt>
                <c:pt idx="4638">
                  <c:v>-1.1679999899999998</c:v>
                </c:pt>
                <c:pt idx="4639">
                  <c:v>-1.1679999899999998</c:v>
                </c:pt>
                <c:pt idx="4640">
                  <c:v>-1.1599999899999998</c:v>
                </c:pt>
                <c:pt idx="4641">
                  <c:v>-1.1519999899999998</c:v>
                </c:pt>
                <c:pt idx="4642">
                  <c:v>-1.1599999899999998</c:v>
                </c:pt>
                <c:pt idx="4643">
                  <c:v>-1.1759999899999998</c:v>
                </c:pt>
                <c:pt idx="4644">
                  <c:v>-1.1759999899999998</c:v>
                </c:pt>
                <c:pt idx="4645">
                  <c:v>-1.1759999899999998</c:v>
                </c:pt>
                <c:pt idx="4646">
                  <c:v>-1.1679999899999998</c:v>
                </c:pt>
                <c:pt idx="4647">
                  <c:v>-1.1599999899999998</c:v>
                </c:pt>
                <c:pt idx="4648">
                  <c:v>-1.1679999899999998</c:v>
                </c:pt>
                <c:pt idx="4649">
                  <c:v>-1.1759999899999998</c:v>
                </c:pt>
                <c:pt idx="4650">
                  <c:v>-1.1759999899999998</c:v>
                </c:pt>
                <c:pt idx="4651">
                  <c:v>-1.1679999899999998</c:v>
                </c:pt>
                <c:pt idx="4652">
                  <c:v>-1.1679999899999998</c:v>
                </c:pt>
                <c:pt idx="4653">
                  <c:v>-1.1599999899999998</c:v>
                </c:pt>
                <c:pt idx="4654">
                  <c:v>-1.1839999899999998</c:v>
                </c:pt>
                <c:pt idx="4655">
                  <c:v>-1.1759999899999998</c:v>
                </c:pt>
                <c:pt idx="4656">
                  <c:v>-1.1519999899999998</c:v>
                </c:pt>
                <c:pt idx="4657">
                  <c:v>-1.1759999899999998</c:v>
                </c:pt>
                <c:pt idx="4658">
                  <c:v>-1.1759999899999998</c:v>
                </c:pt>
                <c:pt idx="4659">
                  <c:v>-1.1599999899999998</c:v>
                </c:pt>
                <c:pt idx="4660">
                  <c:v>-1.1759999899999998</c:v>
                </c:pt>
                <c:pt idx="4661">
                  <c:v>-1.1759999899999998</c:v>
                </c:pt>
                <c:pt idx="4662">
                  <c:v>-1.1919999899999998</c:v>
                </c:pt>
                <c:pt idx="4663">
                  <c:v>-1.1679999899999998</c:v>
                </c:pt>
                <c:pt idx="4664">
                  <c:v>-1.1759999899999998</c:v>
                </c:pt>
                <c:pt idx="4665">
                  <c:v>-1.1679999899999998</c:v>
                </c:pt>
                <c:pt idx="4666">
                  <c:v>-1.1759999899999998</c:v>
                </c:pt>
                <c:pt idx="4667">
                  <c:v>-1.1679999899999998</c:v>
                </c:pt>
                <c:pt idx="4668">
                  <c:v>-1.1759999899999998</c:v>
                </c:pt>
                <c:pt idx="4669">
                  <c:v>-1.1519999899999998</c:v>
                </c:pt>
                <c:pt idx="4670">
                  <c:v>-1.1839999899999998</c:v>
                </c:pt>
                <c:pt idx="4671">
                  <c:v>-1.1599999899999998</c:v>
                </c:pt>
                <c:pt idx="4672">
                  <c:v>-1.1919999899999998</c:v>
                </c:pt>
                <c:pt idx="4673">
                  <c:v>-1.1599999899999998</c:v>
                </c:pt>
                <c:pt idx="4674">
                  <c:v>-1.1839999899999998</c:v>
                </c:pt>
                <c:pt idx="4675">
                  <c:v>-1.1679999899999998</c:v>
                </c:pt>
                <c:pt idx="4676">
                  <c:v>-1.1679999899999998</c:v>
                </c:pt>
                <c:pt idx="4677">
                  <c:v>-1.1759999899999998</c:v>
                </c:pt>
                <c:pt idx="4678">
                  <c:v>-1.1679999899999998</c:v>
                </c:pt>
                <c:pt idx="4679">
                  <c:v>-1.1759999899999998</c:v>
                </c:pt>
                <c:pt idx="4680">
                  <c:v>-1.1759999899999998</c:v>
                </c:pt>
                <c:pt idx="4681">
                  <c:v>-1.1759999899999998</c:v>
                </c:pt>
                <c:pt idx="4682">
                  <c:v>-1.1919999899999998</c:v>
                </c:pt>
                <c:pt idx="4683">
                  <c:v>-1.1679999899999998</c:v>
                </c:pt>
                <c:pt idx="4684">
                  <c:v>-1.1679999899999998</c:v>
                </c:pt>
                <c:pt idx="4685">
                  <c:v>-1.1759999899999998</c:v>
                </c:pt>
                <c:pt idx="4686">
                  <c:v>-1.1759999899999998</c:v>
                </c:pt>
                <c:pt idx="4687">
                  <c:v>-1.1759999899999998</c:v>
                </c:pt>
                <c:pt idx="4688">
                  <c:v>-1.1679999899999998</c:v>
                </c:pt>
                <c:pt idx="4689">
                  <c:v>-1.1839999899999998</c:v>
                </c:pt>
                <c:pt idx="4690">
                  <c:v>-1.1759999899999998</c:v>
                </c:pt>
                <c:pt idx="4691">
                  <c:v>-1.1599999899999998</c:v>
                </c:pt>
                <c:pt idx="4692">
                  <c:v>-1.1839999899999998</c:v>
                </c:pt>
                <c:pt idx="4693">
                  <c:v>-1.1919999899999998</c:v>
                </c:pt>
                <c:pt idx="4694">
                  <c:v>-1.1599999899999998</c:v>
                </c:pt>
                <c:pt idx="4695">
                  <c:v>-1.1759999899999998</c:v>
                </c:pt>
                <c:pt idx="4696">
                  <c:v>-1.1599999899999998</c:v>
                </c:pt>
                <c:pt idx="4697">
                  <c:v>-1.1679999899999998</c:v>
                </c:pt>
                <c:pt idx="4698">
                  <c:v>-1.1919999899999998</c:v>
                </c:pt>
                <c:pt idx="4699">
                  <c:v>-1.1679999899999998</c:v>
                </c:pt>
                <c:pt idx="4700">
                  <c:v>-1.1679999899999998</c:v>
                </c:pt>
                <c:pt idx="4701">
                  <c:v>-1.1839999899999998</c:v>
                </c:pt>
                <c:pt idx="4702">
                  <c:v>-1.1759999899999998</c:v>
                </c:pt>
                <c:pt idx="4703">
                  <c:v>-1.1679999899999998</c:v>
                </c:pt>
                <c:pt idx="4704">
                  <c:v>-1.1679999899999998</c:v>
                </c:pt>
                <c:pt idx="4705">
                  <c:v>-1.1759999899999998</c:v>
                </c:pt>
                <c:pt idx="4706">
                  <c:v>-1.1919999899999998</c:v>
                </c:pt>
                <c:pt idx="4707">
                  <c:v>-1.1759999899999998</c:v>
                </c:pt>
                <c:pt idx="4708">
                  <c:v>-1.1679999899999998</c:v>
                </c:pt>
                <c:pt idx="4709">
                  <c:v>-1.1839999899999998</c:v>
                </c:pt>
                <c:pt idx="4710">
                  <c:v>-1.1839999899999998</c:v>
                </c:pt>
                <c:pt idx="4711">
                  <c:v>-1.1759999899999998</c:v>
                </c:pt>
                <c:pt idx="4712">
                  <c:v>-1.1679999899999998</c:v>
                </c:pt>
                <c:pt idx="4713">
                  <c:v>-1.1759999899999998</c:v>
                </c:pt>
                <c:pt idx="4714">
                  <c:v>-1.1679999899999998</c:v>
                </c:pt>
                <c:pt idx="4715">
                  <c:v>-1.1759999899999998</c:v>
                </c:pt>
                <c:pt idx="4716">
                  <c:v>-1.1759999899999998</c:v>
                </c:pt>
                <c:pt idx="4717">
                  <c:v>-1.1759999899999998</c:v>
                </c:pt>
                <c:pt idx="4718">
                  <c:v>-1.1759999899999998</c:v>
                </c:pt>
                <c:pt idx="4719">
                  <c:v>-1.1679999899999998</c:v>
                </c:pt>
                <c:pt idx="4720">
                  <c:v>-1.1599999899999998</c:v>
                </c:pt>
                <c:pt idx="4721">
                  <c:v>-1.1759999899999998</c:v>
                </c:pt>
                <c:pt idx="4722">
                  <c:v>-1.1759999899999998</c:v>
                </c:pt>
                <c:pt idx="4723">
                  <c:v>-1.1759999899999998</c:v>
                </c:pt>
                <c:pt idx="4724">
                  <c:v>-1.1439999899999989</c:v>
                </c:pt>
                <c:pt idx="4725">
                  <c:v>-1.1839999899999998</c:v>
                </c:pt>
                <c:pt idx="4726">
                  <c:v>-1.1759999899999998</c:v>
                </c:pt>
                <c:pt idx="4727">
                  <c:v>-1.1679999899999998</c:v>
                </c:pt>
                <c:pt idx="4728">
                  <c:v>-1.1599999899999998</c:v>
                </c:pt>
                <c:pt idx="4729">
                  <c:v>-1.1759999899999998</c:v>
                </c:pt>
                <c:pt idx="4730">
                  <c:v>-1.1759999899999998</c:v>
                </c:pt>
                <c:pt idx="4731">
                  <c:v>-1.1599999899999998</c:v>
                </c:pt>
                <c:pt idx="4732">
                  <c:v>-1.1679999899999998</c:v>
                </c:pt>
                <c:pt idx="4733">
                  <c:v>-1.1759999899999998</c:v>
                </c:pt>
                <c:pt idx="4734">
                  <c:v>-1.1599999899999998</c:v>
                </c:pt>
                <c:pt idx="4735">
                  <c:v>-1.1679999899999998</c:v>
                </c:pt>
                <c:pt idx="4736">
                  <c:v>-1.1679999899999998</c:v>
                </c:pt>
                <c:pt idx="4737">
                  <c:v>-1.1759999899999998</c:v>
                </c:pt>
                <c:pt idx="4738">
                  <c:v>-1.1679999899999998</c:v>
                </c:pt>
                <c:pt idx="4739">
                  <c:v>-1.1759999899999998</c:v>
                </c:pt>
                <c:pt idx="4740">
                  <c:v>-1.1599999899999998</c:v>
                </c:pt>
                <c:pt idx="4741">
                  <c:v>-1.1919999899999998</c:v>
                </c:pt>
                <c:pt idx="4742">
                  <c:v>-1.1679999899999998</c:v>
                </c:pt>
                <c:pt idx="4743">
                  <c:v>-1.1679999899999998</c:v>
                </c:pt>
                <c:pt idx="4744">
                  <c:v>-1.1599999899999998</c:v>
                </c:pt>
                <c:pt idx="4745">
                  <c:v>-1.1679999899999998</c:v>
                </c:pt>
                <c:pt idx="4746">
                  <c:v>-1.1839999899999998</c:v>
                </c:pt>
                <c:pt idx="4747">
                  <c:v>-1.1599999899999998</c:v>
                </c:pt>
                <c:pt idx="4748">
                  <c:v>-1.1759999899999998</c:v>
                </c:pt>
                <c:pt idx="4749">
                  <c:v>-1.1839999899999998</c:v>
                </c:pt>
                <c:pt idx="4750">
                  <c:v>-1.1759999899999998</c:v>
                </c:pt>
                <c:pt idx="4751">
                  <c:v>-1.1759999899999998</c:v>
                </c:pt>
                <c:pt idx="4752">
                  <c:v>-1.1759999899999998</c:v>
                </c:pt>
                <c:pt idx="4753">
                  <c:v>-1.1759999899999998</c:v>
                </c:pt>
                <c:pt idx="4754">
                  <c:v>-1.1679999899999998</c:v>
                </c:pt>
                <c:pt idx="4755">
                  <c:v>-1.1679999899999998</c:v>
                </c:pt>
                <c:pt idx="4756">
                  <c:v>-1.1599999899999998</c:v>
                </c:pt>
                <c:pt idx="4757">
                  <c:v>-1.1759999899999998</c:v>
                </c:pt>
                <c:pt idx="4758">
                  <c:v>-1.1599999899999998</c:v>
                </c:pt>
                <c:pt idx="4759">
                  <c:v>-1.1759999899999998</c:v>
                </c:pt>
                <c:pt idx="4760">
                  <c:v>-1.1679999899999998</c:v>
                </c:pt>
                <c:pt idx="4761">
                  <c:v>-1.1759999899999998</c:v>
                </c:pt>
                <c:pt idx="4762">
                  <c:v>-1.1759999899999998</c:v>
                </c:pt>
                <c:pt idx="4763">
                  <c:v>-1.1679999899999998</c:v>
                </c:pt>
                <c:pt idx="4764">
                  <c:v>-1.1839999899999998</c:v>
                </c:pt>
                <c:pt idx="4765">
                  <c:v>-1.1759999899999998</c:v>
                </c:pt>
                <c:pt idx="4766">
                  <c:v>-1.1759999899999998</c:v>
                </c:pt>
                <c:pt idx="4767">
                  <c:v>-1.1679999899999998</c:v>
                </c:pt>
                <c:pt idx="4768">
                  <c:v>-1.1679999899999998</c:v>
                </c:pt>
                <c:pt idx="4769">
                  <c:v>-1.1759999899999998</c:v>
                </c:pt>
                <c:pt idx="4770">
                  <c:v>-1.1839999899999998</c:v>
                </c:pt>
                <c:pt idx="4771">
                  <c:v>-1.1839999899999998</c:v>
                </c:pt>
                <c:pt idx="4772">
                  <c:v>-1.1919999899999998</c:v>
                </c:pt>
                <c:pt idx="4773">
                  <c:v>-1.1759999899999998</c:v>
                </c:pt>
                <c:pt idx="4774">
                  <c:v>-1.1839999899999998</c:v>
                </c:pt>
                <c:pt idx="4775">
                  <c:v>-1.1679999899999998</c:v>
                </c:pt>
                <c:pt idx="4776">
                  <c:v>-1.1839999899999998</c:v>
                </c:pt>
                <c:pt idx="4777">
                  <c:v>-1.1919999899999998</c:v>
                </c:pt>
                <c:pt idx="4778">
                  <c:v>-1.1839999899999998</c:v>
                </c:pt>
                <c:pt idx="4779">
                  <c:v>-1.1839999899999998</c:v>
                </c:pt>
                <c:pt idx="4780">
                  <c:v>-1.1759999899999998</c:v>
                </c:pt>
                <c:pt idx="4781">
                  <c:v>-1.1679999899999998</c:v>
                </c:pt>
                <c:pt idx="4782">
                  <c:v>-1.1759999899999998</c:v>
                </c:pt>
                <c:pt idx="4783">
                  <c:v>-1.1679999899999998</c:v>
                </c:pt>
                <c:pt idx="4784">
                  <c:v>-1.1919999899999998</c:v>
                </c:pt>
                <c:pt idx="4785">
                  <c:v>-1.1759999899999998</c:v>
                </c:pt>
                <c:pt idx="4786">
                  <c:v>-1.1919999899999998</c:v>
                </c:pt>
                <c:pt idx="4787">
                  <c:v>-1.1999999899999998</c:v>
                </c:pt>
                <c:pt idx="4788">
                  <c:v>-1.1839999899999998</c:v>
                </c:pt>
                <c:pt idx="4789">
                  <c:v>-1.1999999899999998</c:v>
                </c:pt>
                <c:pt idx="4790">
                  <c:v>-1.1839999899999998</c:v>
                </c:pt>
                <c:pt idx="4791">
                  <c:v>-1.1919999899999998</c:v>
                </c:pt>
                <c:pt idx="4792">
                  <c:v>-1.1919999899999998</c:v>
                </c:pt>
                <c:pt idx="4793">
                  <c:v>-1.1759999899999998</c:v>
                </c:pt>
                <c:pt idx="4794">
                  <c:v>-1.1839999899999998</c:v>
                </c:pt>
                <c:pt idx="4795">
                  <c:v>-1.1839999899999998</c:v>
                </c:pt>
                <c:pt idx="4796">
                  <c:v>-1.1839999899999998</c:v>
                </c:pt>
                <c:pt idx="4797">
                  <c:v>-1.1999999899999998</c:v>
                </c:pt>
                <c:pt idx="4798">
                  <c:v>-1.1839999899999998</c:v>
                </c:pt>
                <c:pt idx="4799">
                  <c:v>-1.1839999899999998</c:v>
                </c:pt>
                <c:pt idx="4800">
                  <c:v>-1.1919999899999998</c:v>
                </c:pt>
                <c:pt idx="4801">
                  <c:v>-1.1999999899999998</c:v>
                </c:pt>
                <c:pt idx="4802">
                  <c:v>-1.1999999899999998</c:v>
                </c:pt>
                <c:pt idx="4803">
                  <c:v>-1.1919999899999998</c:v>
                </c:pt>
                <c:pt idx="4804">
                  <c:v>-1.1759999899999998</c:v>
                </c:pt>
                <c:pt idx="4805">
                  <c:v>-1.1919999899999998</c:v>
                </c:pt>
                <c:pt idx="4806">
                  <c:v>-1.1919999899999998</c:v>
                </c:pt>
                <c:pt idx="4807">
                  <c:v>-1.2159999899999983</c:v>
                </c:pt>
                <c:pt idx="4808">
                  <c:v>-1.1919999899999998</c:v>
                </c:pt>
                <c:pt idx="4809">
                  <c:v>-1.1759999899999998</c:v>
                </c:pt>
                <c:pt idx="4810">
                  <c:v>-1.1839999899999998</c:v>
                </c:pt>
                <c:pt idx="4811">
                  <c:v>-1.1759999899999998</c:v>
                </c:pt>
                <c:pt idx="4812">
                  <c:v>-1.1919999899999998</c:v>
                </c:pt>
                <c:pt idx="4813">
                  <c:v>-1.1999999899999998</c:v>
                </c:pt>
                <c:pt idx="4814">
                  <c:v>-1.1919999899999998</c:v>
                </c:pt>
                <c:pt idx="4815">
                  <c:v>-1.1919999899999998</c:v>
                </c:pt>
                <c:pt idx="4816">
                  <c:v>-1.1919999899999998</c:v>
                </c:pt>
                <c:pt idx="4817">
                  <c:v>-1.1919999899999998</c:v>
                </c:pt>
                <c:pt idx="4818">
                  <c:v>-1.1919999899999998</c:v>
                </c:pt>
                <c:pt idx="4819">
                  <c:v>-1.1999999899999998</c:v>
                </c:pt>
                <c:pt idx="4820">
                  <c:v>-1.1999999899999998</c:v>
                </c:pt>
                <c:pt idx="4821">
                  <c:v>-1.1919999899999998</c:v>
                </c:pt>
                <c:pt idx="4822">
                  <c:v>-1.1839999899999998</c:v>
                </c:pt>
                <c:pt idx="4823">
                  <c:v>-1.1919999899999998</c:v>
                </c:pt>
                <c:pt idx="4824">
                  <c:v>-1.1999999899999998</c:v>
                </c:pt>
                <c:pt idx="4825">
                  <c:v>-1.2079999899999982</c:v>
                </c:pt>
                <c:pt idx="4826">
                  <c:v>-1.2079999899999982</c:v>
                </c:pt>
                <c:pt idx="4827">
                  <c:v>-1.1919999899999998</c:v>
                </c:pt>
                <c:pt idx="4828">
                  <c:v>-1.1999999899999998</c:v>
                </c:pt>
                <c:pt idx="4829">
                  <c:v>-1.2079999899999982</c:v>
                </c:pt>
                <c:pt idx="4830">
                  <c:v>-1.1999999899999998</c:v>
                </c:pt>
                <c:pt idx="4831">
                  <c:v>-1.1919999899999998</c:v>
                </c:pt>
                <c:pt idx="4832">
                  <c:v>-1.1839999899999998</c:v>
                </c:pt>
                <c:pt idx="4833">
                  <c:v>-1.1999999899999998</c:v>
                </c:pt>
                <c:pt idx="4834">
                  <c:v>-1.2159999899999983</c:v>
                </c:pt>
                <c:pt idx="4835">
                  <c:v>-1.2079999899999982</c:v>
                </c:pt>
                <c:pt idx="4836">
                  <c:v>-1.2159999899999983</c:v>
                </c:pt>
                <c:pt idx="4837">
                  <c:v>-1.2079999899999982</c:v>
                </c:pt>
                <c:pt idx="4838">
                  <c:v>-1.1919999899999998</c:v>
                </c:pt>
                <c:pt idx="4839">
                  <c:v>-1.2079999899999982</c:v>
                </c:pt>
                <c:pt idx="4840">
                  <c:v>-1.2159999899999983</c:v>
                </c:pt>
                <c:pt idx="4841">
                  <c:v>-1.2159999899999983</c:v>
                </c:pt>
                <c:pt idx="4842">
                  <c:v>-1.2239999899999983</c:v>
                </c:pt>
                <c:pt idx="4843">
                  <c:v>-1.2079999899999982</c:v>
                </c:pt>
                <c:pt idx="4844">
                  <c:v>-1.2079999899999982</c:v>
                </c:pt>
                <c:pt idx="4845">
                  <c:v>-1.2239999899999983</c:v>
                </c:pt>
                <c:pt idx="4846">
                  <c:v>-1.2079999899999982</c:v>
                </c:pt>
                <c:pt idx="4847">
                  <c:v>-1.2159999899999983</c:v>
                </c:pt>
                <c:pt idx="4848">
                  <c:v>-1.2079999899999982</c:v>
                </c:pt>
                <c:pt idx="4849">
                  <c:v>-1.2159999899999983</c:v>
                </c:pt>
                <c:pt idx="4850">
                  <c:v>-1.2079999899999982</c:v>
                </c:pt>
                <c:pt idx="4851">
                  <c:v>-1.2239999899999983</c:v>
                </c:pt>
                <c:pt idx="4852">
                  <c:v>-1.2239999899999983</c:v>
                </c:pt>
                <c:pt idx="4853">
                  <c:v>-1.2239999899999983</c:v>
                </c:pt>
                <c:pt idx="4854">
                  <c:v>-1.2239999899999983</c:v>
                </c:pt>
                <c:pt idx="4855">
                  <c:v>-1.2239999899999983</c:v>
                </c:pt>
                <c:pt idx="4856">
                  <c:v>-1.2239999899999983</c:v>
                </c:pt>
                <c:pt idx="4857">
                  <c:v>-1.2399999899999985</c:v>
                </c:pt>
                <c:pt idx="4858">
                  <c:v>-1.2319999899999985</c:v>
                </c:pt>
                <c:pt idx="4859">
                  <c:v>-1.2239999899999983</c:v>
                </c:pt>
                <c:pt idx="4860">
                  <c:v>-1.2399999899999985</c:v>
                </c:pt>
                <c:pt idx="4861">
                  <c:v>-1.2399999899999985</c:v>
                </c:pt>
                <c:pt idx="4862">
                  <c:v>-1.2399999899999985</c:v>
                </c:pt>
                <c:pt idx="4863">
                  <c:v>-1.2319999899999985</c:v>
                </c:pt>
                <c:pt idx="4864">
                  <c:v>-1.2399999899999985</c:v>
                </c:pt>
                <c:pt idx="4865">
                  <c:v>-1.2479999899999985</c:v>
                </c:pt>
                <c:pt idx="4866">
                  <c:v>-1.2479999899999985</c:v>
                </c:pt>
                <c:pt idx="4867">
                  <c:v>-1.2479999899999985</c:v>
                </c:pt>
                <c:pt idx="4868">
                  <c:v>-1.2479999899999985</c:v>
                </c:pt>
                <c:pt idx="4869">
                  <c:v>-1.2559999899999987</c:v>
                </c:pt>
                <c:pt idx="4870">
                  <c:v>-1.2639999899999987</c:v>
                </c:pt>
                <c:pt idx="4871">
                  <c:v>-1.2719999899999987</c:v>
                </c:pt>
                <c:pt idx="4872">
                  <c:v>-1.2399999899999985</c:v>
                </c:pt>
                <c:pt idx="4873">
                  <c:v>-1.2639999899999987</c:v>
                </c:pt>
                <c:pt idx="4874">
                  <c:v>-1.2719999899999987</c:v>
                </c:pt>
                <c:pt idx="4875">
                  <c:v>-1.2639999899999987</c:v>
                </c:pt>
                <c:pt idx="4876">
                  <c:v>-1.2559999899999987</c:v>
                </c:pt>
                <c:pt idx="4877">
                  <c:v>-1.2719999899999987</c:v>
                </c:pt>
                <c:pt idx="4878">
                  <c:v>-1.2639999899999987</c:v>
                </c:pt>
                <c:pt idx="4879">
                  <c:v>-1.2799999899999988</c:v>
                </c:pt>
                <c:pt idx="4880">
                  <c:v>-1.2799999899999988</c:v>
                </c:pt>
                <c:pt idx="4881">
                  <c:v>-1.2879999899999988</c:v>
                </c:pt>
                <c:pt idx="4882">
                  <c:v>-1.2959999899999988</c:v>
                </c:pt>
                <c:pt idx="4883">
                  <c:v>-1.2959999899999988</c:v>
                </c:pt>
                <c:pt idx="4884">
                  <c:v>-1.2879999899999988</c:v>
                </c:pt>
                <c:pt idx="4885">
                  <c:v>-1.2959999899999988</c:v>
                </c:pt>
                <c:pt idx="4886">
                  <c:v>-1.2879999899999988</c:v>
                </c:pt>
                <c:pt idx="4887">
                  <c:v>-1.3039999899999988</c:v>
                </c:pt>
                <c:pt idx="4888">
                  <c:v>-1.2959999899999988</c:v>
                </c:pt>
                <c:pt idx="4889">
                  <c:v>-1.3199999899999988</c:v>
                </c:pt>
                <c:pt idx="4890">
                  <c:v>-1.3119999899999988</c:v>
                </c:pt>
                <c:pt idx="4891">
                  <c:v>-1.3199999899999988</c:v>
                </c:pt>
                <c:pt idx="4892">
                  <c:v>-1.3359999899999988</c:v>
                </c:pt>
                <c:pt idx="4893">
                  <c:v>-1.3359999899999988</c:v>
                </c:pt>
                <c:pt idx="4894">
                  <c:v>-1.3439999899999988</c:v>
                </c:pt>
                <c:pt idx="4895">
                  <c:v>-1.3359999899999988</c:v>
                </c:pt>
                <c:pt idx="4896">
                  <c:v>-1.3359999899999988</c:v>
                </c:pt>
                <c:pt idx="4897">
                  <c:v>-1.3439999899999988</c:v>
                </c:pt>
                <c:pt idx="4898">
                  <c:v>-1.3439999899999988</c:v>
                </c:pt>
                <c:pt idx="4899">
                  <c:v>-1.3519999899999988</c:v>
                </c:pt>
                <c:pt idx="4900">
                  <c:v>-1.3599999899999988</c:v>
                </c:pt>
                <c:pt idx="4901">
                  <c:v>-1.3599999899999988</c:v>
                </c:pt>
                <c:pt idx="4902">
                  <c:v>-1.3839999899999988</c:v>
                </c:pt>
                <c:pt idx="4903">
                  <c:v>-1.3679999899999988</c:v>
                </c:pt>
                <c:pt idx="4904">
                  <c:v>-1.3679999899999988</c:v>
                </c:pt>
                <c:pt idx="4905">
                  <c:v>-1.3759999899999988</c:v>
                </c:pt>
                <c:pt idx="4906">
                  <c:v>-1.3679999899999988</c:v>
                </c:pt>
                <c:pt idx="4907">
                  <c:v>-1.3839999899999988</c:v>
                </c:pt>
                <c:pt idx="4908">
                  <c:v>-1.3759999899999988</c:v>
                </c:pt>
                <c:pt idx="4909">
                  <c:v>-1.3919999899999989</c:v>
                </c:pt>
                <c:pt idx="4910">
                  <c:v>-1.3839999899999988</c:v>
                </c:pt>
                <c:pt idx="4911">
                  <c:v>-1.3919999899999989</c:v>
                </c:pt>
                <c:pt idx="4912">
                  <c:v>-1.4079999899999978</c:v>
                </c:pt>
                <c:pt idx="4913">
                  <c:v>-1.4159999899999978</c:v>
                </c:pt>
                <c:pt idx="4914">
                  <c:v>-1.4079999899999978</c:v>
                </c:pt>
                <c:pt idx="4915">
                  <c:v>-1.4079999899999978</c:v>
                </c:pt>
                <c:pt idx="4916">
                  <c:v>-1.3919999899999989</c:v>
                </c:pt>
                <c:pt idx="4917">
                  <c:v>-1.4239999899999978</c:v>
                </c:pt>
                <c:pt idx="4918">
                  <c:v>-1.4239999899999978</c:v>
                </c:pt>
                <c:pt idx="4919">
                  <c:v>-1.4159999899999978</c:v>
                </c:pt>
                <c:pt idx="4920">
                  <c:v>-1.431999989999998</c:v>
                </c:pt>
                <c:pt idx="4921">
                  <c:v>-1.431999989999998</c:v>
                </c:pt>
                <c:pt idx="4922">
                  <c:v>-1.431999989999998</c:v>
                </c:pt>
                <c:pt idx="4923">
                  <c:v>-1.447999989999998</c:v>
                </c:pt>
                <c:pt idx="4924">
                  <c:v>-1.439999989999998</c:v>
                </c:pt>
                <c:pt idx="4925">
                  <c:v>-1.4559999899999982</c:v>
                </c:pt>
                <c:pt idx="4926">
                  <c:v>-1.4559999899999982</c:v>
                </c:pt>
                <c:pt idx="4927">
                  <c:v>-1.4799999899999985</c:v>
                </c:pt>
                <c:pt idx="4928">
                  <c:v>-1.447999989999998</c:v>
                </c:pt>
                <c:pt idx="4929">
                  <c:v>-1.4719999899999983</c:v>
                </c:pt>
                <c:pt idx="4930">
                  <c:v>-1.4639999899999983</c:v>
                </c:pt>
                <c:pt idx="4931">
                  <c:v>-1.4719999899999983</c:v>
                </c:pt>
                <c:pt idx="4932">
                  <c:v>-1.4559999899999982</c:v>
                </c:pt>
                <c:pt idx="4933">
                  <c:v>-1.4719999899999983</c:v>
                </c:pt>
                <c:pt idx="4934">
                  <c:v>-1.4799999899999985</c:v>
                </c:pt>
                <c:pt idx="4935">
                  <c:v>-1.4879999899999985</c:v>
                </c:pt>
                <c:pt idx="4936">
                  <c:v>-1.4719999899999983</c:v>
                </c:pt>
                <c:pt idx="4937">
                  <c:v>-1.4799999899999985</c:v>
                </c:pt>
                <c:pt idx="4938">
                  <c:v>-1.4959999899999985</c:v>
                </c:pt>
                <c:pt idx="4939">
                  <c:v>-1.4959999899999985</c:v>
                </c:pt>
                <c:pt idx="4940">
                  <c:v>-1.4959999899999985</c:v>
                </c:pt>
                <c:pt idx="4941">
                  <c:v>-1.4959999899999985</c:v>
                </c:pt>
                <c:pt idx="4942">
                  <c:v>-1.5039999899999987</c:v>
                </c:pt>
                <c:pt idx="4943">
                  <c:v>-1.4959999899999985</c:v>
                </c:pt>
                <c:pt idx="4944">
                  <c:v>-1.5039999899999987</c:v>
                </c:pt>
                <c:pt idx="4945">
                  <c:v>-1.5119999899999987</c:v>
                </c:pt>
                <c:pt idx="4946">
                  <c:v>-1.4959999899999985</c:v>
                </c:pt>
                <c:pt idx="4947">
                  <c:v>-1.5039999899999987</c:v>
                </c:pt>
                <c:pt idx="4948">
                  <c:v>-1.5039999899999987</c:v>
                </c:pt>
                <c:pt idx="4949">
                  <c:v>-1.5039999899999987</c:v>
                </c:pt>
                <c:pt idx="4950">
                  <c:v>-1.5119999899999987</c:v>
                </c:pt>
                <c:pt idx="4951">
                  <c:v>-1.4959999899999985</c:v>
                </c:pt>
                <c:pt idx="4952">
                  <c:v>-1.5039999899999987</c:v>
                </c:pt>
                <c:pt idx="4953">
                  <c:v>-1.5119999899999987</c:v>
                </c:pt>
                <c:pt idx="4954">
                  <c:v>-1.4959999899999985</c:v>
                </c:pt>
                <c:pt idx="4955">
                  <c:v>-1.5119999899999987</c:v>
                </c:pt>
                <c:pt idx="4956">
                  <c:v>-1.5039999899999987</c:v>
                </c:pt>
                <c:pt idx="4957">
                  <c:v>-1.5039999899999987</c:v>
                </c:pt>
                <c:pt idx="4958">
                  <c:v>-1.5039999899999987</c:v>
                </c:pt>
                <c:pt idx="4959">
                  <c:v>-1.5039999899999987</c:v>
                </c:pt>
                <c:pt idx="4960">
                  <c:v>-1.5199999899999987</c:v>
                </c:pt>
                <c:pt idx="4961">
                  <c:v>-1.5119999899999987</c:v>
                </c:pt>
                <c:pt idx="4962">
                  <c:v>-1.4959999899999985</c:v>
                </c:pt>
                <c:pt idx="4963">
                  <c:v>-1.4959999899999985</c:v>
                </c:pt>
                <c:pt idx="4964">
                  <c:v>-1.5039999899999987</c:v>
                </c:pt>
                <c:pt idx="4965">
                  <c:v>-1.4959999899999985</c:v>
                </c:pt>
                <c:pt idx="4966">
                  <c:v>-1.5039999899999987</c:v>
                </c:pt>
                <c:pt idx="4967">
                  <c:v>-1.5039999899999987</c:v>
                </c:pt>
                <c:pt idx="4968">
                  <c:v>-1.4799999899999985</c:v>
                </c:pt>
                <c:pt idx="4969">
                  <c:v>-1.4959999899999985</c:v>
                </c:pt>
                <c:pt idx="4970">
                  <c:v>-1.4959999899999985</c:v>
                </c:pt>
                <c:pt idx="4971">
                  <c:v>-1.4799999899999985</c:v>
                </c:pt>
                <c:pt idx="4972">
                  <c:v>-1.4879999899999985</c:v>
                </c:pt>
                <c:pt idx="4973">
                  <c:v>-1.4959999899999985</c:v>
                </c:pt>
                <c:pt idx="4974">
                  <c:v>-1.4719999899999983</c:v>
                </c:pt>
                <c:pt idx="4975">
                  <c:v>-1.4639999899999983</c:v>
                </c:pt>
                <c:pt idx="4976">
                  <c:v>-1.4639999899999983</c:v>
                </c:pt>
                <c:pt idx="4977">
                  <c:v>-1.4719999899999983</c:v>
                </c:pt>
                <c:pt idx="4978">
                  <c:v>-1.4559999899999982</c:v>
                </c:pt>
                <c:pt idx="4979">
                  <c:v>-1.4559999899999982</c:v>
                </c:pt>
                <c:pt idx="4980">
                  <c:v>-1.439999989999998</c:v>
                </c:pt>
                <c:pt idx="4981">
                  <c:v>-1.447999989999998</c:v>
                </c:pt>
                <c:pt idx="4982">
                  <c:v>-1.4559999899999982</c:v>
                </c:pt>
                <c:pt idx="4983">
                  <c:v>-1.4239999899999978</c:v>
                </c:pt>
                <c:pt idx="4984">
                  <c:v>-1.4239999899999978</c:v>
                </c:pt>
                <c:pt idx="4985">
                  <c:v>-1.431999989999998</c:v>
                </c:pt>
                <c:pt idx="4986">
                  <c:v>-1.4239999899999978</c:v>
                </c:pt>
                <c:pt idx="4987">
                  <c:v>-1.4239999899999978</c:v>
                </c:pt>
                <c:pt idx="4988">
                  <c:v>-1.4239999899999978</c:v>
                </c:pt>
                <c:pt idx="4989">
                  <c:v>-1.4159999899999978</c:v>
                </c:pt>
                <c:pt idx="4990">
                  <c:v>-1.4079999899999978</c:v>
                </c:pt>
                <c:pt idx="4991">
                  <c:v>-1.4079999899999978</c:v>
                </c:pt>
                <c:pt idx="4992">
                  <c:v>-1.3919999899999989</c:v>
                </c:pt>
                <c:pt idx="4993">
                  <c:v>-1.4159999899999978</c:v>
                </c:pt>
                <c:pt idx="4994">
                  <c:v>-1.3839999899999988</c:v>
                </c:pt>
                <c:pt idx="4995">
                  <c:v>-1.3999999899999989</c:v>
                </c:pt>
                <c:pt idx="4996">
                  <c:v>-1.3759999899999988</c:v>
                </c:pt>
                <c:pt idx="4997">
                  <c:v>-1.3919999899999989</c:v>
                </c:pt>
                <c:pt idx="4998">
                  <c:v>-1.3919999899999989</c:v>
                </c:pt>
                <c:pt idx="4999">
                  <c:v>-1.3679999899999988</c:v>
                </c:pt>
                <c:pt idx="5000">
                  <c:v>-1.3519999899999988</c:v>
                </c:pt>
                <c:pt idx="5001">
                  <c:v>-1.3599999899999988</c:v>
                </c:pt>
                <c:pt idx="5002">
                  <c:v>-1.3599999899999988</c:v>
                </c:pt>
                <c:pt idx="5003">
                  <c:v>-1.3439999899999988</c:v>
                </c:pt>
                <c:pt idx="5004">
                  <c:v>-1.3359999899999988</c:v>
                </c:pt>
                <c:pt idx="5005">
                  <c:v>-1.3439999899999988</c:v>
                </c:pt>
                <c:pt idx="5006">
                  <c:v>-1.3279999899999988</c:v>
                </c:pt>
                <c:pt idx="5007">
                  <c:v>-1.3439999899999988</c:v>
                </c:pt>
                <c:pt idx="5008">
                  <c:v>-1.3199999899999988</c:v>
                </c:pt>
                <c:pt idx="5009">
                  <c:v>-1.3279999899999988</c:v>
                </c:pt>
                <c:pt idx="5010">
                  <c:v>-1.3279999899999988</c:v>
                </c:pt>
                <c:pt idx="5011">
                  <c:v>-1.3039999899999988</c:v>
                </c:pt>
                <c:pt idx="5012">
                  <c:v>-1.3039999899999988</c:v>
                </c:pt>
                <c:pt idx="5013">
                  <c:v>-1.3199999899999988</c:v>
                </c:pt>
                <c:pt idx="5014">
                  <c:v>-1.2879999899999988</c:v>
                </c:pt>
                <c:pt idx="5015">
                  <c:v>-1.2959999899999988</c:v>
                </c:pt>
                <c:pt idx="5016">
                  <c:v>-1.2799999899999988</c:v>
                </c:pt>
                <c:pt idx="5017">
                  <c:v>-1.2799999899999988</c:v>
                </c:pt>
                <c:pt idx="5018">
                  <c:v>-1.2799999899999988</c:v>
                </c:pt>
                <c:pt idx="5019">
                  <c:v>-1.2639999899999987</c:v>
                </c:pt>
                <c:pt idx="5020">
                  <c:v>-1.2719999899999987</c:v>
                </c:pt>
                <c:pt idx="5021">
                  <c:v>-1.2559999899999987</c:v>
                </c:pt>
                <c:pt idx="5022">
                  <c:v>-1.2559999899999987</c:v>
                </c:pt>
                <c:pt idx="5023">
                  <c:v>-1.2559999899999987</c:v>
                </c:pt>
                <c:pt idx="5024">
                  <c:v>-1.2399999899999985</c:v>
                </c:pt>
                <c:pt idx="5025">
                  <c:v>-1.2639999899999987</c:v>
                </c:pt>
                <c:pt idx="5026">
                  <c:v>-1.2319999899999985</c:v>
                </c:pt>
                <c:pt idx="5027">
                  <c:v>-1.2479999899999985</c:v>
                </c:pt>
                <c:pt idx="5028">
                  <c:v>-1.2319999899999985</c:v>
                </c:pt>
                <c:pt idx="5029">
                  <c:v>-1.2399999899999985</c:v>
                </c:pt>
                <c:pt idx="5030">
                  <c:v>-1.2319999899999985</c:v>
                </c:pt>
                <c:pt idx="5031">
                  <c:v>-1.2239999899999983</c:v>
                </c:pt>
                <c:pt idx="5032">
                  <c:v>-1.2159999899999983</c:v>
                </c:pt>
                <c:pt idx="5033">
                  <c:v>-1.2079999899999982</c:v>
                </c:pt>
                <c:pt idx="5034">
                  <c:v>-1.2079999899999982</c:v>
                </c:pt>
                <c:pt idx="5035">
                  <c:v>-1.2159999899999983</c:v>
                </c:pt>
                <c:pt idx="5036">
                  <c:v>-1.1999999899999998</c:v>
                </c:pt>
                <c:pt idx="5037">
                  <c:v>-1.2079999899999982</c:v>
                </c:pt>
                <c:pt idx="5038">
                  <c:v>-1.1999999899999998</c:v>
                </c:pt>
                <c:pt idx="5039">
                  <c:v>-1.1999999899999998</c:v>
                </c:pt>
                <c:pt idx="5040">
                  <c:v>-1.1999999899999998</c:v>
                </c:pt>
                <c:pt idx="5041">
                  <c:v>-1.1919999899999998</c:v>
                </c:pt>
                <c:pt idx="5042">
                  <c:v>-1.1999999899999998</c:v>
                </c:pt>
                <c:pt idx="5043">
                  <c:v>-1.1919999899999998</c:v>
                </c:pt>
                <c:pt idx="5044">
                  <c:v>-1.1919999899999998</c:v>
                </c:pt>
                <c:pt idx="5045">
                  <c:v>-1.1919999899999998</c:v>
                </c:pt>
                <c:pt idx="5046">
                  <c:v>-1.1919999899999998</c:v>
                </c:pt>
                <c:pt idx="5047">
                  <c:v>-1.1919999899999998</c:v>
                </c:pt>
                <c:pt idx="5048">
                  <c:v>-1.1599999899999998</c:v>
                </c:pt>
                <c:pt idx="5049">
                  <c:v>-1.1759999899999998</c:v>
                </c:pt>
                <c:pt idx="5050">
                  <c:v>-1.1759999899999998</c:v>
                </c:pt>
                <c:pt idx="5051">
                  <c:v>-1.1759999899999998</c:v>
                </c:pt>
                <c:pt idx="5052">
                  <c:v>-1.1679999899999998</c:v>
                </c:pt>
                <c:pt idx="5053">
                  <c:v>-1.1679999899999998</c:v>
                </c:pt>
                <c:pt idx="5054">
                  <c:v>-1.1519999899999998</c:v>
                </c:pt>
                <c:pt idx="5055">
                  <c:v>-1.1599999899999998</c:v>
                </c:pt>
                <c:pt idx="5056">
                  <c:v>-1.1599999899999998</c:v>
                </c:pt>
                <c:pt idx="5057">
                  <c:v>-1.1599999899999998</c:v>
                </c:pt>
                <c:pt idx="5058">
                  <c:v>-1.1599999899999998</c:v>
                </c:pt>
                <c:pt idx="5059">
                  <c:v>-1.1599999899999998</c:v>
                </c:pt>
                <c:pt idx="5060">
                  <c:v>-1.1359999899999988</c:v>
                </c:pt>
                <c:pt idx="5061">
                  <c:v>-1.1519999899999998</c:v>
                </c:pt>
                <c:pt idx="5062">
                  <c:v>-1.1519999899999998</c:v>
                </c:pt>
                <c:pt idx="5063">
                  <c:v>-1.1519999899999998</c:v>
                </c:pt>
                <c:pt idx="5064">
                  <c:v>-1.1679999899999998</c:v>
                </c:pt>
                <c:pt idx="5065">
                  <c:v>-1.1439999899999989</c:v>
                </c:pt>
                <c:pt idx="5066">
                  <c:v>-1.1519999899999998</c:v>
                </c:pt>
                <c:pt idx="5067">
                  <c:v>-1.1439999899999989</c:v>
                </c:pt>
                <c:pt idx="5068">
                  <c:v>-1.1519999899999998</c:v>
                </c:pt>
                <c:pt idx="5069">
                  <c:v>-1.1519999899999998</c:v>
                </c:pt>
                <c:pt idx="5070">
                  <c:v>-1.1519999899999998</c:v>
                </c:pt>
                <c:pt idx="5071">
                  <c:v>-1.1519999899999998</c:v>
                </c:pt>
                <c:pt idx="5072">
                  <c:v>-1.1359999899999988</c:v>
                </c:pt>
                <c:pt idx="5073">
                  <c:v>-1.1679999899999998</c:v>
                </c:pt>
                <c:pt idx="5074">
                  <c:v>-1.1599999899999998</c:v>
                </c:pt>
                <c:pt idx="5075">
                  <c:v>-1.1439999899999989</c:v>
                </c:pt>
                <c:pt idx="5076">
                  <c:v>-1.1519999899999998</c:v>
                </c:pt>
                <c:pt idx="5077">
                  <c:v>-1.1359999899999988</c:v>
                </c:pt>
                <c:pt idx="5078">
                  <c:v>-1.1439999899999989</c:v>
                </c:pt>
                <c:pt idx="5079">
                  <c:v>-1.1519999899999998</c:v>
                </c:pt>
                <c:pt idx="5080">
                  <c:v>-1.1359999899999988</c:v>
                </c:pt>
                <c:pt idx="5081">
                  <c:v>-1.1519999899999998</c:v>
                </c:pt>
                <c:pt idx="5082">
                  <c:v>-1.1519999899999998</c:v>
                </c:pt>
                <c:pt idx="5083">
                  <c:v>-1.1519999899999998</c:v>
                </c:pt>
                <c:pt idx="5084">
                  <c:v>-1.1279999899999988</c:v>
                </c:pt>
                <c:pt idx="5085">
                  <c:v>-1.1519999899999998</c:v>
                </c:pt>
                <c:pt idx="5086">
                  <c:v>-1.1519999899999998</c:v>
                </c:pt>
                <c:pt idx="5087">
                  <c:v>-1.1439999899999989</c:v>
                </c:pt>
                <c:pt idx="5088">
                  <c:v>-1.1519999899999998</c:v>
                </c:pt>
                <c:pt idx="5089">
                  <c:v>-1.1519999899999998</c:v>
                </c:pt>
                <c:pt idx="5090">
                  <c:v>-1.1519999899999998</c:v>
                </c:pt>
                <c:pt idx="5091">
                  <c:v>-1.1519999899999998</c:v>
                </c:pt>
                <c:pt idx="5092">
                  <c:v>-1.1439999899999989</c:v>
                </c:pt>
                <c:pt idx="5093">
                  <c:v>-1.1439999899999989</c:v>
                </c:pt>
                <c:pt idx="5094">
                  <c:v>-1.1439999899999989</c:v>
                </c:pt>
                <c:pt idx="5095">
                  <c:v>-1.1279999899999988</c:v>
                </c:pt>
                <c:pt idx="5096">
                  <c:v>-1.1599999899999998</c:v>
                </c:pt>
                <c:pt idx="5097">
                  <c:v>-1.1519999899999998</c:v>
                </c:pt>
                <c:pt idx="5098">
                  <c:v>-1.1359999899999988</c:v>
                </c:pt>
                <c:pt idx="5099">
                  <c:v>-1.1439999899999989</c:v>
                </c:pt>
                <c:pt idx="5100">
                  <c:v>-1.1599999899999998</c:v>
                </c:pt>
                <c:pt idx="5101">
                  <c:v>-1.1519999899999998</c:v>
                </c:pt>
                <c:pt idx="5102">
                  <c:v>-1.1679999899999998</c:v>
                </c:pt>
                <c:pt idx="5103">
                  <c:v>-1.1599999899999998</c:v>
                </c:pt>
                <c:pt idx="5104">
                  <c:v>-1.1599999899999998</c:v>
                </c:pt>
                <c:pt idx="5105">
                  <c:v>-1.1599999899999998</c:v>
                </c:pt>
                <c:pt idx="5106">
                  <c:v>-1.1519999899999998</c:v>
                </c:pt>
                <c:pt idx="5107">
                  <c:v>-1.1439999899999989</c:v>
                </c:pt>
                <c:pt idx="5108">
                  <c:v>-1.1519999899999998</c:v>
                </c:pt>
                <c:pt idx="5109">
                  <c:v>-1.1679999899999998</c:v>
                </c:pt>
                <c:pt idx="5110">
                  <c:v>-1.1599999899999998</c:v>
                </c:pt>
                <c:pt idx="5111">
                  <c:v>-1.1519999899999998</c:v>
                </c:pt>
                <c:pt idx="5112">
                  <c:v>-1.1599999899999998</c:v>
                </c:pt>
                <c:pt idx="5113">
                  <c:v>-1.1599999899999998</c:v>
                </c:pt>
                <c:pt idx="5114">
                  <c:v>-1.1679999899999998</c:v>
                </c:pt>
                <c:pt idx="5115">
                  <c:v>-1.1519999899999998</c:v>
                </c:pt>
                <c:pt idx="5116">
                  <c:v>-1.1679999899999998</c:v>
                </c:pt>
                <c:pt idx="5117">
                  <c:v>-1.1599999899999998</c:v>
                </c:pt>
                <c:pt idx="5118">
                  <c:v>-1.1599999899999998</c:v>
                </c:pt>
                <c:pt idx="5119">
                  <c:v>-1.1679999899999998</c:v>
                </c:pt>
                <c:pt idx="5120">
                  <c:v>-1.1599999899999998</c:v>
                </c:pt>
                <c:pt idx="5121">
                  <c:v>-1.1679999899999998</c:v>
                </c:pt>
                <c:pt idx="5122">
                  <c:v>-1.1599999899999998</c:v>
                </c:pt>
                <c:pt idx="5123">
                  <c:v>-1.1519999899999998</c:v>
                </c:pt>
                <c:pt idx="5124">
                  <c:v>-1.1599999899999998</c:v>
                </c:pt>
                <c:pt idx="5125">
                  <c:v>-1.1759999899999998</c:v>
                </c:pt>
                <c:pt idx="5126">
                  <c:v>-1.1599999899999998</c:v>
                </c:pt>
                <c:pt idx="5127">
                  <c:v>-1.1759999899999998</c:v>
                </c:pt>
                <c:pt idx="5128">
                  <c:v>-1.1679999899999998</c:v>
                </c:pt>
                <c:pt idx="5129">
                  <c:v>-1.1759999899999998</c:v>
                </c:pt>
                <c:pt idx="5130">
                  <c:v>-1.1919999899999998</c:v>
                </c:pt>
                <c:pt idx="5131">
                  <c:v>-1.1599999899999998</c:v>
                </c:pt>
                <c:pt idx="5132">
                  <c:v>-1.1759999899999998</c:v>
                </c:pt>
                <c:pt idx="5133">
                  <c:v>-1.1599999899999998</c:v>
                </c:pt>
                <c:pt idx="5134">
                  <c:v>-1.1759999899999998</c:v>
                </c:pt>
                <c:pt idx="5135">
                  <c:v>-1.1599999899999998</c:v>
                </c:pt>
                <c:pt idx="5136">
                  <c:v>-1.1679999899999998</c:v>
                </c:pt>
                <c:pt idx="5137">
                  <c:v>-1.1919999899999998</c:v>
                </c:pt>
                <c:pt idx="5138">
                  <c:v>-1.1679999899999998</c:v>
                </c:pt>
                <c:pt idx="5139">
                  <c:v>-1.1679999899999998</c:v>
                </c:pt>
                <c:pt idx="5140">
                  <c:v>-1.1759999899999998</c:v>
                </c:pt>
                <c:pt idx="5141">
                  <c:v>-1.1919999899999998</c:v>
                </c:pt>
                <c:pt idx="5142">
                  <c:v>-1.1759999899999998</c:v>
                </c:pt>
                <c:pt idx="5143">
                  <c:v>-1.1759999899999998</c:v>
                </c:pt>
                <c:pt idx="5144">
                  <c:v>-1.1919999899999998</c:v>
                </c:pt>
                <c:pt idx="5145">
                  <c:v>-1.1999999899999998</c:v>
                </c:pt>
                <c:pt idx="5146">
                  <c:v>-1.1999999899999998</c:v>
                </c:pt>
                <c:pt idx="5147">
                  <c:v>-1.1759999899999998</c:v>
                </c:pt>
                <c:pt idx="5148">
                  <c:v>-1.1759999899999998</c:v>
                </c:pt>
                <c:pt idx="5149">
                  <c:v>-1.1919999899999998</c:v>
                </c:pt>
                <c:pt idx="5150">
                  <c:v>-1.1999999899999998</c:v>
                </c:pt>
                <c:pt idx="5151">
                  <c:v>-1.1759999899999998</c:v>
                </c:pt>
                <c:pt idx="5152">
                  <c:v>-1.1839999899999998</c:v>
                </c:pt>
                <c:pt idx="5153">
                  <c:v>-1.1759999899999998</c:v>
                </c:pt>
                <c:pt idx="5154">
                  <c:v>-1.1839999899999998</c:v>
                </c:pt>
                <c:pt idx="5155">
                  <c:v>-1.1839999899999998</c:v>
                </c:pt>
                <c:pt idx="5156">
                  <c:v>-1.1839999899999998</c:v>
                </c:pt>
                <c:pt idx="5157">
                  <c:v>-1.1919999899999998</c:v>
                </c:pt>
                <c:pt idx="5158">
                  <c:v>-1.1919999899999998</c:v>
                </c:pt>
                <c:pt idx="5159">
                  <c:v>-1.1999999899999998</c:v>
                </c:pt>
                <c:pt idx="5160">
                  <c:v>-1.1679999899999998</c:v>
                </c:pt>
                <c:pt idx="5161">
                  <c:v>-1.1919999899999998</c:v>
                </c:pt>
                <c:pt idx="5162">
                  <c:v>-1.1919999899999998</c:v>
                </c:pt>
                <c:pt idx="5163">
                  <c:v>-1.1759999899999998</c:v>
                </c:pt>
                <c:pt idx="5164">
                  <c:v>-1.1839999899999998</c:v>
                </c:pt>
                <c:pt idx="5165">
                  <c:v>-1.1919999899999998</c:v>
                </c:pt>
                <c:pt idx="5166">
                  <c:v>-1.1759999899999998</c:v>
                </c:pt>
                <c:pt idx="5167">
                  <c:v>-1.1919999899999998</c:v>
                </c:pt>
                <c:pt idx="5168">
                  <c:v>-1.1919999899999998</c:v>
                </c:pt>
                <c:pt idx="5169">
                  <c:v>-1.1759999899999998</c:v>
                </c:pt>
                <c:pt idx="5170">
                  <c:v>-1.2079999899999982</c:v>
                </c:pt>
                <c:pt idx="5171">
                  <c:v>-1.1759999899999998</c:v>
                </c:pt>
                <c:pt idx="5172">
                  <c:v>-1.1919999899999998</c:v>
                </c:pt>
                <c:pt idx="5173">
                  <c:v>-1.2079999899999982</c:v>
                </c:pt>
                <c:pt idx="5174">
                  <c:v>-1.1839999899999998</c:v>
                </c:pt>
                <c:pt idx="5175">
                  <c:v>-1.1919999899999998</c:v>
                </c:pt>
                <c:pt idx="5176">
                  <c:v>-1.1919999899999998</c:v>
                </c:pt>
                <c:pt idx="5177">
                  <c:v>-1.1919999899999998</c:v>
                </c:pt>
                <c:pt idx="5178">
                  <c:v>-1.1839999899999998</c:v>
                </c:pt>
                <c:pt idx="5179">
                  <c:v>-1.1999999899999998</c:v>
                </c:pt>
                <c:pt idx="5180">
                  <c:v>-1.1839999899999998</c:v>
                </c:pt>
                <c:pt idx="5181">
                  <c:v>-1.1999999899999998</c:v>
                </c:pt>
                <c:pt idx="5182">
                  <c:v>-1.1999999899999998</c:v>
                </c:pt>
                <c:pt idx="5183">
                  <c:v>-1.1999999899999998</c:v>
                </c:pt>
                <c:pt idx="5184">
                  <c:v>-1.1999999899999998</c:v>
                </c:pt>
                <c:pt idx="5185">
                  <c:v>-1.1919999899999998</c:v>
                </c:pt>
                <c:pt idx="5186">
                  <c:v>-1.1999999899999998</c:v>
                </c:pt>
                <c:pt idx="5187">
                  <c:v>-1.1919999899999998</c:v>
                </c:pt>
                <c:pt idx="5188">
                  <c:v>-1.1759999899999998</c:v>
                </c:pt>
                <c:pt idx="5189">
                  <c:v>-1.1999999899999998</c:v>
                </c:pt>
                <c:pt idx="5190">
                  <c:v>-1.1999999899999998</c:v>
                </c:pt>
                <c:pt idx="5191">
                  <c:v>-1.1839999899999998</c:v>
                </c:pt>
                <c:pt idx="5192">
                  <c:v>-1.1919999899999998</c:v>
                </c:pt>
                <c:pt idx="5193">
                  <c:v>-1.1759999899999998</c:v>
                </c:pt>
                <c:pt idx="5194">
                  <c:v>-1.1999999899999998</c:v>
                </c:pt>
                <c:pt idx="5195">
                  <c:v>-1.1999999899999998</c:v>
                </c:pt>
                <c:pt idx="5196">
                  <c:v>-1.1839999899999998</c:v>
                </c:pt>
                <c:pt idx="5197">
                  <c:v>-1.1919999899999998</c:v>
                </c:pt>
                <c:pt idx="5198">
                  <c:v>-1.1839999899999998</c:v>
                </c:pt>
                <c:pt idx="5199">
                  <c:v>-1.1679999899999998</c:v>
                </c:pt>
                <c:pt idx="5200">
                  <c:v>-1.1839999899999998</c:v>
                </c:pt>
                <c:pt idx="5201">
                  <c:v>-1.1839999899999998</c:v>
                </c:pt>
                <c:pt idx="5202">
                  <c:v>-1.1999999899999998</c:v>
                </c:pt>
                <c:pt idx="5203">
                  <c:v>-1.1839999899999998</c:v>
                </c:pt>
                <c:pt idx="5204">
                  <c:v>-1.1839999899999998</c:v>
                </c:pt>
                <c:pt idx="5205">
                  <c:v>-1.1999999899999998</c:v>
                </c:pt>
                <c:pt idx="5206">
                  <c:v>-1.1999999899999998</c:v>
                </c:pt>
                <c:pt idx="5207">
                  <c:v>-1.1999999899999998</c:v>
                </c:pt>
                <c:pt idx="5208">
                  <c:v>-1.1599999899999998</c:v>
                </c:pt>
                <c:pt idx="5209">
                  <c:v>-1.1919999899999998</c:v>
                </c:pt>
                <c:pt idx="5210">
                  <c:v>-1.1839999899999998</c:v>
                </c:pt>
                <c:pt idx="5211">
                  <c:v>-1.1839999899999998</c:v>
                </c:pt>
                <c:pt idx="5212">
                  <c:v>-1.1919999899999998</c:v>
                </c:pt>
                <c:pt idx="5213">
                  <c:v>-1.1759999899999998</c:v>
                </c:pt>
                <c:pt idx="5214">
                  <c:v>-1.1759999899999998</c:v>
                </c:pt>
                <c:pt idx="5215">
                  <c:v>-1.1759999899999998</c:v>
                </c:pt>
                <c:pt idx="5216">
                  <c:v>-1.1759999899999998</c:v>
                </c:pt>
                <c:pt idx="5217">
                  <c:v>-1.1919999899999998</c:v>
                </c:pt>
                <c:pt idx="5218">
                  <c:v>-1.1679999899999998</c:v>
                </c:pt>
                <c:pt idx="5219">
                  <c:v>-1.1759999899999998</c:v>
                </c:pt>
                <c:pt idx="5220">
                  <c:v>-1.1919999899999998</c:v>
                </c:pt>
                <c:pt idx="5221">
                  <c:v>-1.1759999899999998</c:v>
                </c:pt>
                <c:pt idx="5222">
                  <c:v>-1.1839999899999998</c:v>
                </c:pt>
                <c:pt idx="5223">
                  <c:v>-1.1919999899999998</c:v>
                </c:pt>
                <c:pt idx="5224">
                  <c:v>-1.1919999899999998</c:v>
                </c:pt>
                <c:pt idx="5225">
                  <c:v>-1.1759999899999998</c:v>
                </c:pt>
                <c:pt idx="5226">
                  <c:v>-1.1599999899999998</c:v>
                </c:pt>
                <c:pt idx="5227">
                  <c:v>-1.1679999899999998</c:v>
                </c:pt>
                <c:pt idx="5228">
                  <c:v>-1.1919999899999998</c:v>
                </c:pt>
                <c:pt idx="5229">
                  <c:v>-1.1759999899999998</c:v>
                </c:pt>
                <c:pt idx="5230">
                  <c:v>-1.1759999899999998</c:v>
                </c:pt>
                <c:pt idx="5231">
                  <c:v>-1.1839999899999998</c:v>
                </c:pt>
                <c:pt idx="5232">
                  <c:v>-1.1679999899999998</c:v>
                </c:pt>
                <c:pt idx="5233">
                  <c:v>-1.1919999899999998</c:v>
                </c:pt>
                <c:pt idx="5234">
                  <c:v>-1.1759999899999998</c:v>
                </c:pt>
                <c:pt idx="5235">
                  <c:v>-1.1599999899999998</c:v>
                </c:pt>
                <c:pt idx="5236">
                  <c:v>-1.1759999899999998</c:v>
                </c:pt>
                <c:pt idx="5237">
                  <c:v>-1.1839999899999998</c:v>
                </c:pt>
                <c:pt idx="5238">
                  <c:v>-1.1919999899999998</c:v>
                </c:pt>
                <c:pt idx="5239">
                  <c:v>-1.1839999899999998</c:v>
                </c:pt>
                <c:pt idx="5240">
                  <c:v>-1.1919999899999998</c:v>
                </c:pt>
                <c:pt idx="5241">
                  <c:v>-1.1679999899999998</c:v>
                </c:pt>
                <c:pt idx="5242">
                  <c:v>-1.1919999899999998</c:v>
                </c:pt>
                <c:pt idx="5243">
                  <c:v>-1.1599999899999998</c:v>
                </c:pt>
                <c:pt idx="5244">
                  <c:v>-1.1519999899999998</c:v>
                </c:pt>
                <c:pt idx="5245">
                  <c:v>-1.1919999899999998</c:v>
                </c:pt>
                <c:pt idx="5246">
                  <c:v>-1.1679999899999998</c:v>
                </c:pt>
                <c:pt idx="5247">
                  <c:v>-1.1599999899999998</c:v>
                </c:pt>
                <c:pt idx="5248">
                  <c:v>-1.1759999899999998</c:v>
                </c:pt>
                <c:pt idx="5249">
                  <c:v>-1.1919999899999998</c:v>
                </c:pt>
                <c:pt idx="5250">
                  <c:v>-1.1759999899999998</c:v>
                </c:pt>
                <c:pt idx="5251">
                  <c:v>-1.1759999899999998</c:v>
                </c:pt>
                <c:pt idx="5252">
                  <c:v>-1.1519999899999998</c:v>
                </c:pt>
                <c:pt idx="5253">
                  <c:v>-1.1839999899999998</c:v>
                </c:pt>
                <c:pt idx="5254">
                  <c:v>-1.1839999899999998</c:v>
                </c:pt>
                <c:pt idx="5255">
                  <c:v>-1.1919999899999998</c:v>
                </c:pt>
                <c:pt idx="5256">
                  <c:v>-1.1679999899999998</c:v>
                </c:pt>
                <c:pt idx="5257">
                  <c:v>-1.1679999899999998</c:v>
                </c:pt>
                <c:pt idx="5258">
                  <c:v>-1.1759999899999998</c:v>
                </c:pt>
                <c:pt idx="5259">
                  <c:v>-1.1759999899999998</c:v>
                </c:pt>
                <c:pt idx="5260">
                  <c:v>-1.1759999899999998</c:v>
                </c:pt>
                <c:pt idx="5261">
                  <c:v>-1.1679999899999998</c:v>
                </c:pt>
                <c:pt idx="5262">
                  <c:v>-1.1919999899999998</c:v>
                </c:pt>
                <c:pt idx="5263">
                  <c:v>-1.1759999899999998</c:v>
                </c:pt>
                <c:pt idx="5264">
                  <c:v>-1.1679999899999998</c:v>
                </c:pt>
                <c:pt idx="5265">
                  <c:v>-1.1839999899999998</c:v>
                </c:pt>
                <c:pt idx="5266">
                  <c:v>-1.1759999899999998</c:v>
                </c:pt>
                <c:pt idx="5267">
                  <c:v>-1.1759999899999998</c:v>
                </c:pt>
                <c:pt idx="5268">
                  <c:v>-1.1679999899999998</c:v>
                </c:pt>
                <c:pt idx="5269">
                  <c:v>-1.1599999899999998</c:v>
                </c:pt>
                <c:pt idx="5270">
                  <c:v>-1.1679999899999998</c:v>
                </c:pt>
                <c:pt idx="5271">
                  <c:v>-1.1599999899999998</c:v>
                </c:pt>
                <c:pt idx="5272">
                  <c:v>-1.1679999899999998</c:v>
                </c:pt>
                <c:pt idx="5273">
                  <c:v>-1.1759999899999998</c:v>
                </c:pt>
                <c:pt idx="5274">
                  <c:v>-1.1679999899999998</c:v>
                </c:pt>
                <c:pt idx="5275">
                  <c:v>-1.1679999899999998</c:v>
                </c:pt>
                <c:pt idx="5276">
                  <c:v>-1.1599999899999998</c:v>
                </c:pt>
                <c:pt idx="5277">
                  <c:v>-1.1839999899999998</c:v>
                </c:pt>
                <c:pt idx="5278">
                  <c:v>-1.1759999899999998</c:v>
                </c:pt>
                <c:pt idx="5279">
                  <c:v>-1.1759999899999998</c:v>
                </c:pt>
                <c:pt idx="5280">
                  <c:v>-1.1679999899999998</c:v>
                </c:pt>
                <c:pt idx="5281">
                  <c:v>-1.1679999899999998</c:v>
                </c:pt>
                <c:pt idx="5282">
                  <c:v>-1.1679999899999998</c:v>
                </c:pt>
                <c:pt idx="5283">
                  <c:v>-1.1599999899999998</c:v>
                </c:pt>
                <c:pt idx="5284">
                  <c:v>-1.1599999899999998</c:v>
                </c:pt>
                <c:pt idx="5285">
                  <c:v>-1.1839999899999998</c:v>
                </c:pt>
                <c:pt idx="5286">
                  <c:v>-1.1679999899999998</c:v>
                </c:pt>
                <c:pt idx="5287">
                  <c:v>-1.1759999899999998</c:v>
                </c:pt>
                <c:pt idx="5288">
                  <c:v>-1.1599999899999998</c:v>
                </c:pt>
                <c:pt idx="5289">
                  <c:v>-1.1519999899999998</c:v>
                </c:pt>
                <c:pt idx="5290">
                  <c:v>-1.1599999899999998</c:v>
                </c:pt>
                <c:pt idx="5291">
                  <c:v>-1.1599999899999998</c:v>
                </c:pt>
                <c:pt idx="5292">
                  <c:v>-1.1759999899999998</c:v>
                </c:pt>
                <c:pt idx="5293">
                  <c:v>-1.1759999899999998</c:v>
                </c:pt>
                <c:pt idx="5294">
                  <c:v>-1.1759999899999998</c:v>
                </c:pt>
                <c:pt idx="5295">
                  <c:v>-1.1679999899999998</c:v>
                </c:pt>
                <c:pt idx="5296">
                  <c:v>-1.1599999899999998</c:v>
                </c:pt>
                <c:pt idx="5297">
                  <c:v>-1.1519999899999998</c:v>
                </c:pt>
                <c:pt idx="5298">
                  <c:v>-1.1679999899999998</c:v>
                </c:pt>
                <c:pt idx="5299">
                  <c:v>-1.1599999899999998</c:v>
                </c:pt>
                <c:pt idx="5300">
                  <c:v>-1.1599999899999998</c:v>
                </c:pt>
                <c:pt idx="5301">
                  <c:v>-1.1599999899999998</c:v>
                </c:pt>
                <c:pt idx="5302">
                  <c:v>-1.1759999899999998</c:v>
                </c:pt>
                <c:pt idx="5303">
                  <c:v>-1.1599999899999998</c:v>
                </c:pt>
                <c:pt idx="5304">
                  <c:v>-1.1519999899999998</c:v>
                </c:pt>
                <c:pt idx="5305">
                  <c:v>-1.1759999899999998</c:v>
                </c:pt>
                <c:pt idx="5306">
                  <c:v>-1.1919999899999998</c:v>
                </c:pt>
                <c:pt idx="5307">
                  <c:v>-1.1759999899999998</c:v>
                </c:pt>
                <c:pt idx="5308">
                  <c:v>-1.1679999899999998</c:v>
                </c:pt>
                <c:pt idx="5309">
                  <c:v>-1.1759999899999998</c:v>
                </c:pt>
                <c:pt idx="5310">
                  <c:v>-1.1919999899999998</c:v>
                </c:pt>
                <c:pt idx="5311">
                  <c:v>-1.1839999899999998</c:v>
                </c:pt>
                <c:pt idx="5312">
                  <c:v>-1.1759999899999998</c:v>
                </c:pt>
                <c:pt idx="5313">
                  <c:v>-1.1759999899999998</c:v>
                </c:pt>
                <c:pt idx="5314">
                  <c:v>-1.1679999899999998</c:v>
                </c:pt>
                <c:pt idx="5315">
                  <c:v>-1.1679999899999998</c:v>
                </c:pt>
                <c:pt idx="5316">
                  <c:v>-1.1679999899999998</c:v>
                </c:pt>
                <c:pt idx="5317">
                  <c:v>-1.1759999899999998</c:v>
                </c:pt>
                <c:pt idx="5318">
                  <c:v>-1.1679999899999998</c:v>
                </c:pt>
                <c:pt idx="5319">
                  <c:v>-1.1599999899999998</c:v>
                </c:pt>
                <c:pt idx="5320">
                  <c:v>-1.1919999899999998</c:v>
                </c:pt>
                <c:pt idx="5321">
                  <c:v>-1.1839999899999998</c:v>
                </c:pt>
                <c:pt idx="5322">
                  <c:v>-1.1759999899999998</c:v>
                </c:pt>
                <c:pt idx="5323">
                  <c:v>-1.1679999899999998</c:v>
                </c:pt>
                <c:pt idx="5324">
                  <c:v>-1.1679999899999998</c:v>
                </c:pt>
                <c:pt idx="5325">
                  <c:v>-1.1759999899999998</c:v>
                </c:pt>
                <c:pt idx="5326">
                  <c:v>-1.1839999899999998</c:v>
                </c:pt>
                <c:pt idx="5327">
                  <c:v>-1.1679999899999998</c:v>
                </c:pt>
                <c:pt idx="5328">
                  <c:v>-1.1679999899999998</c:v>
                </c:pt>
                <c:pt idx="5329">
                  <c:v>-1.1919999899999998</c:v>
                </c:pt>
                <c:pt idx="5330">
                  <c:v>-1.1759999899999998</c:v>
                </c:pt>
                <c:pt idx="5331">
                  <c:v>-1.1999999899999998</c:v>
                </c:pt>
                <c:pt idx="5332">
                  <c:v>-1.1839999899999998</c:v>
                </c:pt>
                <c:pt idx="5333">
                  <c:v>-1.1759999899999998</c:v>
                </c:pt>
                <c:pt idx="5334">
                  <c:v>-1.1999999899999998</c:v>
                </c:pt>
                <c:pt idx="5335">
                  <c:v>-1.1679999899999998</c:v>
                </c:pt>
                <c:pt idx="5336">
                  <c:v>-1.1919999899999998</c:v>
                </c:pt>
                <c:pt idx="5337">
                  <c:v>-1.1999999899999998</c:v>
                </c:pt>
                <c:pt idx="5338">
                  <c:v>-1.1919999899999998</c:v>
                </c:pt>
                <c:pt idx="5339">
                  <c:v>-1.1919999899999998</c:v>
                </c:pt>
                <c:pt idx="5340">
                  <c:v>-1.1919999899999998</c:v>
                </c:pt>
                <c:pt idx="5341">
                  <c:v>-1.1919999899999998</c:v>
                </c:pt>
                <c:pt idx="5342">
                  <c:v>-1.1759999899999998</c:v>
                </c:pt>
                <c:pt idx="5343">
                  <c:v>-1.1999999899999998</c:v>
                </c:pt>
                <c:pt idx="5344">
                  <c:v>-1.1759999899999998</c:v>
                </c:pt>
                <c:pt idx="5345">
                  <c:v>-1.1919999899999998</c:v>
                </c:pt>
                <c:pt idx="5346">
                  <c:v>-1.1839999899999998</c:v>
                </c:pt>
                <c:pt idx="5347">
                  <c:v>-1.1999999899999998</c:v>
                </c:pt>
                <c:pt idx="5348">
                  <c:v>-1.1839999899999998</c:v>
                </c:pt>
                <c:pt idx="5349">
                  <c:v>-1.1919999899999998</c:v>
                </c:pt>
                <c:pt idx="5350">
                  <c:v>-1.1759999899999998</c:v>
                </c:pt>
                <c:pt idx="5351">
                  <c:v>-1.1999999899999998</c:v>
                </c:pt>
                <c:pt idx="5352">
                  <c:v>-1.1919999899999998</c:v>
                </c:pt>
                <c:pt idx="5353">
                  <c:v>-1.1999999899999998</c:v>
                </c:pt>
                <c:pt idx="5354">
                  <c:v>-1.1919999899999998</c:v>
                </c:pt>
                <c:pt idx="5355">
                  <c:v>-1.1919999899999998</c:v>
                </c:pt>
                <c:pt idx="5356">
                  <c:v>-1.1919999899999998</c:v>
                </c:pt>
                <c:pt idx="5357">
                  <c:v>-1.1919999899999998</c:v>
                </c:pt>
                <c:pt idx="5358">
                  <c:v>-1.1919999899999998</c:v>
                </c:pt>
                <c:pt idx="5359">
                  <c:v>-1.1919999899999998</c:v>
                </c:pt>
                <c:pt idx="5360">
                  <c:v>-1.1919999899999998</c:v>
                </c:pt>
                <c:pt idx="5361">
                  <c:v>-1.1919999899999998</c:v>
                </c:pt>
                <c:pt idx="5362">
                  <c:v>-1.1999999899999998</c:v>
                </c:pt>
                <c:pt idx="5363">
                  <c:v>-1.1919999899999998</c:v>
                </c:pt>
                <c:pt idx="5364">
                  <c:v>-1.1919999899999998</c:v>
                </c:pt>
                <c:pt idx="5365">
                  <c:v>-1.1919999899999998</c:v>
                </c:pt>
                <c:pt idx="5366">
                  <c:v>-1.1999999899999998</c:v>
                </c:pt>
                <c:pt idx="5367">
                  <c:v>-1.1999999899999998</c:v>
                </c:pt>
                <c:pt idx="5368">
                  <c:v>-1.1999999899999998</c:v>
                </c:pt>
                <c:pt idx="5369">
                  <c:v>-1.1919999899999998</c:v>
                </c:pt>
                <c:pt idx="5370">
                  <c:v>-1.1999999899999998</c:v>
                </c:pt>
                <c:pt idx="5371">
                  <c:v>-1.1919999899999998</c:v>
                </c:pt>
                <c:pt idx="5372">
                  <c:v>-1.1839999899999998</c:v>
                </c:pt>
                <c:pt idx="5373">
                  <c:v>-1.1919999899999998</c:v>
                </c:pt>
                <c:pt idx="5374">
                  <c:v>-1.1839999899999998</c:v>
                </c:pt>
                <c:pt idx="5375">
                  <c:v>-1.1759999899999998</c:v>
                </c:pt>
                <c:pt idx="5376">
                  <c:v>-1.1919999899999998</c:v>
                </c:pt>
                <c:pt idx="5377">
                  <c:v>-1.1919999899999998</c:v>
                </c:pt>
                <c:pt idx="5378">
                  <c:v>-1.1839999899999998</c:v>
                </c:pt>
                <c:pt idx="5379">
                  <c:v>-1.1759999899999998</c:v>
                </c:pt>
                <c:pt idx="5380">
                  <c:v>-1.1919999899999998</c:v>
                </c:pt>
                <c:pt idx="5381">
                  <c:v>-1.1919999899999998</c:v>
                </c:pt>
                <c:pt idx="5382">
                  <c:v>-1.1919999899999998</c:v>
                </c:pt>
                <c:pt idx="5383">
                  <c:v>-1.1999999899999998</c:v>
                </c:pt>
                <c:pt idx="5384">
                  <c:v>-1.1839999899999998</c:v>
                </c:pt>
                <c:pt idx="5385">
                  <c:v>-1.1839999899999998</c:v>
                </c:pt>
                <c:pt idx="5386">
                  <c:v>-1.2079999899999982</c:v>
                </c:pt>
                <c:pt idx="5387">
                  <c:v>-1.1839999899999998</c:v>
                </c:pt>
                <c:pt idx="5388">
                  <c:v>-1.1919999899999998</c:v>
                </c:pt>
                <c:pt idx="5389">
                  <c:v>-1.1919999899999998</c:v>
                </c:pt>
                <c:pt idx="5390">
                  <c:v>-1.1999999899999998</c:v>
                </c:pt>
                <c:pt idx="5391">
                  <c:v>-1.1759999899999998</c:v>
                </c:pt>
                <c:pt idx="5392">
                  <c:v>-1.1919999899999998</c:v>
                </c:pt>
                <c:pt idx="5393">
                  <c:v>-1.1839999899999998</c:v>
                </c:pt>
                <c:pt idx="5394">
                  <c:v>-1.1839999899999998</c:v>
                </c:pt>
                <c:pt idx="5395">
                  <c:v>-1.1919999899999998</c:v>
                </c:pt>
                <c:pt idx="5396">
                  <c:v>-1.1919999899999998</c:v>
                </c:pt>
                <c:pt idx="5397">
                  <c:v>-1.1679999899999998</c:v>
                </c:pt>
                <c:pt idx="5398">
                  <c:v>-1.1759999899999998</c:v>
                </c:pt>
                <c:pt idx="5399">
                  <c:v>-1.1679999899999998</c:v>
                </c:pt>
                <c:pt idx="5400">
                  <c:v>-1.1679999899999998</c:v>
                </c:pt>
                <c:pt idx="5401">
                  <c:v>-1.1919999899999998</c:v>
                </c:pt>
                <c:pt idx="5402">
                  <c:v>-1.1599999899999998</c:v>
                </c:pt>
                <c:pt idx="5403">
                  <c:v>-1.1759999899999998</c:v>
                </c:pt>
                <c:pt idx="5404">
                  <c:v>-1.1759999899999998</c:v>
                </c:pt>
                <c:pt idx="5405">
                  <c:v>-1.1839999899999998</c:v>
                </c:pt>
                <c:pt idx="5406">
                  <c:v>-1.1919999899999998</c:v>
                </c:pt>
                <c:pt idx="5407">
                  <c:v>-1.1759999899999998</c:v>
                </c:pt>
                <c:pt idx="5408">
                  <c:v>-1.1999999899999998</c:v>
                </c:pt>
                <c:pt idx="5409">
                  <c:v>-1.1919999899999998</c:v>
                </c:pt>
                <c:pt idx="5410">
                  <c:v>-1.1839999899999998</c:v>
                </c:pt>
                <c:pt idx="5411">
                  <c:v>-1.1839999899999998</c:v>
                </c:pt>
                <c:pt idx="5412">
                  <c:v>-1.1999999899999998</c:v>
                </c:pt>
                <c:pt idx="5413">
                  <c:v>-1.1759999899999998</c:v>
                </c:pt>
                <c:pt idx="5414">
                  <c:v>-1.1839999899999998</c:v>
                </c:pt>
                <c:pt idx="5415">
                  <c:v>-1.1759999899999998</c:v>
                </c:pt>
                <c:pt idx="5416">
                  <c:v>-1.1919999899999998</c:v>
                </c:pt>
                <c:pt idx="5417">
                  <c:v>-1.1759999899999998</c:v>
                </c:pt>
                <c:pt idx="5418">
                  <c:v>-1.1759999899999998</c:v>
                </c:pt>
                <c:pt idx="5419">
                  <c:v>-1.1599999899999998</c:v>
                </c:pt>
                <c:pt idx="5420">
                  <c:v>-1.1759999899999998</c:v>
                </c:pt>
                <c:pt idx="5421">
                  <c:v>-1.1759999899999998</c:v>
                </c:pt>
                <c:pt idx="5422">
                  <c:v>-1.1839999899999998</c:v>
                </c:pt>
                <c:pt idx="5423">
                  <c:v>-1.1839999899999998</c:v>
                </c:pt>
                <c:pt idx="5424">
                  <c:v>-1.1919999899999998</c:v>
                </c:pt>
                <c:pt idx="5425">
                  <c:v>-1.1919999899999998</c:v>
                </c:pt>
                <c:pt idx="5426">
                  <c:v>-1.1839999899999998</c:v>
                </c:pt>
                <c:pt idx="5427">
                  <c:v>-1.1759999899999998</c:v>
                </c:pt>
                <c:pt idx="5428">
                  <c:v>-1.1599999899999998</c:v>
                </c:pt>
                <c:pt idx="5429">
                  <c:v>-1.1759999899999998</c:v>
                </c:pt>
                <c:pt idx="5430">
                  <c:v>-1.1599999899999998</c:v>
                </c:pt>
                <c:pt idx="5431">
                  <c:v>-1.1679999899999998</c:v>
                </c:pt>
                <c:pt idx="5432">
                  <c:v>-1.1759999899999998</c:v>
                </c:pt>
                <c:pt idx="5433">
                  <c:v>-1.1759999899999998</c:v>
                </c:pt>
                <c:pt idx="5434">
                  <c:v>-1.1679999899999998</c:v>
                </c:pt>
                <c:pt idx="5435">
                  <c:v>-1.1759999899999998</c:v>
                </c:pt>
                <c:pt idx="5436">
                  <c:v>-1.1759999899999998</c:v>
                </c:pt>
                <c:pt idx="5437">
                  <c:v>-1.1679999899999998</c:v>
                </c:pt>
                <c:pt idx="5438">
                  <c:v>-1.1919999899999998</c:v>
                </c:pt>
                <c:pt idx="5439">
                  <c:v>-1.1839999899999998</c:v>
                </c:pt>
                <c:pt idx="5440">
                  <c:v>-1.1759999899999998</c:v>
                </c:pt>
                <c:pt idx="5441">
                  <c:v>-1.1679999899999998</c:v>
                </c:pt>
                <c:pt idx="5442">
                  <c:v>-1.1599999899999998</c:v>
                </c:pt>
                <c:pt idx="5443">
                  <c:v>-1.1679999899999998</c:v>
                </c:pt>
                <c:pt idx="5444">
                  <c:v>-1.1679999899999998</c:v>
                </c:pt>
                <c:pt idx="5445">
                  <c:v>-1.1839999899999998</c:v>
                </c:pt>
                <c:pt idx="5446">
                  <c:v>-1.1679999899999998</c:v>
                </c:pt>
                <c:pt idx="5447">
                  <c:v>-1.1519999899999998</c:v>
                </c:pt>
                <c:pt idx="5448">
                  <c:v>-1.1759999899999998</c:v>
                </c:pt>
                <c:pt idx="5449">
                  <c:v>-1.1759999899999998</c:v>
                </c:pt>
                <c:pt idx="5450">
                  <c:v>-1.1759999899999998</c:v>
                </c:pt>
                <c:pt idx="5451">
                  <c:v>-1.1839999899999998</c:v>
                </c:pt>
                <c:pt idx="5452">
                  <c:v>-1.1599999899999998</c:v>
                </c:pt>
                <c:pt idx="5453">
                  <c:v>-1.1599999899999998</c:v>
                </c:pt>
                <c:pt idx="5454">
                  <c:v>-1.1839999899999998</c:v>
                </c:pt>
                <c:pt idx="5455">
                  <c:v>-1.1839999899999998</c:v>
                </c:pt>
                <c:pt idx="5456">
                  <c:v>-1.1759999899999998</c:v>
                </c:pt>
                <c:pt idx="5457">
                  <c:v>-1.1679999899999998</c:v>
                </c:pt>
                <c:pt idx="5458">
                  <c:v>-1.1759999899999998</c:v>
                </c:pt>
                <c:pt idx="5459">
                  <c:v>-1.1759999899999998</c:v>
                </c:pt>
                <c:pt idx="5460">
                  <c:v>-1.1919999899999998</c:v>
                </c:pt>
                <c:pt idx="5461">
                  <c:v>-1.1759999899999998</c:v>
                </c:pt>
                <c:pt idx="5462">
                  <c:v>-1.1919999899999998</c:v>
                </c:pt>
                <c:pt idx="5463">
                  <c:v>-1.1759999899999998</c:v>
                </c:pt>
                <c:pt idx="5464">
                  <c:v>-1.1919999899999998</c:v>
                </c:pt>
                <c:pt idx="5465">
                  <c:v>-1.1599999899999998</c:v>
                </c:pt>
                <c:pt idx="5466">
                  <c:v>-1.1839999899999998</c:v>
                </c:pt>
                <c:pt idx="5467">
                  <c:v>-1.1759999899999998</c:v>
                </c:pt>
                <c:pt idx="5468">
                  <c:v>-1.1759999899999998</c:v>
                </c:pt>
                <c:pt idx="5469">
                  <c:v>-1.1919999899999998</c:v>
                </c:pt>
                <c:pt idx="5470">
                  <c:v>-1.1759999899999998</c:v>
                </c:pt>
                <c:pt idx="5471">
                  <c:v>-1.1759999899999998</c:v>
                </c:pt>
                <c:pt idx="5472">
                  <c:v>-1.1919999899999998</c:v>
                </c:pt>
                <c:pt idx="5473">
                  <c:v>-1.1999999899999998</c:v>
                </c:pt>
                <c:pt idx="5474">
                  <c:v>-1.1759999899999998</c:v>
                </c:pt>
                <c:pt idx="5475">
                  <c:v>-1.1839999899999998</c:v>
                </c:pt>
                <c:pt idx="5476">
                  <c:v>-1.1839999899999998</c:v>
                </c:pt>
                <c:pt idx="5477">
                  <c:v>-1.1919999899999998</c:v>
                </c:pt>
                <c:pt idx="5478">
                  <c:v>-1.1919999899999998</c:v>
                </c:pt>
                <c:pt idx="5479">
                  <c:v>-1.1679999899999998</c:v>
                </c:pt>
                <c:pt idx="5480">
                  <c:v>-1.1679999899999998</c:v>
                </c:pt>
                <c:pt idx="5481">
                  <c:v>-1.1999999899999998</c:v>
                </c:pt>
                <c:pt idx="5482">
                  <c:v>-1.1599999899999998</c:v>
                </c:pt>
                <c:pt idx="5483">
                  <c:v>-1.1839999899999998</c:v>
                </c:pt>
                <c:pt idx="5484">
                  <c:v>-1.1919999899999998</c:v>
                </c:pt>
                <c:pt idx="5485">
                  <c:v>-1.1839999899999998</c:v>
                </c:pt>
                <c:pt idx="5486">
                  <c:v>-1.1839999899999998</c:v>
                </c:pt>
                <c:pt idx="5487">
                  <c:v>-1.1839999899999998</c:v>
                </c:pt>
                <c:pt idx="5488">
                  <c:v>-1.1759999899999998</c:v>
                </c:pt>
                <c:pt idx="5489">
                  <c:v>-1.1919999899999998</c:v>
                </c:pt>
                <c:pt idx="5490">
                  <c:v>-1.1919999899999998</c:v>
                </c:pt>
                <c:pt idx="5491">
                  <c:v>-1.1759999899999998</c:v>
                </c:pt>
                <c:pt idx="5492">
                  <c:v>-1.1999999899999998</c:v>
                </c:pt>
                <c:pt idx="5493">
                  <c:v>-1.1919999899999998</c:v>
                </c:pt>
                <c:pt idx="5494">
                  <c:v>-1.1839999899999998</c:v>
                </c:pt>
                <c:pt idx="5495">
                  <c:v>-1.1839999899999998</c:v>
                </c:pt>
                <c:pt idx="5496">
                  <c:v>-1.1919999899999998</c:v>
                </c:pt>
                <c:pt idx="5497">
                  <c:v>-1.1919999899999998</c:v>
                </c:pt>
                <c:pt idx="5498">
                  <c:v>-1.1919999899999998</c:v>
                </c:pt>
                <c:pt idx="5499">
                  <c:v>-1.1839999899999998</c:v>
                </c:pt>
                <c:pt idx="5500">
                  <c:v>-1.1919999899999998</c:v>
                </c:pt>
                <c:pt idx="5501">
                  <c:v>-1.1919999899999998</c:v>
                </c:pt>
                <c:pt idx="5502">
                  <c:v>-1.1839999899999998</c:v>
                </c:pt>
                <c:pt idx="5503">
                  <c:v>-1.1679999899999998</c:v>
                </c:pt>
                <c:pt idx="5504">
                  <c:v>-1.1919999899999998</c:v>
                </c:pt>
                <c:pt idx="5505">
                  <c:v>-1.1759999899999998</c:v>
                </c:pt>
                <c:pt idx="5506">
                  <c:v>-1.1919999899999998</c:v>
                </c:pt>
                <c:pt idx="5507">
                  <c:v>-1.1759999899999998</c:v>
                </c:pt>
                <c:pt idx="5508">
                  <c:v>-1.1679999899999998</c:v>
                </c:pt>
                <c:pt idx="5509">
                  <c:v>-1.1839999899999998</c:v>
                </c:pt>
                <c:pt idx="5510">
                  <c:v>-1.1759999899999998</c:v>
                </c:pt>
                <c:pt idx="5511">
                  <c:v>-1.1759999899999998</c:v>
                </c:pt>
                <c:pt idx="5512">
                  <c:v>-1.1919999899999998</c:v>
                </c:pt>
                <c:pt idx="5513">
                  <c:v>-1.1919999899999998</c:v>
                </c:pt>
                <c:pt idx="5514">
                  <c:v>-1.1759999899999998</c:v>
                </c:pt>
                <c:pt idx="5515">
                  <c:v>-1.1839999899999998</c:v>
                </c:pt>
                <c:pt idx="5516">
                  <c:v>-1.1839999899999998</c:v>
                </c:pt>
                <c:pt idx="5517">
                  <c:v>-1.1679999899999998</c:v>
                </c:pt>
                <c:pt idx="5518">
                  <c:v>-1.1839999899999998</c:v>
                </c:pt>
                <c:pt idx="5519">
                  <c:v>-1.1759999899999998</c:v>
                </c:pt>
                <c:pt idx="5520">
                  <c:v>-1.1759999899999998</c:v>
                </c:pt>
                <c:pt idx="5521">
                  <c:v>-1.1919999899999998</c:v>
                </c:pt>
                <c:pt idx="5522">
                  <c:v>-1.1759999899999998</c:v>
                </c:pt>
                <c:pt idx="5523">
                  <c:v>-1.1679999899999998</c:v>
                </c:pt>
                <c:pt idx="5524">
                  <c:v>-1.1839999899999998</c:v>
                </c:pt>
                <c:pt idx="5525">
                  <c:v>-1.1759999899999998</c:v>
                </c:pt>
                <c:pt idx="5526">
                  <c:v>-1.1759999899999998</c:v>
                </c:pt>
                <c:pt idx="5527">
                  <c:v>-1.1759999899999998</c:v>
                </c:pt>
                <c:pt idx="5528">
                  <c:v>-1.1679999899999998</c:v>
                </c:pt>
                <c:pt idx="5529">
                  <c:v>-1.1839999899999998</c:v>
                </c:pt>
                <c:pt idx="5530">
                  <c:v>-1.1759999899999998</c:v>
                </c:pt>
                <c:pt idx="5531">
                  <c:v>-1.1919999899999998</c:v>
                </c:pt>
                <c:pt idx="5532">
                  <c:v>-1.1599999899999998</c:v>
                </c:pt>
                <c:pt idx="5533">
                  <c:v>-1.1919999899999998</c:v>
                </c:pt>
                <c:pt idx="5534">
                  <c:v>-1.1999999899999998</c:v>
                </c:pt>
                <c:pt idx="5535">
                  <c:v>-1.1759999899999998</c:v>
                </c:pt>
                <c:pt idx="5536">
                  <c:v>-1.1679999899999998</c:v>
                </c:pt>
                <c:pt idx="5537">
                  <c:v>-1.1839999899999998</c:v>
                </c:pt>
                <c:pt idx="5538">
                  <c:v>-1.1759999899999998</c:v>
                </c:pt>
                <c:pt idx="5539">
                  <c:v>-1.1759999899999998</c:v>
                </c:pt>
                <c:pt idx="5540">
                  <c:v>-1.1679999899999998</c:v>
                </c:pt>
                <c:pt idx="5541">
                  <c:v>-1.1679999899999998</c:v>
                </c:pt>
                <c:pt idx="5542">
                  <c:v>-1.1759999899999998</c:v>
                </c:pt>
                <c:pt idx="5543">
                  <c:v>-1.1599999899999998</c:v>
                </c:pt>
                <c:pt idx="5544">
                  <c:v>-1.1759999899999998</c:v>
                </c:pt>
                <c:pt idx="5545">
                  <c:v>-1.1679999899999998</c:v>
                </c:pt>
                <c:pt idx="5546">
                  <c:v>-1.1679999899999998</c:v>
                </c:pt>
                <c:pt idx="5547">
                  <c:v>-1.1679999899999998</c:v>
                </c:pt>
                <c:pt idx="5548">
                  <c:v>-1.1759999899999998</c:v>
                </c:pt>
                <c:pt idx="5549">
                  <c:v>-1.1999999899999998</c:v>
                </c:pt>
                <c:pt idx="5550">
                  <c:v>-1.1839999899999998</c:v>
                </c:pt>
                <c:pt idx="5551">
                  <c:v>-1.1839999899999998</c:v>
                </c:pt>
                <c:pt idx="5552">
                  <c:v>-1.1519999899999998</c:v>
                </c:pt>
                <c:pt idx="5553">
                  <c:v>-1.1599999899999998</c:v>
                </c:pt>
                <c:pt idx="5554">
                  <c:v>-1.1759999899999998</c:v>
                </c:pt>
                <c:pt idx="5555">
                  <c:v>-1.1839999899999998</c:v>
                </c:pt>
                <c:pt idx="5556">
                  <c:v>-1.1759999899999998</c:v>
                </c:pt>
                <c:pt idx="5557">
                  <c:v>-1.1679999899999998</c:v>
                </c:pt>
                <c:pt idx="5558">
                  <c:v>-1.1759999899999998</c:v>
                </c:pt>
                <c:pt idx="5559">
                  <c:v>-1.1679999899999998</c:v>
                </c:pt>
                <c:pt idx="5560">
                  <c:v>-1.1839999899999998</c:v>
                </c:pt>
                <c:pt idx="5561">
                  <c:v>-1.1839999899999998</c:v>
                </c:pt>
                <c:pt idx="5562">
                  <c:v>-1.1679999899999998</c:v>
                </c:pt>
                <c:pt idx="5563">
                  <c:v>-1.1759999899999998</c:v>
                </c:pt>
                <c:pt idx="5564">
                  <c:v>-1.1759999899999998</c:v>
                </c:pt>
                <c:pt idx="5565">
                  <c:v>-1.1679999899999998</c:v>
                </c:pt>
                <c:pt idx="5566">
                  <c:v>-1.1759999899999998</c:v>
                </c:pt>
                <c:pt idx="5567">
                  <c:v>-1.1759999899999998</c:v>
                </c:pt>
                <c:pt idx="5568">
                  <c:v>-1.1759999899999998</c:v>
                </c:pt>
                <c:pt idx="5569">
                  <c:v>-1.1759999899999998</c:v>
                </c:pt>
                <c:pt idx="5570">
                  <c:v>-1.1839999899999998</c:v>
                </c:pt>
                <c:pt idx="5571">
                  <c:v>-1.1679999899999998</c:v>
                </c:pt>
                <c:pt idx="5572">
                  <c:v>-1.1759999899999998</c:v>
                </c:pt>
                <c:pt idx="5573">
                  <c:v>-1.1599999899999998</c:v>
                </c:pt>
                <c:pt idx="5574">
                  <c:v>-1.1679999899999998</c:v>
                </c:pt>
                <c:pt idx="5575">
                  <c:v>-1.1839999899999998</c:v>
                </c:pt>
                <c:pt idx="5576">
                  <c:v>-1.1679999899999998</c:v>
                </c:pt>
                <c:pt idx="5577">
                  <c:v>-1.1759999899999998</c:v>
                </c:pt>
                <c:pt idx="5578">
                  <c:v>-1.1919999899999998</c:v>
                </c:pt>
                <c:pt idx="5579">
                  <c:v>-1.1759999899999998</c:v>
                </c:pt>
                <c:pt idx="5580">
                  <c:v>-1.1759999899999998</c:v>
                </c:pt>
                <c:pt idx="5581">
                  <c:v>-1.1919999899999998</c:v>
                </c:pt>
                <c:pt idx="5582">
                  <c:v>-1.1679999899999998</c:v>
                </c:pt>
                <c:pt idx="5583">
                  <c:v>-1.1839999899999998</c:v>
                </c:pt>
                <c:pt idx="5584">
                  <c:v>-1.1599999899999998</c:v>
                </c:pt>
                <c:pt idx="5585">
                  <c:v>-1.1999999899999998</c:v>
                </c:pt>
                <c:pt idx="5586">
                  <c:v>-1.1759999899999998</c:v>
                </c:pt>
                <c:pt idx="5587">
                  <c:v>-1.1759999899999998</c:v>
                </c:pt>
                <c:pt idx="5588">
                  <c:v>-1.1759999899999998</c:v>
                </c:pt>
                <c:pt idx="5589">
                  <c:v>-1.1999999899999998</c:v>
                </c:pt>
                <c:pt idx="5590">
                  <c:v>-1.1599999899999998</c:v>
                </c:pt>
                <c:pt idx="5591">
                  <c:v>-1.1599999899999998</c:v>
                </c:pt>
                <c:pt idx="5592">
                  <c:v>-1.1759999899999998</c:v>
                </c:pt>
                <c:pt idx="5593">
                  <c:v>-1.1999999899999998</c:v>
                </c:pt>
                <c:pt idx="5594">
                  <c:v>-1.1759999899999998</c:v>
                </c:pt>
                <c:pt idx="5595">
                  <c:v>-1.1759999899999998</c:v>
                </c:pt>
                <c:pt idx="5596">
                  <c:v>-1.1839999899999998</c:v>
                </c:pt>
                <c:pt idx="5597">
                  <c:v>-1.1839999899999998</c:v>
                </c:pt>
                <c:pt idx="5598">
                  <c:v>-1.1919999899999998</c:v>
                </c:pt>
                <c:pt idx="5599">
                  <c:v>-1.1679999899999998</c:v>
                </c:pt>
                <c:pt idx="5600">
                  <c:v>-1.1839999899999998</c:v>
                </c:pt>
                <c:pt idx="5601">
                  <c:v>-1.1759999899999998</c:v>
                </c:pt>
                <c:pt idx="5602">
                  <c:v>-1.1679999899999998</c:v>
                </c:pt>
                <c:pt idx="5603">
                  <c:v>-1.1919999899999998</c:v>
                </c:pt>
                <c:pt idx="5604">
                  <c:v>-1.1759999899999998</c:v>
                </c:pt>
                <c:pt idx="5605">
                  <c:v>-1.1759999899999998</c:v>
                </c:pt>
                <c:pt idx="5606">
                  <c:v>-1.1919999899999998</c:v>
                </c:pt>
                <c:pt idx="5607">
                  <c:v>-1.1919999899999998</c:v>
                </c:pt>
                <c:pt idx="5608">
                  <c:v>-1.1599999899999998</c:v>
                </c:pt>
                <c:pt idx="5609">
                  <c:v>-1.1759999899999998</c:v>
                </c:pt>
                <c:pt idx="5610">
                  <c:v>-1.1759999899999998</c:v>
                </c:pt>
                <c:pt idx="5611">
                  <c:v>-1.1759999899999998</c:v>
                </c:pt>
                <c:pt idx="5612">
                  <c:v>-1.1839999899999998</c:v>
                </c:pt>
                <c:pt idx="5613">
                  <c:v>-1.1839999899999998</c:v>
                </c:pt>
                <c:pt idx="5614">
                  <c:v>-1.1599999899999998</c:v>
                </c:pt>
                <c:pt idx="5615">
                  <c:v>-1.1839999899999998</c:v>
                </c:pt>
                <c:pt idx="5616">
                  <c:v>-1.1759999899999998</c:v>
                </c:pt>
                <c:pt idx="5617">
                  <c:v>-1.1999999899999998</c:v>
                </c:pt>
                <c:pt idx="5618">
                  <c:v>-1.1839999899999998</c:v>
                </c:pt>
                <c:pt idx="5619">
                  <c:v>-1.1839999899999998</c:v>
                </c:pt>
                <c:pt idx="5620">
                  <c:v>-1.1679999899999998</c:v>
                </c:pt>
                <c:pt idx="5621">
                  <c:v>-1.1839999899999998</c:v>
                </c:pt>
                <c:pt idx="5622">
                  <c:v>-1.1839999899999998</c:v>
                </c:pt>
                <c:pt idx="5623">
                  <c:v>-1.1679999899999998</c:v>
                </c:pt>
                <c:pt idx="5624">
                  <c:v>-1.1919999899999998</c:v>
                </c:pt>
                <c:pt idx="5625">
                  <c:v>-1.1759999899999998</c:v>
                </c:pt>
                <c:pt idx="5626">
                  <c:v>-1.1759999899999998</c:v>
                </c:pt>
                <c:pt idx="5627">
                  <c:v>-1.1919999899999998</c:v>
                </c:pt>
                <c:pt idx="5628">
                  <c:v>-1.1919999899999998</c:v>
                </c:pt>
                <c:pt idx="5629">
                  <c:v>-1.1919999899999998</c:v>
                </c:pt>
                <c:pt idx="5630">
                  <c:v>-1.1599999899999998</c:v>
                </c:pt>
                <c:pt idx="5631">
                  <c:v>-1.1839999899999998</c:v>
                </c:pt>
                <c:pt idx="5632">
                  <c:v>-1.1759999899999998</c:v>
                </c:pt>
                <c:pt idx="5633">
                  <c:v>-1.1599999899999998</c:v>
                </c:pt>
                <c:pt idx="5634">
                  <c:v>-1.1759999899999998</c:v>
                </c:pt>
                <c:pt idx="5635">
                  <c:v>-1.1759999899999998</c:v>
                </c:pt>
                <c:pt idx="5636">
                  <c:v>-1.1759999899999998</c:v>
                </c:pt>
                <c:pt idx="5637">
                  <c:v>-1.1759999899999998</c:v>
                </c:pt>
                <c:pt idx="5638">
                  <c:v>-1.1839999899999998</c:v>
                </c:pt>
                <c:pt idx="5639">
                  <c:v>-1.1679999899999998</c:v>
                </c:pt>
                <c:pt idx="5640">
                  <c:v>-1.1599999899999998</c:v>
                </c:pt>
                <c:pt idx="5641">
                  <c:v>-1.1839999899999998</c:v>
                </c:pt>
                <c:pt idx="5642">
                  <c:v>-1.1759999899999998</c:v>
                </c:pt>
                <c:pt idx="5643">
                  <c:v>-1.1599999899999998</c:v>
                </c:pt>
                <c:pt idx="5644">
                  <c:v>-1.1679999899999998</c:v>
                </c:pt>
                <c:pt idx="5645">
                  <c:v>-1.1839999899999998</c:v>
                </c:pt>
                <c:pt idx="5646">
                  <c:v>-1.1919999899999998</c:v>
                </c:pt>
                <c:pt idx="5647">
                  <c:v>-1.1759999899999998</c:v>
                </c:pt>
                <c:pt idx="5648">
                  <c:v>-1.1759999899999998</c:v>
                </c:pt>
                <c:pt idx="5649">
                  <c:v>-1.1839999899999998</c:v>
                </c:pt>
                <c:pt idx="5650">
                  <c:v>-1.1839999899999998</c:v>
                </c:pt>
                <c:pt idx="5651">
                  <c:v>-1.1679999899999998</c:v>
                </c:pt>
                <c:pt idx="5652">
                  <c:v>-1.1679999899999998</c:v>
                </c:pt>
                <c:pt idx="5653">
                  <c:v>-1.1999999899999998</c:v>
                </c:pt>
                <c:pt idx="5654">
                  <c:v>-1.1679999899999998</c:v>
                </c:pt>
                <c:pt idx="5655">
                  <c:v>-1.1759999899999998</c:v>
                </c:pt>
                <c:pt idx="5656">
                  <c:v>-1.1999999899999998</c:v>
                </c:pt>
                <c:pt idx="5657">
                  <c:v>-1.1839999899999998</c:v>
                </c:pt>
                <c:pt idx="5658">
                  <c:v>-1.1839999899999998</c:v>
                </c:pt>
                <c:pt idx="5659">
                  <c:v>-1.1679999899999998</c:v>
                </c:pt>
                <c:pt idx="5660">
                  <c:v>-1.1759999899999998</c:v>
                </c:pt>
                <c:pt idx="5661">
                  <c:v>-1.1679999899999998</c:v>
                </c:pt>
                <c:pt idx="5662">
                  <c:v>-1.1839999899999998</c:v>
                </c:pt>
                <c:pt idx="5663">
                  <c:v>-1.1839999899999998</c:v>
                </c:pt>
                <c:pt idx="5664">
                  <c:v>-1.1919999899999998</c:v>
                </c:pt>
                <c:pt idx="5665">
                  <c:v>-1.1759999899999998</c:v>
                </c:pt>
                <c:pt idx="5666">
                  <c:v>-1.1919999899999998</c:v>
                </c:pt>
                <c:pt idx="5667">
                  <c:v>-1.1919999899999998</c:v>
                </c:pt>
                <c:pt idx="5668">
                  <c:v>-1.1759999899999998</c:v>
                </c:pt>
                <c:pt idx="5669">
                  <c:v>-1.1759999899999998</c:v>
                </c:pt>
                <c:pt idx="5670">
                  <c:v>-1.1759999899999998</c:v>
                </c:pt>
                <c:pt idx="5671">
                  <c:v>-1.1679999899999998</c:v>
                </c:pt>
                <c:pt idx="5672">
                  <c:v>-1.1759999899999998</c:v>
                </c:pt>
                <c:pt idx="5673">
                  <c:v>-1.1679999899999998</c:v>
                </c:pt>
                <c:pt idx="5674">
                  <c:v>-1.1759999899999998</c:v>
                </c:pt>
                <c:pt idx="5675">
                  <c:v>-1.1919999899999998</c:v>
                </c:pt>
                <c:pt idx="5676">
                  <c:v>-1.1919999899999998</c:v>
                </c:pt>
                <c:pt idx="5677">
                  <c:v>-1.1759999899999998</c:v>
                </c:pt>
                <c:pt idx="5678">
                  <c:v>-1.1919999899999998</c:v>
                </c:pt>
                <c:pt idx="5679">
                  <c:v>-1.1519999899999998</c:v>
                </c:pt>
                <c:pt idx="5680">
                  <c:v>-1.1919999899999998</c:v>
                </c:pt>
                <c:pt idx="5681">
                  <c:v>-1.1919999899999998</c:v>
                </c:pt>
                <c:pt idx="5682">
                  <c:v>-1.1839999899999998</c:v>
                </c:pt>
                <c:pt idx="5683">
                  <c:v>-1.1999999899999998</c:v>
                </c:pt>
                <c:pt idx="5684">
                  <c:v>-1.1919999899999998</c:v>
                </c:pt>
                <c:pt idx="5685">
                  <c:v>-1.1759999899999998</c:v>
                </c:pt>
                <c:pt idx="5686">
                  <c:v>-1.1919999899999998</c:v>
                </c:pt>
                <c:pt idx="5687">
                  <c:v>-1.1839999899999998</c:v>
                </c:pt>
                <c:pt idx="5688">
                  <c:v>-1.1759999899999998</c:v>
                </c:pt>
                <c:pt idx="5689">
                  <c:v>-1.1919999899999998</c:v>
                </c:pt>
                <c:pt idx="5690">
                  <c:v>-1.1839999899999998</c:v>
                </c:pt>
                <c:pt idx="5691">
                  <c:v>-1.1679999899999998</c:v>
                </c:pt>
                <c:pt idx="5692">
                  <c:v>-1.1759999899999998</c:v>
                </c:pt>
                <c:pt idx="5693">
                  <c:v>-1.1919999899999998</c:v>
                </c:pt>
                <c:pt idx="5694">
                  <c:v>-1.1919999899999998</c:v>
                </c:pt>
                <c:pt idx="5695">
                  <c:v>-1.1679999899999998</c:v>
                </c:pt>
                <c:pt idx="5696">
                  <c:v>-1.1919999899999998</c:v>
                </c:pt>
                <c:pt idx="5697">
                  <c:v>-1.1759999899999998</c:v>
                </c:pt>
                <c:pt idx="5698">
                  <c:v>-1.1759999899999998</c:v>
                </c:pt>
                <c:pt idx="5699">
                  <c:v>-1.1839999899999998</c:v>
                </c:pt>
                <c:pt idx="5700">
                  <c:v>-1.1759999899999998</c:v>
                </c:pt>
                <c:pt idx="5701">
                  <c:v>-1.1919999899999998</c:v>
                </c:pt>
                <c:pt idx="5702">
                  <c:v>-1.1759999899999998</c:v>
                </c:pt>
                <c:pt idx="5703">
                  <c:v>-1.1839999899999998</c:v>
                </c:pt>
                <c:pt idx="5704">
                  <c:v>-1.1759999899999998</c:v>
                </c:pt>
                <c:pt idx="5705">
                  <c:v>-1.1759999899999998</c:v>
                </c:pt>
                <c:pt idx="5706">
                  <c:v>-1.1839999899999998</c:v>
                </c:pt>
                <c:pt idx="5707">
                  <c:v>-1.1759999899999998</c:v>
                </c:pt>
                <c:pt idx="5708">
                  <c:v>-1.1839999899999998</c:v>
                </c:pt>
                <c:pt idx="5709">
                  <c:v>-1.1759999899999998</c:v>
                </c:pt>
                <c:pt idx="5710">
                  <c:v>-1.1679999899999998</c:v>
                </c:pt>
                <c:pt idx="5711">
                  <c:v>-1.1759999899999998</c:v>
                </c:pt>
                <c:pt idx="5712">
                  <c:v>-1.1679999899999998</c:v>
                </c:pt>
                <c:pt idx="5713">
                  <c:v>-1.1679999899999998</c:v>
                </c:pt>
                <c:pt idx="5714">
                  <c:v>-1.1679999899999998</c:v>
                </c:pt>
                <c:pt idx="5715">
                  <c:v>-1.1759999899999998</c:v>
                </c:pt>
                <c:pt idx="5716">
                  <c:v>-1.1679999899999998</c:v>
                </c:pt>
                <c:pt idx="5717">
                  <c:v>-1.1679999899999998</c:v>
                </c:pt>
                <c:pt idx="5718">
                  <c:v>-1.1679999899999998</c:v>
                </c:pt>
                <c:pt idx="5719">
                  <c:v>-1.1679999899999998</c:v>
                </c:pt>
                <c:pt idx="5720">
                  <c:v>-1.1599999899999998</c:v>
                </c:pt>
                <c:pt idx="5721">
                  <c:v>-1.1759999899999998</c:v>
                </c:pt>
                <c:pt idx="5722">
                  <c:v>-1.1919999899999998</c:v>
                </c:pt>
                <c:pt idx="5723">
                  <c:v>-1.1839999899999998</c:v>
                </c:pt>
                <c:pt idx="5724">
                  <c:v>-1.1759999899999998</c:v>
                </c:pt>
                <c:pt idx="5725">
                  <c:v>-1.1599999899999998</c:v>
                </c:pt>
                <c:pt idx="5726">
                  <c:v>-1.1839999899999998</c:v>
                </c:pt>
                <c:pt idx="5727">
                  <c:v>-1.1599999899999998</c:v>
                </c:pt>
                <c:pt idx="5728">
                  <c:v>-1.1599999899999998</c:v>
                </c:pt>
                <c:pt idx="5729">
                  <c:v>-1.1839999899999998</c:v>
                </c:pt>
                <c:pt idx="5730">
                  <c:v>-1.1679999899999998</c:v>
                </c:pt>
                <c:pt idx="5731">
                  <c:v>-1.1759999899999998</c:v>
                </c:pt>
                <c:pt idx="5732">
                  <c:v>-1.1759999899999998</c:v>
                </c:pt>
                <c:pt idx="5733">
                  <c:v>-1.1679999899999998</c:v>
                </c:pt>
                <c:pt idx="5734">
                  <c:v>-1.1679999899999998</c:v>
                </c:pt>
                <c:pt idx="5735">
                  <c:v>-1.1759999899999998</c:v>
                </c:pt>
                <c:pt idx="5736">
                  <c:v>-1.1599999899999998</c:v>
                </c:pt>
                <c:pt idx="5737">
                  <c:v>-1.1839999899999998</c:v>
                </c:pt>
                <c:pt idx="5738">
                  <c:v>-1.1919999899999998</c:v>
                </c:pt>
                <c:pt idx="5739">
                  <c:v>-1.1679999899999998</c:v>
                </c:pt>
                <c:pt idx="5740">
                  <c:v>-1.1679999899999998</c:v>
                </c:pt>
                <c:pt idx="5741">
                  <c:v>-1.1679999899999998</c:v>
                </c:pt>
                <c:pt idx="5742">
                  <c:v>-1.1599999899999998</c:v>
                </c:pt>
                <c:pt idx="5743">
                  <c:v>-1.1759999899999998</c:v>
                </c:pt>
                <c:pt idx="5744">
                  <c:v>-1.1679999899999998</c:v>
                </c:pt>
                <c:pt idx="5745">
                  <c:v>-1.1759999899999998</c:v>
                </c:pt>
                <c:pt idx="5746">
                  <c:v>-1.1679999899999998</c:v>
                </c:pt>
                <c:pt idx="5747">
                  <c:v>-1.1759999899999998</c:v>
                </c:pt>
                <c:pt idx="5748">
                  <c:v>-1.1679999899999998</c:v>
                </c:pt>
                <c:pt idx="5749">
                  <c:v>-1.1679999899999998</c:v>
                </c:pt>
                <c:pt idx="5750">
                  <c:v>-1.1759999899999998</c:v>
                </c:pt>
                <c:pt idx="5751">
                  <c:v>-1.1839999899999998</c:v>
                </c:pt>
                <c:pt idx="5752">
                  <c:v>-1.1599999899999998</c:v>
                </c:pt>
                <c:pt idx="5753">
                  <c:v>-1.1839999899999998</c:v>
                </c:pt>
                <c:pt idx="5754">
                  <c:v>-1.1839999899999998</c:v>
                </c:pt>
                <c:pt idx="5755">
                  <c:v>-1.1759999899999998</c:v>
                </c:pt>
                <c:pt idx="5756">
                  <c:v>-1.1599999899999998</c:v>
                </c:pt>
                <c:pt idx="5757">
                  <c:v>-1.1919999899999998</c:v>
                </c:pt>
                <c:pt idx="5758">
                  <c:v>-1.1599999899999998</c:v>
                </c:pt>
                <c:pt idx="5759">
                  <c:v>-1.1679999899999998</c:v>
                </c:pt>
                <c:pt idx="5760">
                  <c:v>-1.1839999899999998</c:v>
                </c:pt>
                <c:pt idx="5761">
                  <c:v>-1.1839999899999998</c:v>
                </c:pt>
                <c:pt idx="5762">
                  <c:v>-1.1759999899999998</c:v>
                </c:pt>
                <c:pt idx="5763">
                  <c:v>-1.1839999899999998</c:v>
                </c:pt>
                <c:pt idx="5764">
                  <c:v>-1.1759999899999998</c:v>
                </c:pt>
                <c:pt idx="5765">
                  <c:v>-1.1759999899999998</c:v>
                </c:pt>
                <c:pt idx="5766">
                  <c:v>-1.1679999899999998</c:v>
                </c:pt>
                <c:pt idx="5767">
                  <c:v>-1.1599999899999998</c:v>
                </c:pt>
                <c:pt idx="5768">
                  <c:v>-1.1679999899999998</c:v>
                </c:pt>
                <c:pt idx="5769">
                  <c:v>-1.1839999899999998</c:v>
                </c:pt>
                <c:pt idx="5770">
                  <c:v>-1.1759999899999998</c:v>
                </c:pt>
                <c:pt idx="5771">
                  <c:v>-1.1599999899999998</c:v>
                </c:pt>
                <c:pt idx="5772">
                  <c:v>-1.1759999899999998</c:v>
                </c:pt>
                <c:pt idx="5773">
                  <c:v>-1.1759999899999998</c:v>
                </c:pt>
                <c:pt idx="5774">
                  <c:v>-1.1599999899999998</c:v>
                </c:pt>
                <c:pt idx="5775">
                  <c:v>-1.1679999899999998</c:v>
                </c:pt>
                <c:pt idx="5776">
                  <c:v>-1.1759999899999998</c:v>
                </c:pt>
                <c:pt idx="5777">
                  <c:v>-1.1759999899999998</c:v>
                </c:pt>
                <c:pt idx="5778">
                  <c:v>-1.1679999899999998</c:v>
                </c:pt>
                <c:pt idx="5779">
                  <c:v>-1.1919999899999998</c:v>
                </c:pt>
                <c:pt idx="5780">
                  <c:v>-1.1919999899999998</c:v>
                </c:pt>
                <c:pt idx="5781">
                  <c:v>-1.1839999899999998</c:v>
                </c:pt>
                <c:pt idx="5782">
                  <c:v>-1.1839999899999998</c:v>
                </c:pt>
                <c:pt idx="5783">
                  <c:v>-1.1759999899999998</c:v>
                </c:pt>
                <c:pt idx="5784">
                  <c:v>-1.1679999899999998</c:v>
                </c:pt>
                <c:pt idx="5785">
                  <c:v>-1.1919999899999998</c:v>
                </c:pt>
                <c:pt idx="5786">
                  <c:v>-1.1839999899999998</c:v>
                </c:pt>
                <c:pt idx="5787">
                  <c:v>-1.1919999899999998</c:v>
                </c:pt>
                <c:pt idx="5788">
                  <c:v>-1.1759999899999998</c:v>
                </c:pt>
                <c:pt idx="5789">
                  <c:v>-1.1839999899999998</c:v>
                </c:pt>
                <c:pt idx="5790">
                  <c:v>-1.1759999899999998</c:v>
                </c:pt>
                <c:pt idx="5791">
                  <c:v>-1.1759999899999998</c:v>
                </c:pt>
                <c:pt idx="5792">
                  <c:v>-1.1599999899999998</c:v>
                </c:pt>
                <c:pt idx="5793">
                  <c:v>-1.1759999899999998</c:v>
                </c:pt>
                <c:pt idx="5794">
                  <c:v>-1.1599999899999998</c:v>
                </c:pt>
                <c:pt idx="5795">
                  <c:v>-1.1919999899999998</c:v>
                </c:pt>
                <c:pt idx="5796">
                  <c:v>-1.1599999899999998</c:v>
                </c:pt>
                <c:pt idx="5797">
                  <c:v>-1.1839999899999998</c:v>
                </c:pt>
                <c:pt idx="5798">
                  <c:v>-1.1759999899999998</c:v>
                </c:pt>
                <c:pt idx="5799">
                  <c:v>-1.1759999899999998</c:v>
                </c:pt>
                <c:pt idx="5800">
                  <c:v>-1.1919999899999998</c:v>
                </c:pt>
                <c:pt idx="5801">
                  <c:v>-1.1839999899999998</c:v>
                </c:pt>
                <c:pt idx="5802">
                  <c:v>-1.1919999899999998</c:v>
                </c:pt>
                <c:pt idx="5803">
                  <c:v>-1.1679999899999998</c:v>
                </c:pt>
                <c:pt idx="5804">
                  <c:v>-1.1839999899999998</c:v>
                </c:pt>
                <c:pt idx="5805">
                  <c:v>-1.1919999899999998</c:v>
                </c:pt>
                <c:pt idx="5806">
                  <c:v>-1.1839999899999998</c:v>
                </c:pt>
                <c:pt idx="5807">
                  <c:v>-1.1839999899999998</c:v>
                </c:pt>
                <c:pt idx="5808">
                  <c:v>-1.1919999899999998</c:v>
                </c:pt>
                <c:pt idx="5809">
                  <c:v>-1.1759999899999998</c:v>
                </c:pt>
                <c:pt idx="5810">
                  <c:v>-1.1759999899999998</c:v>
                </c:pt>
                <c:pt idx="5811">
                  <c:v>-1.1919999899999998</c:v>
                </c:pt>
                <c:pt idx="5812">
                  <c:v>-1.1999999899999998</c:v>
                </c:pt>
                <c:pt idx="5813">
                  <c:v>-1.1759999899999998</c:v>
                </c:pt>
                <c:pt idx="5814">
                  <c:v>-1.1839999899999998</c:v>
                </c:pt>
                <c:pt idx="5815">
                  <c:v>-1.1679999899999998</c:v>
                </c:pt>
                <c:pt idx="5816">
                  <c:v>-1.1919999899999998</c:v>
                </c:pt>
                <c:pt idx="5817">
                  <c:v>-1.1919999899999998</c:v>
                </c:pt>
                <c:pt idx="5818">
                  <c:v>-1.1839999899999998</c:v>
                </c:pt>
                <c:pt idx="5819">
                  <c:v>-1.1839999899999998</c:v>
                </c:pt>
                <c:pt idx="5820">
                  <c:v>-1.1759999899999998</c:v>
                </c:pt>
                <c:pt idx="5821">
                  <c:v>-1.1919999899999998</c:v>
                </c:pt>
                <c:pt idx="5822">
                  <c:v>-1.1839999899999998</c:v>
                </c:pt>
                <c:pt idx="5823">
                  <c:v>-1.1679999899999998</c:v>
                </c:pt>
                <c:pt idx="5824">
                  <c:v>-1.1999999899999998</c:v>
                </c:pt>
                <c:pt idx="5825">
                  <c:v>-1.1839999899999998</c:v>
                </c:pt>
                <c:pt idx="5826">
                  <c:v>-1.1759999899999998</c:v>
                </c:pt>
                <c:pt idx="5827">
                  <c:v>-1.1759999899999998</c:v>
                </c:pt>
                <c:pt idx="5828">
                  <c:v>-1.2079999899999982</c:v>
                </c:pt>
                <c:pt idx="5829">
                  <c:v>-1.1759999899999998</c:v>
                </c:pt>
                <c:pt idx="5830">
                  <c:v>-1.1839999899999998</c:v>
                </c:pt>
                <c:pt idx="5831">
                  <c:v>-1.1759999899999998</c:v>
                </c:pt>
                <c:pt idx="5832">
                  <c:v>-1.1759999899999998</c:v>
                </c:pt>
                <c:pt idx="5833">
                  <c:v>-1.1759999899999998</c:v>
                </c:pt>
                <c:pt idx="5834">
                  <c:v>-1.1919999899999998</c:v>
                </c:pt>
                <c:pt idx="5835">
                  <c:v>-1.1759999899999998</c:v>
                </c:pt>
                <c:pt idx="5836">
                  <c:v>-1.1919999899999998</c:v>
                </c:pt>
                <c:pt idx="5837">
                  <c:v>-1.1919999899999998</c:v>
                </c:pt>
                <c:pt idx="5838">
                  <c:v>-1.1919999899999998</c:v>
                </c:pt>
                <c:pt idx="5839">
                  <c:v>-1.1919999899999998</c:v>
                </c:pt>
                <c:pt idx="5840">
                  <c:v>-1.1919999899999998</c:v>
                </c:pt>
                <c:pt idx="5841">
                  <c:v>-1.1679999899999998</c:v>
                </c:pt>
                <c:pt idx="5842">
                  <c:v>-1.1679999899999998</c:v>
                </c:pt>
                <c:pt idx="5843">
                  <c:v>-1.1599999899999998</c:v>
                </c:pt>
                <c:pt idx="5844">
                  <c:v>-1.1759999899999998</c:v>
                </c:pt>
                <c:pt idx="5845">
                  <c:v>-1.1839999899999998</c:v>
                </c:pt>
                <c:pt idx="5846">
                  <c:v>-1.1599999899999998</c:v>
                </c:pt>
                <c:pt idx="5847">
                  <c:v>-1.1759999899999998</c:v>
                </c:pt>
                <c:pt idx="5848">
                  <c:v>-1.1919999899999998</c:v>
                </c:pt>
                <c:pt idx="5849">
                  <c:v>-1.1919999899999998</c:v>
                </c:pt>
                <c:pt idx="5850">
                  <c:v>-1.1759999899999998</c:v>
                </c:pt>
                <c:pt idx="5851">
                  <c:v>-1.1679999899999998</c:v>
                </c:pt>
                <c:pt idx="5852">
                  <c:v>-1.1759999899999998</c:v>
                </c:pt>
                <c:pt idx="5853">
                  <c:v>-1.1839999899999998</c:v>
                </c:pt>
                <c:pt idx="5854">
                  <c:v>-1.1759999899999998</c:v>
                </c:pt>
                <c:pt idx="5855">
                  <c:v>-1.1679999899999998</c:v>
                </c:pt>
                <c:pt idx="5856">
                  <c:v>-1.1839999899999998</c:v>
                </c:pt>
                <c:pt idx="5857">
                  <c:v>-1.1759999899999998</c:v>
                </c:pt>
                <c:pt idx="5858">
                  <c:v>-1.1919999899999998</c:v>
                </c:pt>
                <c:pt idx="5859">
                  <c:v>-1.1599999899999998</c:v>
                </c:pt>
                <c:pt idx="5860">
                  <c:v>-1.1999999899999998</c:v>
                </c:pt>
                <c:pt idx="5861">
                  <c:v>-1.1839999899999998</c:v>
                </c:pt>
                <c:pt idx="5862">
                  <c:v>-1.1519999899999998</c:v>
                </c:pt>
                <c:pt idx="5863">
                  <c:v>-1.1599999899999998</c:v>
                </c:pt>
                <c:pt idx="5864">
                  <c:v>-1.1679999899999998</c:v>
                </c:pt>
                <c:pt idx="5865">
                  <c:v>-1.1999999899999998</c:v>
                </c:pt>
                <c:pt idx="5866">
                  <c:v>-1.1679999899999998</c:v>
                </c:pt>
                <c:pt idx="5867">
                  <c:v>-1.1919999899999998</c:v>
                </c:pt>
                <c:pt idx="5868">
                  <c:v>-1.1679999899999998</c:v>
                </c:pt>
                <c:pt idx="5869">
                  <c:v>-1.1919999899999998</c:v>
                </c:pt>
                <c:pt idx="5870">
                  <c:v>-1.1759999899999998</c:v>
                </c:pt>
                <c:pt idx="5871">
                  <c:v>-1.1759999899999998</c:v>
                </c:pt>
                <c:pt idx="5872">
                  <c:v>-1.1599999899999998</c:v>
                </c:pt>
                <c:pt idx="5873">
                  <c:v>-1.1759999899999998</c:v>
                </c:pt>
                <c:pt idx="5874">
                  <c:v>-1.1839999899999998</c:v>
                </c:pt>
                <c:pt idx="5875">
                  <c:v>-1.1919999899999998</c:v>
                </c:pt>
                <c:pt idx="5876">
                  <c:v>-1.1919999899999998</c:v>
                </c:pt>
                <c:pt idx="5877">
                  <c:v>-1.1839999899999998</c:v>
                </c:pt>
                <c:pt idx="5878">
                  <c:v>-1.1919999899999998</c:v>
                </c:pt>
                <c:pt idx="5879">
                  <c:v>-1.1919999899999998</c:v>
                </c:pt>
                <c:pt idx="5880">
                  <c:v>-1.1679999899999998</c:v>
                </c:pt>
                <c:pt idx="5881">
                  <c:v>-1.1839999899999998</c:v>
                </c:pt>
                <c:pt idx="5882">
                  <c:v>-1.1679999899999998</c:v>
                </c:pt>
                <c:pt idx="5883">
                  <c:v>-1.1839999899999998</c:v>
                </c:pt>
                <c:pt idx="5884">
                  <c:v>-1.1839999899999998</c:v>
                </c:pt>
                <c:pt idx="5885">
                  <c:v>-1.1839999899999998</c:v>
                </c:pt>
                <c:pt idx="5886">
                  <c:v>-1.1759999899999998</c:v>
                </c:pt>
                <c:pt idx="5887">
                  <c:v>-1.1679999899999998</c:v>
                </c:pt>
                <c:pt idx="5888">
                  <c:v>-1.1839999899999998</c:v>
                </c:pt>
                <c:pt idx="5889">
                  <c:v>-1.1839999899999998</c:v>
                </c:pt>
                <c:pt idx="5890">
                  <c:v>-1.1839999899999998</c:v>
                </c:pt>
                <c:pt idx="5891">
                  <c:v>-1.1839999899999998</c:v>
                </c:pt>
                <c:pt idx="5892">
                  <c:v>-1.1679999899999998</c:v>
                </c:pt>
                <c:pt idx="5893">
                  <c:v>-1.1679999899999998</c:v>
                </c:pt>
                <c:pt idx="5894">
                  <c:v>-1.1919999899999998</c:v>
                </c:pt>
                <c:pt idx="5895">
                  <c:v>-1.1759999899999998</c:v>
                </c:pt>
                <c:pt idx="5896">
                  <c:v>-1.1599999899999998</c:v>
                </c:pt>
                <c:pt idx="5897">
                  <c:v>-1.1919999899999998</c:v>
                </c:pt>
                <c:pt idx="5898">
                  <c:v>-1.1759999899999998</c:v>
                </c:pt>
                <c:pt idx="5899">
                  <c:v>-1.1599999899999998</c:v>
                </c:pt>
                <c:pt idx="5900">
                  <c:v>-1.1759999899999998</c:v>
                </c:pt>
                <c:pt idx="5901">
                  <c:v>-1.1839999899999998</c:v>
                </c:pt>
                <c:pt idx="5902">
                  <c:v>-1.1759999899999998</c:v>
                </c:pt>
                <c:pt idx="5903">
                  <c:v>-1.1759999899999998</c:v>
                </c:pt>
                <c:pt idx="5904">
                  <c:v>-1.1759999899999998</c:v>
                </c:pt>
                <c:pt idx="5905">
                  <c:v>-1.1759999899999998</c:v>
                </c:pt>
                <c:pt idx="5906">
                  <c:v>-1.1839999899999998</c:v>
                </c:pt>
                <c:pt idx="5907">
                  <c:v>-1.1759999899999998</c:v>
                </c:pt>
                <c:pt idx="5908">
                  <c:v>-1.1759999899999998</c:v>
                </c:pt>
                <c:pt idx="5909">
                  <c:v>-1.1599999899999998</c:v>
                </c:pt>
                <c:pt idx="5910">
                  <c:v>-1.1679999899999998</c:v>
                </c:pt>
                <c:pt idx="5911">
                  <c:v>-1.1759999899999998</c:v>
                </c:pt>
                <c:pt idx="5912">
                  <c:v>-1.1759999899999998</c:v>
                </c:pt>
                <c:pt idx="5913">
                  <c:v>-1.1759999899999998</c:v>
                </c:pt>
                <c:pt idx="5914">
                  <c:v>-1.1919999899999998</c:v>
                </c:pt>
                <c:pt idx="5915">
                  <c:v>-1.1759999899999998</c:v>
                </c:pt>
                <c:pt idx="5916">
                  <c:v>-1.1839999899999998</c:v>
                </c:pt>
                <c:pt idx="5917">
                  <c:v>-1.1759999899999998</c:v>
                </c:pt>
                <c:pt idx="5918">
                  <c:v>-1.1759999899999998</c:v>
                </c:pt>
                <c:pt idx="5919">
                  <c:v>-1.1759999899999998</c:v>
                </c:pt>
                <c:pt idx="5920">
                  <c:v>-1.1679999899999998</c:v>
                </c:pt>
                <c:pt idx="5921">
                  <c:v>-1.1759999899999998</c:v>
                </c:pt>
                <c:pt idx="5922">
                  <c:v>-1.1919999899999998</c:v>
                </c:pt>
                <c:pt idx="5923">
                  <c:v>-1.1919999899999998</c:v>
                </c:pt>
                <c:pt idx="5924">
                  <c:v>-1.1679999899999998</c:v>
                </c:pt>
                <c:pt idx="5925">
                  <c:v>-1.1919999899999998</c:v>
                </c:pt>
                <c:pt idx="5926">
                  <c:v>-1.1839999899999998</c:v>
                </c:pt>
                <c:pt idx="5927">
                  <c:v>-1.1839999899999998</c:v>
                </c:pt>
                <c:pt idx="5928">
                  <c:v>-1.1759999899999998</c:v>
                </c:pt>
                <c:pt idx="5929">
                  <c:v>-1.1839999899999998</c:v>
                </c:pt>
                <c:pt idx="5930">
                  <c:v>-1.1679999899999998</c:v>
                </c:pt>
                <c:pt idx="5931">
                  <c:v>-1.1919999899999998</c:v>
                </c:pt>
                <c:pt idx="5932">
                  <c:v>-1.1919999899999998</c:v>
                </c:pt>
                <c:pt idx="5933">
                  <c:v>-1.1679999899999998</c:v>
                </c:pt>
                <c:pt idx="5934">
                  <c:v>-1.1759999899999998</c:v>
                </c:pt>
                <c:pt idx="5935">
                  <c:v>-1.1919999899999998</c:v>
                </c:pt>
                <c:pt idx="5936">
                  <c:v>-1.1839999899999998</c:v>
                </c:pt>
                <c:pt idx="5937">
                  <c:v>-1.1999999899999998</c:v>
                </c:pt>
                <c:pt idx="5938">
                  <c:v>-1.1839999899999998</c:v>
                </c:pt>
                <c:pt idx="5939">
                  <c:v>-1.1679999899999998</c:v>
                </c:pt>
                <c:pt idx="5940">
                  <c:v>-1.1759999899999998</c:v>
                </c:pt>
                <c:pt idx="5941">
                  <c:v>-1.1919999899999998</c:v>
                </c:pt>
                <c:pt idx="5942">
                  <c:v>-1.1999999899999998</c:v>
                </c:pt>
                <c:pt idx="5943">
                  <c:v>-1.1999999899999998</c:v>
                </c:pt>
                <c:pt idx="5944">
                  <c:v>-1.1759999899999998</c:v>
                </c:pt>
                <c:pt idx="5945">
                  <c:v>-1.1759999899999998</c:v>
                </c:pt>
                <c:pt idx="5946">
                  <c:v>-1.1759999899999998</c:v>
                </c:pt>
                <c:pt idx="5947">
                  <c:v>-1.1679999899999998</c:v>
                </c:pt>
                <c:pt idx="5948">
                  <c:v>-1.1759999899999998</c:v>
                </c:pt>
                <c:pt idx="5949">
                  <c:v>-1.1759999899999998</c:v>
                </c:pt>
                <c:pt idx="5950">
                  <c:v>-1.1679999899999998</c:v>
                </c:pt>
                <c:pt idx="5951">
                  <c:v>-1.1759999899999998</c:v>
                </c:pt>
                <c:pt idx="5952">
                  <c:v>-1.1919999899999998</c:v>
                </c:pt>
                <c:pt idx="5953">
                  <c:v>-1.1759999899999998</c:v>
                </c:pt>
                <c:pt idx="5954">
                  <c:v>-1.1999999899999998</c:v>
                </c:pt>
                <c:pt idx="5955">
                  <c:v>-1.1759999899999998</c:v>
                </c:pt>
                <c:pt idx="5956">
                  <c:v>-1.1679999899999998</c:v>
                </c:pt>
                <c:pt idx="5957">
                  <c:v>-1.1919999899999998</c:v>
                </c:pt>
                <c:pt idx="5958">
                  <c:v>-1.1919999899999998</c:v>
                </c:pt>
                <c:pt idx="5959">
                  <c:v>-1.1679999899999998</c:v>
                </c:pt>
                <c:pt idx="5960">
                  <c:v>-1.1839999899999998</c:v>
                </c:pt>
                <c:pt idx="5961">
                  <c:v>-1.1839999899999998</c:v>
                </c:pt>
                <c:pt idx="5962">
                  <c:v>-1.1839999899999998</c:v>
                </c:pt>
                <c:pt idx="5963">
                  <c:v>-1.1919999899999998</c:v>
                </c:pt>
                <c:pt idx="5964">
                  <c:v>-1.1839999899999998</c:v>
                </c:pt>
                <c:pt idx="5965">
                  <c:v>-1.1759999899999998</c:v>
                </c:pt>
                <c:pt idx="5966">
                  <c:v>-1.1919999899999998</c:v>
                </c:pt>
                <c:pt idx="5967">
                  <c:v>-1.1759999899999998</c:v>
                </c:pt>
                <c:pt idx="5968">
                  <c:v>-1.1919999899999998</c:v>
                </c:pt>
                <c:pt idx="5969">
                  <c:v>-1.1759999899999998</c:v>
                </c:pt>
                <c:pt idx="5970">
                  <c:v>-1.1839999899999998</c:v>
                </c:pt>
                <c:pt idx="5971">
                  <c:v>-1.1919999899999998</c:v>
                </c:pt>
                <c:pt idx="5972">
                  <c:v>-1.1999999899999998</c:v>
                </c:pt>
                <c:pt idx="5973">
                  <c:v>-1.1839999899999998</c:v>
                </c:pt>
                <c:pt idx="5974">
                  <c:v>-1.1759999899999998</c:v>
                </c:pt>
                <c:pt idx="5975">
                  <c:v>-1.1679999899999998</c:v>
                </c:pt>
                <c:pt idx="5976">
                  <c:v>-1.1919999899999998</c:v>
                </c:pt>
                <c:pt idx="5977">
                  <c:v>-1.1999999899999998</c:v>
                </c:pt>
                <c:pt idx="5978">
                  <c:v>-1.1839999899999998</c:v>
                </c:pt>
                <c:pt idx="5979">
                  <c:v>-1.1519999899999998</c:v>
                </c:pt>
                <c:pt idx="5980">
                  <c:v>-1.1759999899999998</c:v>
                </c:pt>
                <c:pt idx="5981">
                  <c:v>-1.1679999899999998</c:v>
                </c:pt>
                <c:pt idx="5982">
                  <c:v>-1.1919999899999998</c:v>
                </c:pt>
                <c:pt idx="5983">
                  <c:v>-1.1919999899999998</c:v>
                </c:pt>
                <c:pt idx="5984">
                  <c:v>-1.1599999899999998</c:v>
                </c:pt>
                <c:pt idx="5985">
                  <c:v>-1.1919999899999998</c:v>
                </c:pt>
                <c:pt idx="5986">
                  <c:v>-1.1919999899999998</c:v>
                </c:pt>
                <c:pt idx="5987">
                  <c:v>-1.1759999899999998</c:v>
                </c:pt>
                <c:pt idx="5988">
                  <c:v>-1.1839999899999998</c:v>
                </c:pt>
                <c:pt idx="5989">
                  <c:v>-1.1759999899999998</c:v>
                </c:pt>
                <c:pt idx="5990">
                  <c:v>-1.1839999899999998</c:v>
                </c:pt>
                <c:pt idx="5991">
                  <c:v>-1.1839999899999998</c:v>
                </c:pt>
                <c:pt idx="5992">
                  <c:v>-1.1919999899999998</c:v>
                </c:pt>
                <c:pt idx="5993">
                  <c:v>-1.1839999899999998</c:v>
                </c:pt>
                <c:pt idx="5994">
                  <c:v>-1.1839999899999998</c:v>
                </c:pt>
                <c:pt idx="5995">
                  <c:v>-1.1679999899999998</c:v>
                </c:pt>
                <c:pt idx="5996">
                  <c:v>-1.1919999899999998</c:v>
                </c:pt>
                <c:pt idx="5997">
                  <c:v>-1.1919999899999998</c:v>
                </c:pt>
                <c:pt idx="5998">
                  <c:v>-1.1919999899999998</c:v>
                </c:pt>
                <c:pt idx="5999">
                  <c:v>-1.1919999899999998</c:v>
                </c:pt>
                <c:pt idx="6000">
                  <c:v>-1.1919999899999998</c:v>
                </c:pt>
                <c:pt idx="6001">
                  <c:v>-1.1919999899999998</c:v>
                </c:pt>
                <c:pt idx="6002">
                  <c:v>-1.1919999899999998</c:v>
                </c:pt>
                <c:pt idx="6003">
                  <c:v>-1.1839999899999998</c:v>
                </c:pt>
                <c:pt idx="6004">
                  <c:v>-1.1839999899999998</c:v>
                </c:pt>
                <c:pt idx="6005">
                  <c:v>-1.1839999899999998</c:v>
                </c:pt>
                <c:pt idx="6006">
                  <c:v>-1.1839999899999998</c:v>
                </c:pt>
                <c:pt idx="6007">
                  <c:v>-1.1759999899999998</c:v>
                </c:pt>
                <c:pt idx="6008">
                  <c:v>-1.1839999899999998</c:v>
                </c:pt>
                <c:pt idx="6009">
                  <c:v>-1.1999999899999998</c:v>
                </c:pt>
                <c:pt idx="6010">
                  <c:v>-1.1999999899999998</c:v>
                </c:pt>
                <c:pt idx="6011">
                  <c:v>-1.1919999899999998</c:v>
                </c:pt>
                <c:pt idx="6012">
                  <c:v>-1.1759999899999998</c:v>
                </c:pt>
                <c:pt idx="6013">
                  <c:v>-1.1999999899999998</c:v>
                </c:pt>
                <c:pt idx="6014">
                  <c:v>-1.1759999899999998</c:v>
                </c:pt>
                <c:pt idx="6015">
                  <c:v>-1.1919999899999998</c:v>
                </c:pt>
                <c:pt idx="6016">
                  <c:v>-1.1919999899999998</c:v>
                </c:pt>
                <c:pt idx="6017">
                  <c:v>-1.1919999899999998</c:v>
                </c:pt>
                <c:pt idx="6018">
                  <c:v>-1.1919999899999998</c:v>
                </c:pt>
                <c:pt idx="6019">
                  <c:v>-1.1839999899999998</c:v>
                </c:pt>
                <c:pt idx="6020">
                  <c:v>-1.1999999899999998</c:v>
                </c:pt>
                <c:pt idx="6021">
                  <c:v>-1.1919999899999998</c:v>
                </c:pt>
                <c:pt idx="6022">
                  <c:v>-1.1999999899999998</c:v>
                </c:pt>
                <c:pt idx="6023">
                  <c:v>-1.1919999899999998</c:v>
                </c:pt>
                <c:pt idx="6024">
                  <c:v>-1.1839999899999998</c:v>
                </c:pt>
                <c:pt idx="6025">
                  <c:v>-1.1999999899999998</c:v>
                </c:pt>
                <c:pt idx="6026">
                  <c:v>-1.1839999899999998</c:v>
                </c:pt>
                <c:pt idx="6027">
                  <c:v>-1.1919999899999998</c:v>
                </c:pt>
                <c:pt idx="6028">
                  <c:v>-1.1919999899999998</c:v>
                </c:pt>
                <c:pt idx="6029">
                  <c:v>-1.1999999899999998</c:v>
                </c:pt>
                <c:pt idx="6030">
                  <c:v>-1.1919999899999998</c:v>
                </c:pt>
                <c:pt idx="6031">
                  <c:v>-1.1919999899999998</c:v>
                </c:pt>
                <c:pt idx="6032">
                  <c:v>-1.1999999899999998</c:v>
                </c:pt>
                <c:pt idx="6033">
                  <c:v>-1.1759999899999998</c:v>
                </c:pt>
                <c:pt idx="6034">
                  <c:v>-1.1839999899999998</c:v>
                </c:pt>
                <c:pt idx="6035">
                  <c:v>-1.1919999899999998</c:v>
                </c:pt>
                <c:pt idx="6036">
                  <c:v>-1.1919999899999998</c:v>
                </c:pt>
                <c:pt idx="6037">
                  <c:v>-1.1839999899999998</c:v>
                </c:pt>
                <c:pt idx="6038">
                  <c:v>-1.1999999899999998</c:v>
                </c:pt>
                <c:pt idx="6039">
                  <c:v>-1.1919999899999998</c:v>
                </c:pt>
                <c:pt idx="6040">
                  <c:v>-1.1759999899999998</c:v>
                </c:pt>
                <c:pt idx="6041">
                  <c:v>-1.1999999899999998</c:v>
                </c:pt>
                <c:pt idx="6042">
                  <c:v>-1.1999999899999998</c:v>
                </c:pt>
                <c:pt idx="6043">
                  <c:v>-1.1839999899999998</c:v>
                </c:pt>
                <c:pt idx="6044">
                  <c:v>-1.1839999899999998</c:v>
                </c:pt>
                <c:pt idx="6045">
                  <c:v>-1.1919999899999998</c:v>
                </c:pt>
                <c:pt idx="6046">
                  <c:v>-1.1999999899999998</c:v>
                </c:pt>
                <c:pt idx="6047">
                  <c:v>-1.1999999899999998</c:v>
                </c:pt>
                <c:pt idx="6048">
                  <c:v>-1.1999999899999998</c:v>
                </c:pt>
                <c:pt idx="6049">
                  <c:v>-1.1999999899999998</c:v>
                </c:pt>
                <c:pt idx="6050">
                  <c:v>-1.1919999899999998</c:v>
                </c:pt>
                <c:pt idx="6051">
                  <c:v>-1.1839999899999998</c:v>
                </c:pt>
                <c:pt idx="6052">
                  <c:v>-1.1839999899999998</c:v>
                </c:pt>
                <c:pt idx="6053">
                  <c:v>-1.1759999899999998</c:v>
                </c:pt>
                <c:pt idx="6054">
                  <c:v>-1.1839999899999998</c:v>
                </c:pt>
                <c:pt idx="6055">
                  <c:v>-1.1919999899999998</c:v>
                </c:pt>
                <c:pt idx="6056">
                  <c:v>-1.1759999899999998</c:v>
                </c:pt>
                <c:pt idx="6057">
                  <c:v>-1.1759999899999998</c:v>
                </c:pt>
                <c:pt idx="6058">
                  <c:v>-1.1919999899999998</c:v>
                </c:pt>
                <c:pt idx="6059">
                  <c:v>-1.1599999899999998</c:v>
                </c:pt>
                <c:pt idx="6060">
                  <c:v>-1.1839999899999998</c:v>
                </c:pt>
                <c:pt idx="6061">
                  <c:v>-1.1999999899999998</c:v>
                </c:pt>
                <c:pt idx="6062">
                  <c:v>-1.1839999899999998</c:v>
                </c:pt>
                <c:pt idx="6063">
                  <c:v>-1.1759999899999998</c:v>
                </c:pt>
                <c:pt idx="6064">
                  <c:v>-1.1839999899999998</c:v>
                </c:pt>
                <c:pt idx="6065">
                  <c:v>-1.1999999899999998</c:v>
                </c:pt>
                <c:pt idx="6066">
                  <c:v>-1.1839999899999998</c:v>
                </c:pt>
                <c:pt idx="6067">
                  <c:v>-1.1839999899999998</c:v>
                </c:pt>
                <c:pt idx="6068">
                  <c:v>-1.1919999899999998</c:v>
                </c:pt>
                <c:pt idx="6069">
                  <c:v>-1.1759999899999998</c:v>
                </c:pt>
                <c:pt idx="6070">
                  <c:v>-1.1679999899999998</c:v>
                </c:pt>
                <c:pt idx="6071">
                  <c:v>-1.1919999899999998</c:v>
                </c:pt>
                <c:pt idx="6072">
                  <c:v>-1.1759999899999998</c:v>
                </c:pt>
                <c:pt idx="6073">
                  <c:v>-1.1919999899999998</c:v>
                </c:pt>
                <c:pt idx="6074">
                  <c:v>-1.1999999899999998</c:v>
                </c:pt>
                <c:pt idx="6075">
                  <c:v>-1.1919999899999998</c:v>
                </c:pt>
                <c:pt idx="6076">
                  <c:v>-1.1759999899999998</c:v>
                </c:pt>
                <c:pt idx="6077">
                  <c:v>-1.1999999899999998</c:v>
                </c:pt>
                <c:pt idx="6078">
                  <c:v>-1.1919999899999998</c:v>
                </c:pt>
                <c:pt idx="6079">
                  <c:v>-1.1759999899999998</c:v>
                </c:pt>
                <c:pt idx="6080">
                  <c:v>-1.1679999899999998</c:v>
                </c:pt>
                <c:pt idx="6081">
                  <c:v>-1.1759999899999998</c:v>
                </c:pt>
                <c:pt idx="6082">
                  <c:v>-1.1919999899999998</c:v>
                </c:pt>
                <c:pt idx="6083">
                  <c:v>-1.1759999899999998</c:v>
                </c:pt>
                <c:pt idx="6084">
                  <c:v>-1.1919999899999998</c:v>
                </c:pt>
                <c:pt idx="6085">
                  <c:v>-1.1919999899999998</c:v>
                </c:pt>
                <c:pt idx="6086">
                  <c:v>-1.1919999899999998</c:v>
                </c:pt>
                <c:pt idx="6087">
                  <c:v>-1.1839999899999998</c:v>
                </c:pt>
                <c:pt idx="6088">
                  <c:v>-1.1839999899999998</c:v>
                </c:pt>
                <c:pt idx="6089">
                  <c:v>-1.1759999899999998</c:v>
                </c:pt>
                <c:pt idx="6090">
                  <c:v>-1.1919999899999998</c:v>
                </c:pt>
                <c:pt idx="6091">
                  <c:v>-1.1919999899999998</c:v>
                </c:pt>
                <c:pt idx="6092">
                  <c:v>-1.1919999899999998</c:v>
                </c:pt>
                <c:pt idx="6093">
                  <c:v>-1.1919999899999998</c:v>
                </c:pt>
                <c:pt idx="6094">
                  <c:v>-1.1839999899999998</c:v>
                </c:pt>
                <c:pt idx="6095">
                  <c:v>-1.1759999899999998</c:v>
                </c:pt>
                <c:pt idx="6096">
                  <c:v>-1.1999999899999998</c:v>
                </c:pt>
                <c:pt idx="6097">
                  <c:v>-1.1999999899999998</c:v>
                </c:pt>
                <c:pt idx="6098">
                  <c:v>-1.1919999899999998</c:v>
                </c:pt>
                <c:pt idx="6099">
                  <c:v>-1.1919999899999998</c:v>
                </c:pt>
                <c:pt idx="6100">
                  <c:v>-1.1919999899999998</c:v>
                </c:pt>
                <c:pt idx="6101">
                  <c:v>-1.1999999899999998</c:v>
                </c:pt>
                <c:pt idx="6102">
                  <c:v>-1.1919999899999998</c:v>
                </c:pt>
                <c:pt idx="6103">
                  <c:v>-1.1839999899999998</c:v>
                </c:pt>
                <c:pt idx="6104">
                  <c:v>-1.1759999899999998</c:v>
                </c:pt>
                <c:pt idx="6105">
                  <c:v>-1.1759999899999998</c:v>
                </c:pt>
                <c:pt idx="6106">
                  <c:v>-1.1759999899999998</c:v>
                </c:pt>
                <c:pt idx="6107">
                  <c:v>-1.1839999899999998</c:v>
                </c:pt>
                <c:pt idx="6108">
                  <c:v>-1.1919999899999998</c:v>
                </c:pt>
                <c:pt idx="6109">
                  <c:v>-1.1999999899999998</c:v>
                </c:pt>
                <c:pt idx="6110">
                  <c:v>-1.1759999899999998</c:v>
                </c:pt>
                <c:pt idx="6111">
                  <c:v>-1.1759999899999998</c:v>
                </c:pt>
                <c:pt idx="6112">
                  <c:v>-1.1759999899999998</c:v>
                </c:pt>
                <c:pt idx="6113">
                  <c:v>-1.1679999899999998</c:v>
                </c:pt>
                <c:pt idx="6114">
                  <c:v>-1.1839999899999998</c:v>
                </c:pt>
                <c:pt idx="6115">
                  <c:v>-1.1759999899999998</c:v>
                </c:pt>
                <c:pt idx="6116">
                  <c:v>-1.1999999899999998</c:v>
                </c:pt>
                <c:pt idx="6117">
                  <c:v>-1.1839999899999998</c:v>
                </c:pt>
                <c:pt idx="6118">
                  <c:v>-1.1999999899999998</c:v>
                </c:pt>
                <c:pt idx="6119">
                  <c:v>-1.1599999899999998</c:v>
                </c:pt>
                <c:pt idx="6120">
                  <c:v>-1.1919999899999998</c:v>
                </c:pt>
                <c:pt idx="6121">
                  <c:v>-1.1919999899999998</c:v>
                </c:pt>
                <c:pt idx="6122">
                  <c:v>-1.1919999899999998</c:v>
                </c:pt>
                <c:pt idx="6123">
                  <c:v>-1.1839999899999998</c:v>
                </c:pt>
                <c:pt idx="6124">
                  <c:v>-1.1759999899999998</c:v>
                </c:pt>
                <c:pt idx="6125">
                  <c:v>-1.1919999899999998</c:v>
                </c:pt>
                <c:pt idx="6126">
                  <c:v>-1.1759999899999998</c:v>
                </c:pt>
                <c:pt idx="6127">
                  <c:v>-1.1679999899999998</c:v>
                </c:pt>
                <c:pt idx="6128">
                  <c:v>-1.1999999899999998</c:v>
                </c:pt>
                <c:pt idx="6129">
                  <c:v>-1.1759999899999998</c:v>
                </c:pt>
                <c:pt idx="6130">
                  <c:v>-1.1919999899999998</c:v>
                </c:pt>
                <c:pt idx="6131">
                  <c:v>-1.1919999899999998</c:v>
                </c:pt>
                <c:pt idx="6132">
                  <c:v>-1.1679999899999998</c:v>
                </c:pt>
                <c:pt idx="6133">
                  <c:v>-1.1999999899999998</c:v>
                </c:pt>
                <c:pt idx="6134">
                  <c:v>-1.1839999899999998</c:v>
                </c:pt>
                <c:pt idx="6135">
                  <c:v>-1.1759999899999998</c:v>
                </c:pt>
                <c:pt idx="6136">
                  <c:v>-1.1839999899999998</c:v>
                </c:pt>
                <c:pt idx="6137">
                  <c:v>-1.1759999899999998</c:v>
                </c:pt>
                <c:pt idx="6138">
                  <c:v>-1.1679999899999998</c:v>
                </c:pt>
                <c:pt idx="6139">
                  <c:v>-1.1919999899999998</c:v>
                </c:pt>
                <c:pt idx="6140">
                  <c:v>-1.1919999899999998</c:v>
                </c:pt>
                <c:pt idx="6141">
                  <c:v>-1.1919999899999998</c:v>
                </c:pt>
                <c:pt idx="6142">
                  <c:v>-1.1919999899999998</c:v>
                </c:pt>
                <c:pt idx="6143">
                  <c:v>-1.1919999899999998</c:v>
                </c:pt>
                <c:pt idx="6144">
                  <c:v>-1.1759999899999998</c:v>
                </c:pt>
                <c:pt idx="6145">
                  <c:v>-1.1999999899999998</c:v>
                </c:pt>
                <c:pt idx="6146">
                  <c:v>-1.1919999899999998</c:v>
                </c:pt>
                <c:pt idx="6147">
                  <c:v>-1.1919999899999998</c:v>
                </c:pt>
                <c:pt idx="6148">
                  <c:v>-1.1999999899999998</c:v>
                </c:pt>
                <c:pt idx="6149">
                  <c:v>-1.1999999899999998</c:v>
                </c:pt>
                <c:pt idx="6150">
                  <c:v>-1.1919999899999998</c:v>
                </c:pt>
                <c:pt idx="6151">
                  <c:v>-1.1919999899999998</c:v>
                </c:pt>
                <c:pt idx="6152">
                  <c:v>-1.1839999899999998</c:v>
                </c:pt>
                <c:pt idx="6153">
                  <c:v>-1.1919999899999998</c:v>
                </c:pt>
                <c:pt idx="6154">
                  <c:v>-1.1919999899999998</c:v>
                </c:pt>
                <c:pt idx="6155">
                  <c:v>-1.1839999899999998</c:v>
                </c:pt>
                <c:pt idx="6156">
                  <c:v>-1.1759999899999998</c:v>
                </c:pt>
                <c:pt idx="6157">
                  <c:v>-1.1999999899999998</c:v>
                </c:pt>
                <c:pt idx="6158">
                  <c:v>-1.1919999899999998</c:v>
                </c:pt>
                <c:pt idx="6159">
                  <c:v>-1.1999999899999998</c:v>
                </c:pt>
                <c:pt idx="6160">
                  <c:v>-1.1919999899999998</c:v>
                </c:pt>
                <c:pt idx="6161">
                  <c:v>-1.1759999899999998</c:v>
                </c:pt>
                <c:pt idx="6162">
                  <c:v>-1.1839999899999998</c:v>
                </c:pt>
                <c:pt idx="6163">
                  <c:v>-1.1759999899999998</c:v>
                </c:pt>
                <c:pt idx="6164">
                  <c:v>-1.1839999899999998</c:v>
                </c:pt>
                <c:pt idx="6165">
                  <c:v>-1.1999999899999998</c:v>
                </c:pt>
                <c:pt idx="6166">
                  <c:v>-1.1839999899999998</c:v>
                </c:pt>
                <c:pt idx="6167">
                  <c:v>-1.1759999899999998</c:v>
                </c:pt>
                <c:pt idx="6168">
                  <c:v>-1.1919999899999998</c:v>
                </c:pt>
                <c:pt idx="6169">
                  <c:v>-1.1999999899999998</c:v>
                </c:pt>
                <c:pt idx="6170">
                  <c:v>-1.1759999899999998</c:v>
                </c:pt>
                <c:pt idx="6171">
                  <c:v>-1.1999999899999998</c:v>
                </c:pt>
                <c:pt idx="6172">
                  <c:v>-1.1759999899999998</c:v>
                </c:pt>
                <c:pt idx="6173">
                  <c:v>-1.1759999899999998</c:v>
                </c:pt>
                <c:pt idx="6174">
                  <c:v>-1.1759999899999998</c:v>
                </c:pt>
                <c:pt idx="6175">
                  <c:v>-1.1999999899999998</c:v>
                </c:pt>
                <c:pt idx="6176">
                  <c:v>-1.1999999899999998</c:v>
                </c:pt>
                <c:pt idx="6177">
                  <c:v>-1.1839999899999998</c:v>
                </c:pt>
                <c:pt idx="6178">
                  <c:v>-1.1839999899999998</c:v>
                </c:pt>
                <c:pt idx="6179">
                  <c:v>-1.1679999899999998</c:v>
                </c:pt>
                <c:pt idx="6180">
                  <c:v>-1.1759999899999998</c:v>
                </c:pt>
                <c:pt idx="6181">
                  <c:v>-1.1919999899999998</c:v>
                </c:pt>
                <c:pt idx="6182">
                  <c:v>-1.2159999899999983</c:v>
                </c:pt>
                <c:pt idx="6183">
                  <c:v>-1.1999999899999998</c:v>
                </c:pt>
                <c:pt idx="6184">
                  <c:v>-1.1919999899999998</c:v>
                </c:pt>
                <c:pt idx="6185">
                  <c:v>-1.1999999899999998</c:v>
                </c:pt>
                <c:pt idx="6186">
                  <c:v>-1.1759999899999998</c:v>
                </c:pt>
                <c:pt idx="6187">
                  <c:v>-1.1919999899999998</c:v>
                </c:pt>
                <c:pt idx="6188">
                  <c:v>-1.1919999899999998</c:v>
                </c:pt>
                <c:pt idx="6189">
                  <c:v>-1.1999999899999998</c:v>
                </c:pt>
                <c:pt idx="6190">
                  <c:v>-1.1679999899999998</c:v>
                </c:pt>
                <c:pt idx="6191">
                  <c:v>-1.1679999899999998</c:v>
                </c:pt>
                <c:pt idx="6192">
                  <c:v>-1.1759999899999998</c:v>
                </c:pt>
                <c:pt idx="6193">
                  <c:v>-1.1999999899999998</c:v>
                </c:pt>
                <c:pt idx="6194">
                  <c:v>-1.1839999899999998</c:v>
                </c:pt>
                <c:pt idx="6195">
                  <c:v>-1.1759999899999998</c:v>
                </c:pt>
                <c:pt idx="6196">
                  <c:v>-1.1679999899999998</c:v>
                </c:pt>
                <c:pt idx="6197">
                  <c:v>-1.1839999899999998</c:v>
                </c:pt>
                <c:pt idx="6198">
                  <c:v>-1.1919999899999998</c:v>
                </c:pt>
                <c:pt idx="6199">
                  <c:v>-1.1679999899999998</c:v>
                </c:pt>
                <c:pt idx="6200">
                  <c:v>-1.1839999899999998</c:v>
                </c:pt>
                <c:pt idx="6201">
                  <c:v>-1.1839999899999998</c:v>
                </c:pt>
                <c:pt idx="6202">
                  <c:v>-1.1679999899999998</c:v>
                </c:pt>
                <c:pt idx="6203">
                  <c:v>-1.1919999899999998</c:v>
                </c:pt>
                <c:pt idx="6204">
                  <c:v>-1.1839999899999998</c:v>
                </c:pt>
                <c:pt idx="6205">
                  <c:v>-1.1999999899999998</c:v>
                </c:pt>
                <c:pt idx="6206">
                  <c:v>-1.1919999899999998</c:v>
                </c:pt>
                <c:pt idx="6207">
                  <c:v>-1.1919999899999998</c:v>
                </c:pt>
                <c:pt idx="6208">
                  <c:v>-1.1759999899999998</c:v>
                </c:pt>
                <c:pt idx="6209">
                  <c:v>-1.1999999899999998</c:v>
                </c:pt>
                <c:pt idx="6210">
                  <c:v>-1.1919999899999998</c:v>
                </c:pt>
                <c:pt idx="6211">
                  <c:v>-1.1759999899999998</c:v>
                </c:pt>
                <c:pt idx="6212">
                  <c:v>-1.1759999899999998</c:v>
                </c:pt>
                <c:pt idx="6213">
                  <c:v>-1.1759999899999998</c:v>
                </c:pt>
                <c:pt idx="6214">
                  <c:v>-1.1919999899999998</c:v>
                </c:pt>
                <c:pt idx="6215">
                  <c:v>-1.1759999899999998</c:v>
                </c:pt>
                <c:pt idx="6216">
                  <c:v>-1.1839999899999998</c:v>
                </c:pt>
                <c:pt idx="6217">
                  <c:v>-1.1919999899999998</c:v>
                </c:pt>
                <c:pt idx="6218">
                  <c:v>-1.1919999899999998</c:v>
                </c:pt>
                <c:pt idx="6219">
                  <c:v>-1.1919999899999998</c:v>
                </c:pt>
                <c:pt idx="6220">
                  <c:v>-1.1759999899999998</c:v>
                </c:pt>
                <c:pt idx="6221">
                  <c:v>-1.1919999899999998</c:v>
                </c:pt>
                <c:pt idx="6222">
                  <c:v>-1.1759999899999998</c:v>
                </c:pt>
                <c:pt idx="6223">
                  <c:v>-1.1999999899999998</c:v>
                </c:pt>
                <c:pt idx="6224">
                  <c:v>-1.1919999899999998</c:v>
                </c:pt>
                <c:pt idx="6225">
                  <c:v>-1.1919999899999998</c:v>
                </c:pt>
                <c:pt idx="6226">
                  <c:v>-1.1919999899999998</c:v>
                </c:pt>
                <c:pt idx="6227">
                  <c:v>-1.1839999899999998</c:v>
                </c:pt>
                <c:pt idx="6228">
                  <c:v>-1.2079999899999982</c:v>
                </c:pt>
                <c:pt idx="6229">
                  <c:v>-1.1919999899999998</c:v>
                </c:pt>
                <c:pt idx="6230">
                  <c:v>-1.1919999899999998</c:v>
                </c:pt>
                <c:pt idx="6231">
                  <c:v>-1.1919999899999998</c:v>
                </c:pt>
                <c:pt idx="6232">
                  <c:v>-1.1839999899999998</c:v>
                </c:pt>
                <c:pt idx="6233">
                  <c:v>-1.1999999899999998</c:v>
                </c:pt>
                <c:pt idx="6234">
                  <c:v>-1.1999999899999998</c:v>
                </c:pt>
                <c:pt idx="6235">
                  <c:v>-1.1759999899999998</c:v>
                </c:pt>
                <c:pt idx="6236">
                  <c:v>-1.1999999899999998</c:v>
                </c:pt>
                <c:pt idx="6237">
                  <c:v>-1.1999999899999998</c:v>
                </c:pt>
                <c:pt idx="6238">
                  <c:v>-1.1999999899999998</c:v>
                </c:pt>
                <c:pt idx="6239">
                  <c:v>-1.1919999899999998</c:v>
                </c:pt>
                <c:pt idx="6240">
                  <c:v>-1.1759999899999998</c:v>
                </c:pt>
                <c:pt idx="6241">
                  <c:v>-1.1919999899999998</c:v>
                </c:pt>
                <c:pt idx="6242">
                  <c:v>-1.1759999899999998</c:v>
                </c:pt>
                <c:pt idx="6243">
                  <c:v>-1.1999999899999998</c:v>
                </c:pt>
                <c:pt idx="6244">
                  <c:v>-1.1919999899999998</c:v>
                </c:pt>
                <c:pt idx="6245">
                  <c:v>-1.1919999899999998</c:v>
                </c:pt>
                <c:pt idx="6246">
                  <c:v>-1.1759999899999998</c:v>
                </c:pt>
                <c:pt idx="6247">
                  <c:v>-1.1839999899999998</c:v>
                </c:pt>
                <c:pt idx="6248">
                  <c:v>-1.1999999899999998</c:v>
                </c:pt>
                <c:pt idx="6249">
                  <c:v>-1.1919999899999998</c:v>
                </c:pt>
                <c:pt idx="6250">
                  <c:v>-1.1919999899999998</c:v>
                </c:pt>
                <c:pt idx="6251">
                  <c:v>-1.1839999899999998</c:v>
                </c:pt>
                <c:pt idx="6252">
                  <c:v>-1.1919999899999998</c:v>
                </c:pt>
                <c:pt idx="6253">
                  <c:v>-1.1919999899999998</c:v>
                </c:pt>
                <c:pt idx="6254">
                  <c:v>-1.1839999899999998</c:v>
                </c:pt>
                <c:pt idx="6255">
                  <c:v>-1.1839999899999998</c:v>
                </c:pt>
                <c:pt idx="6256">
                  <c:v>-1.1839999899999998</c:v>
                </c:pt>
                <c:pt idx="6257">
                  <c:v>-1.1999999899999998</c:v>
                </c:pt>
                <c:pt idx="6258">
                  <c:v>-1.1759999899999998</c:v>
                </c:pt>
                <c:pt idx="6259">
                  <c:v>-1.1839999899999998</c:v>
                </c:pt>
                <c:pt idx="6260">
                  <c:v>-1.1759999899999998</c:v>
                </c:pt>
                <c:pt idx="6261">
                  <c:v>-1.1919999899999998</c:v>
                </c:pt>
                <c:pt idx="6262">
                  <c:v>-1.1839999899999998</c:v>
                </c:pt>
                <c:pt idx="6263">
                  <c:v>-1.1999999899999998</c:v>
                </c:pt>
                <c:pt idx="6264">
                  <c:v>-1.1999999899999998</c:v>
                </c:pt>
                <c:pt idx="6265">
                  <c:v>-1.1919999899999998</c:v>
                </c:pt>
                <c:pt idx="6266">
                  <c:v>-1.1759999899999998</c:v>
                </c:pt>
                <c:pt idx="6267">
                  <c:v>-1.1919999899999998</c:v>
                </c:pt>
                <c:pt idx="6268">
                  <c:v>-1.1919999899999998</c:v>
                </c:pt>
                <c:pt idx="6269">
                  <c:v>-1.1839999899999998</c:v>
                </c:pt>
                <c:pt idx="6270">
                  <c:v>-1.1999999899999998</c:v>
                </c:pt>
                <c:pt idx="6271">
                  <c:v>-1.1679999899999998</c:v>
                </c:pt>
                <c:pt idx="6272">
                  <c:v>-1.1679999899999998</c:v>
                </c:pt>
                <c:pt idx="6273">
                  <c:v>-1.1839999899999998</c:v>
                </c:pt>
                <c:pt idx="6274">
                  <c:v>-1.1839999899999998</c:v>
                </c:pt>
                <c:pt idx="6275">
                  <c:v>-1.1759999899999998</c:v>
                </c:pt>
                <c:pt idx="6276">
                  <c:v>-1.1759999899999998</c:v>
                </c:pt>
                <c:pt idx="6277">
                  <c:v>-1.1999999899999998</c:v>
                </c:pt>
                <c:pt idx="6278">
                  <c:v>-1.1999999899999998</c:v>
                </c:pt>
                <c:pt idx="6279">
                  <c:v>-1.1839999899999998</c:v>
                </c:pt>
                <c:pt idx="6280">
                  <c:v>-1.1759999899999998</c:v>
                </c:pt>
                <c:pt idx="6281">
                  <c:v>-1.1759999899999998</c:v>
                </c:pt>
                <c:pt idx="6282">
                  <c:v>-1.1759999899999998</c:v>
                </c:pt>
                <c:pt idx="6283">
                  <c:v>-1.1919999899999998</c:v>
                </c:pt>
                <c:pt idx="6284">
                  <c:v>-1.1759999899999998</c:v>
                </c:pt>
                <c:pt idx="6285">
                  <c:v>-1.1679999899999998</c:v>
                </c:pt>
                <c:pt idx="6286">
                  <c:v>-1.1759999899999998</c:v>
                </c:pt>
                <c:pt idx="6287">
                  <c:v>-1.1999999899999998</c:v>
                </c:pt>
                <c:pt idx="6288">
                  <c:v>-1.1839999899999998</c:v>
                </c:pt>
                <c:pt idx="6289">
                  <c:v>-1.1999999899999998</c:v>
                </c:pt>
                <c:pt idx="6290">
                  <c:v>-1.1759999899999998</c:v>
                </c:pt>
                <c:pt idx="6291">
                  <c:v>-1.1679999899999998</c:v>
                </c:pt>
                <c:pt idx="6292">
                  <c:v>-1.1839999899999998</c:v>
                </c:pt>
                <c:pt idx="6293">
                  <c:v>-1.1759999899999998</c:v>
                </c:pt>
                <c:pt idx="6294">
                  <c:v>-1.1839999899999998</c:v>
                </c:pt>
                <c:pt idx="6295">
                  <c:v>-1.1999999899999998</c:v>
                </c:pt>
                <c:pt idx="6296">
                  <c:v>-1.1839999899999998</c:v>
                </c:pt>
                <c:pt idx="6297">
                  <c:v>-1.1759999899999998</c:v>
                </c:pt>
                <c:pt idx="6298">
                  <c:v>-1.1999999899999998</c:v>
                </c:pt>
                <c:pt idx="6299">
                  <c:v>-1.1679999899999998</c:v>
                </c:pt>
                <c:pt idx="6300">
                  <c:v>-1.1599999899999998</c:v>
                </c:pt>
                <c:pt idx="6301">
                  <c:v>-1.1919999899999998</c:v>
                </c:pt>
                <c:pt idx="6302">
                  <c:v>-1.1839999899999998</c:v>
                </c:pt>
                <c:pt idx="6303">
                  <c:v>-1.1759999899999998</c:v>
                </c:pt>
                <c:pt idx="6304">
                  <c:v>-1.1759999899999998</c:v>
                </c:pt>
                <c:pt idx="6305">
                  <c:v>-1.1759999899999998</c:v>
                </c:pt>
                <c:pt idx="6306">
                  <c:v>-1.1679999899999998</c:v>
                </c:pt>
                <c:pt idx="6307">
                  <c:v>-1.1839999899999998</c:v>
                </c:pt>
                <c:pt idx="6308">
                  <c:v>-1.1919999899999998</c:v>
                </c:pt>
                <c:pt idx="6309">
                  <c:v>-1.1919999899999998</c:v>
                </c:pt>
                <c:pt idx="6310">
                  <c:v>-1.1759999899999998</c:v>
                </c:pt>
                <c:pt idx="6311">
                  <c:v>-1.1759999899999998</c:v>
                </c:pt>
                <c:pt idx="6312">
                  <c:v>-1.1919999899999998</c:v>
                </c:pt>
                <c:pt idx="6313">
                  <c:v>-1.1919999899999998</c:v>
                </c:pt>
                <c:pt idx="6314">
                  <c:v>-1.1919999899999998</c:v>
                </c:pt>
                <c:pt idx="6315">
                  <c:v>-1.1919999899999998</c:v>
                </c:pt>
                <c:pt idx="6316">
                  <c:v>-1.1839999899999998</c:v>
                </c:pt>
                <c:pt idx="6317">
                  <c:v>-1.1999999899999998</c:v>
                </c:pt>
                <c:pt idx="6318">
                  <c:v>-1.1919999899999998</c:v>
                </c:pt>
                <c:pt idx="6319">
                  <c:v>-1.1839999899999998</c:v>
                </c:pt>
                <c:pt idx="6320">
                  <c:v>-1.1759999899999998</c:v>
                </c:pt>
                <c:pt idx="6321">
                  <c:v>-1.1759999899999998</c:v>
                </c:pt>
                <c:pt idx="6322">
                  <c:v>-1.1919999899999998</c:v>
                </c:pt>
                <c:pt idx="6323">
                  <c:v>-1.1999999899999998</c:v>
                </c:pt>
                <c:pt idx="6324">
                  <c:v>-1.1999999899999998</c:v>
                </c:pt>
                <c:pt idx="6325">
                  <c:v>-1.1759999899999998</c:v>
                </c:pt>
                <c:pt idx="6326">
                  <c:v>-1.1919999899999998</c:v>
                </c:pt>
                <c:pt idx="6327">
                  <c:v>-1.1759999899999998</c:v>
                </c:pt>
                <c:pt idx="6328">
                  <c:v>-1.1999999899999998</c:v>
                </c:pt>
                <c:pt idx="6329">
                  <c:v>-1.1919999899999998</c:v>
                </c:pt>
                <c:pt idx="6330">
                  <c:v>-1.1759999899999998</c:v>
                </c:pt>
                <c:pt idx="6331">
                  <c:v>-1.1599999899999998</c:v>
                </c:pt>
                <c:pt idx="6332">
                  <c:v>-1.1839999899999998</c:v>
                </c:pt>
                <c:pt idx="6333">
                  <c:v>-1.1919999899999998</c:v>
                </c:pt>
                <c:pt idx="6334">
                  <c:v>-1.1919999899999998</c:v>
                </c:pt>
                <c:pt idx="6335">
                  <c:v>-1.1919999899999998</c:v>
                </c:pt>
                <c:pt idx="6336">
                  <c:v>-1.1919999899999998</c:v>
                </c:pt>
                <c:pt idx="6337">
                  <c:v>-1.1919999899999998</c:v>
                </c:pt>
                <c:pt idx="6338">
                  <c:v>-1.1919999899999998</c:v>
                </c:pt>
                <c:pt idx="6339">
                  <c:v>-1.1839999899999998</c:v>
                </c:pt>
                <c:pt idx="6340">
                  <c:v>-1.1919999899999998</c:v>
                </c:pt>
                <c:pt idx="6341">
                  <c:v>-1.1919999899999998</c:v>
                </c:pt>
                <c:pt idx="6342">
                  <c:v>-1.1999999899999998</c:v>
                </c:pt>
                <c:pt idx="6343">
                  <c:v>-1.1679999899999998</c:v>
                </c:pt>
                <c:pt idx="6344">
                  <c:v>-1.1999999899999998</c:v>
                </c:pt>
                <c:pt idx="6345">
                  <c:v>-1.1759999899999998</c:v>
                </c:pt>
                <c:pt idx="6346">
                  <c:v>-1.1839999899999998</c:v>
                </c:pt>
                <c:pt idx="6347">
                  <c:v>-1.1999999899999998</c:v>
                </c:pt>
                <c:pt idx="6348">
                  <c:v>-1.1839999899999998</c:v>
                </c:pt>
                <c:pt idx="6349">
                  <c:v>-1.1919999899999998</c:v>
                </c:pt>
                <c:pt idx="6350">
                  <c:v>-1.1599999899999998</c:v>
                </c:pt>
                <c:pt idx="6351">
                  <c:v>-1.1679999899999998</c:v>
                </c:pt>
                <c:pt idx="6352">
                  <c:v>-1.1919999899999998</c:v>
                </c:pt>
                <c:pt idx="6353">
                  <c:v>-1.2079999899999982</c:v>
                </c:pt>
                <c:pt idx="6354">
                  <c:v>-1.1679999899999998</c:v>
                </c:pt>
                <c:pt idx="6355">
                  <c:v>-1.1759999899999998</c:v>
                </c:pt>
                <c:pt idx="6356">
                  <c:v>-1.1839999899999998</c:v>
                </c:pt>
                <c:pt idx="6357">
                  <c:v>-1.1999999899999998</c:v>
                </c:pt>
                <c:pt idx="6358">
                  <c:v>-1.1919999899999998</c:v>
                </c:pt>
                <c:pt idx="6359">
                  <c:v>-1.1919999899999998</c:v>
                </c:pt>
                <c:pt idx="6360">
                  <c:v>-1.1759999899999998</c:v>
                </c:pt>
                <c:pt idx="6361">
                  <c:v>-1.1839999899999998</c:v>
                </c:pt>
                <c:pt idx="6362">
                  <c:v>-1.1919999899999998</c:v>
                </c:pt>
                <c:pt idx="6363">
                  <c:v>-1.1919999899999998</c:v>
                </c:pt>
                <c:pt idx="6364">
                  <c:v>-1.1839999899999998</c:v>
                </c:pt>
                <c:pt idx="6365">
                  <c:v>-1.1919999899999998</c:v>
                </c:pt>
                <c:pt idx="6366">
                  <c:v>-1.1999999899999998</c:v>
                </c:pt>
                <c:pt idx="6367">
                  <c:v>-1.1919999899999998</c:v>
                </c:pt>
                <c:pt idx="6368">
                  <c:v>-1.1679999899999998</c:v>
                </c:pt>
                <c:pt idx="6369">
                  <c:v>-1.1919999899999998</c:v>
                </c:pt>
                <c:pt idx="6370">
                  <c:v>-1.1839999899999998</c:v>
                </c:pt>
                <c:pt idx="6371">
                  <c:v>-1.1919999899999998</c:v>
                </c:pt>
                <c:pt idx="6372">
                  <c:v>-1.1759999899999998</c:v>
                </c:pt>
                <c:pt idx="6373">
                  <c:v>-1.1919999899999998</c:v>
                </c:pt>
                <c:pt idx="6374">
                  <c:v>-1.1999999899999998</c:v>
                </c:pt>
                <c:pt idx="6375">
                  <c:v>-1.1759999899999998</c:v>
                </c:pt>
                <c:pt idx="6376">
                  <c:v>-1.1599999899999998</c:v>
                </c:pt>
                <c:pt idx="6377">
                  <c:v>-1.1999999899999998</c:v>
                </c:pt>
                <c:pt idx="6378">
                  <c:v>-1.1999999899999998</c:v>
                </c:pt>
                <c:pt idx="6379">
                  <c:v>-1.1999999899999998</c:v>
                </c:pt>
                <c:pt idx="6380">
                  <c:v>-1.1839999899999998</c:v>
                </c:pt>
                <c:pt idx="6381">
                  <c:v>-1.1839999899999998</c:v>
                </c:pt>
                <c:pt idx="6382">
                  <c:v>-1.1999999899999998</c:v>
                </c:pt>
                <c:pt idx="6383">
                  <c:v>-1.1759999899999998</c:v>
                </c:pt>
                <c:pt idx="6384">
                  <c:v>-1.1759999899999998</c:v>
                </c:pt>
                <c:pt idx="6385">
                  <c:v>-1.1919999899999998</c:v>
                </c:pt>
                <c:pt idx="6386">
                  <c:v>-1.1919999899999998</c:v>
                </c:pt>
                <c:pt idx="6387">
                  <c:v>-1.1599999899999998</c:v>
                </c:pt>
                <c:pt idx="6388">
                  <c:v>-1.1919999899999998</c:v>
                </c:pt>
                <c:pt idx="6389">
                  <c:v>-1.1919999899999998</c:v>
                </c:pt>
                <c:pt idx="6390">
                  <c:v>-1.1919999899999998</c:v>
                </c:pt>
                <c:pt idx="6391">
                  <c:v>-1.1759999899999998</c:v>
                </c:pt>
                <c:pt idx="6392">
                  <c:v>-1.1919999899999998</c:v>
                </c:pt>
                <c:pt idx="6393">
                  <c:v>-1.1919999899999998</c:v>
                </c:pt>
                <c:pt idx="6394">
                  <c:v>-1.1919999899999998</c:v>
                </c:pt>
                <c:pt idx="6395">
                  <c:v>-1.1919999899999998</c:v>
                </c:pt>
                <c:pt idx="6396">
                  <c:v>-1.1759999899999998</c:v>
                </c:pt>
                <c:pt idx="6397">
                  <c:v>-1.1919999899999998</c:v>
                </c:pt>
                <c:pt idx="6398">
                  <c:v>-1.1839999899999998</c:v>
                </c:pt>
                <c:pt idx="6399">
                  <c:v>-1.1919999899999998</c:v>
                </c:pt>
                <c:pt idx="6400">
                  <c:v>-1.1839999899999998</c:v>
                </c:pt>
                <c:pt idx="6401">
                  <c:v>-1.1999999899999998</c:v>
                </c:pt>
                <c:pt idx="6402">
                  <c:v>-1.1919999899999998</c:v>
                </c:pt>
                <c:pt idx="6403">
                  <c:v>-1.1919999899999998</c:v>
                </c:pt>
                <c:pt idx="6404">
                  <c:v>-1.1999999899999998</c:v>
                </c:pt>
                <c:pt idx="6405">
                  <c:v>-1.2079999899999982</c:v>
                </c:pt>
                <c:pt idx="6406">
                  <c:v>-1.1999999899999998</c:v>
                </c:pt>
                <c:pt idx="6407">
                  <c:v>-1.1919999899999998</c:v>
                </c:pt>
                <c:pt idx="6408">
                  <c:v>-1.1599999899999998</c:v>
                </c:pt>
                <c:pt idx="6409">
                  <c:v>-1.1839999899999998</c:v>
                </c:pt>
                <c:pt idx="6410">
                  <c:v>-1.1919999899999998</c:v>
                </c:pt>
                <c:pt idx="6411">
                  <c:v>-1.1839999899999998</c:v>
                </c:pt>
                <c:pt idx="6412">
                  <c:v>-1.1999999899999998</c:v>
                </c:pt>
                <c:pt idx="6413">
                  <c:v>-1.1999999899999998</c:v>
                </c:pt>
                <c:pt idx="6414">
                  <c:v>-1.1999999899999998</c:v>
                </c:pt>
                <c:pt idx="6415">
                  <c:v>-1.1999999899999998</c:v>
                </c:pt>
                <c:pt idx="6416">
                  <c:v>-1.1679999899999998</c:v>
                </c:pt>
                <c:pt idx="6417">
                  <c:v>-1.1999999899999998</c:v>
                </c:pt>
                <c:pt idx="6418">
                  <c:v>-1.1839999899999998</c:v>
                </c:pt>
                <c:pt idx="6419">
                  <c:v>-1.1839999899999998</c:v>
                </c:pt>
                <c:pt idx="6420">
                  <c:v>-1.1919999899999998</c:v>
                </c:pt>
                <c:pt idx="6421">
                  <c:v>-1.1919999899999998</c:v>
                </c:pt>
                <c:pt idx="6422">
                  <c:v>-1.1919999899999998</c:v>
                </c:pt>
                <c:pt idx="6423">
                  <c:v>-1.1999999899999998</c:v>
                </c:pt>
                <c:pt idx="6424">
                  <c:v>-1.1919999899999998</c:v>
                </c:pt>
                <c:pt idx="6425">
                  <c:v>-1.1919999899999998</c:v>
                </c:pt>
                <c:pt idx="6426">
                  <c:v>-1.1999999899999998</c:v>
                </c:pt>
                <c:pt idx="6427">
                  <c:v>-1.1999999899999998</c:v>
                </c:pt>
                <c:pt idx="6428">
                  <c:v>-1.1839999899999998</c:v>
                </c:pt>
                <c:pt idx="6429">
                  <c:v>-1.1919999899999998</c:v>
                </c:pt>
                <c:pt idx="6430">
                  <c:v>-1.1839999899999998</c:v>
                </c:pt>
                <c:pt idx="6431">
                  <c:v>-1.1759999899999998</c:v>
                </c:pt>
                <c:pt idx="6432">
                  <c:v>-1.1759999899999998</c:v>
                </c:pt>
                <c:pt idx="6433">
                  <c:v>-1.1839999899999998</c:v>
                </c:pt>
                <c:pt idx="6434">
                  <c:v>-1.1839999899999998</c:v>
                </c:pt>
                <c:pt idx="6435">
                  <c:v>-1.1999999899999998</c:v>
                </c:pt>
                <c:pt idx="6436">
                  <c:v>-1.1999999899999998</c:v>
                </c:pt>
                <c:pt idx="6437">
                  <c:v>-1.1919999899999998</c:v>
                </c:pt>
                <c:pt idx="6438">
                  <c:v>-1.1839999899999998</c:v>
                </c:pt>
                <c:pt idx="6439">
                  <c:v>-1.1919999899999998</c:v>
                </c:pt>
                <c:pt idx="6440">
                  <c:v>-1.1999999899999998</c:v>
                </c:pt>
                <c:pt idx="6441">
                  <c:v>-1.1999999899999998</c:v>
                </c:pt>
                <c:pt idx="6442">
                  <c:v>-1.1999999899999998</c:v>
                </c:pt>
                <c:pt idx="6443">
                  <c:v>-1.1679999899999998</c:v>
                </c:pt>
                <c:pt idx="6444">
                  <c:v>-1.1919999899999998</c:v>
                </c:pt>
                <c:pt idx="6445">
                  <c:v>-1.1919999899999998</c:v>
                </c:pt>
                <c:pt idx="6446">
                  <c:v>-1.1999999899999998</c:v>
                </c:pt>
                <c:pt idx="6447">
                  <c:v>-1.1759999899999998</c:v>
                </c:pt>
                <c:pt idx="6448">
                  <c:v>-1.1919999899999998</c:v>
                </c:pt>
                <c:pt idx="6449">
                  <c:v>-1.1999999899999998</c:v>
                </c:pt>
                <c:pt idx="6450">
                  <c:v>-1.1999999899999998</c:v>
                </c:pt>
                <c:pt idx="6451">
                  <c:v>-1.1919999899999998</c:v>
                </c:pt>
                <c:pt idx="6452">
                  <c:v>-1.1839999899999998</c:v>
                </c:pt>
                <c:pt idx="6453">
                  <c:v>-1.1919999899999998</c:v>
                </c:pt>
                <c:pt idx="6454">
                  <c:v>-1.1679999899999998</c:v>
                </c:pt>
                <c:pt idx="6455">
                  <c:v>-1.1839999899999998</c:v>
                </c:pt>
                <c:pt idx="6456">
                  <c:v>-1.1919999899999998</c:v>
                </c:pt>
                <c:pt idx="6457">
                  <c:v>-1.1679999899999998</c:v>
                </c:pt>
                <c:pt idx="6458">
                  <c:v>-1.1839999899999998</c:v>
                </c:pt>
                <c:pt idx="6459">
                  <c:v>-1.1999999899999998</c:v>
                </c:pt>
                <c:pt idx="6460">
                  <c:v>-1.1759999899999998</c:v>
                </c:pt>
                <c:pt idx="6461">
                  <c:v>-1.1919999899999998</c:v>
                </c:pt>
                <c:pt idx="6462">
                  <c:v>-1.1919999899999998</c:v>
                </c:pt>
                <c:pt idx="6463">
                  <c:v>-1.1759999899999998</c:v>
                </c:pt>
                <c:pt idx="6464">
                  <c:v>-1.1999999899999998</c:v>
                </c:pt>
                <c:pt idx="6465">
                  <c:v>-1.1919999899999998</c:v>
                </c:pt>
                <c:pt idx="6466">
                  <c:v>-1.1999999899999998</c:v>
                </c:pt>
                <c:pt idx="6467">
                  <c:v>-1.1919999899999998</c:v>
                </c:pt>
                <c:pt idx="6468">
                  <c:v>-1.1919999899999998</c:v>
                </c:pt>
                <c:pt idx="6469">
                  <c:v>-1.1839999899999998</c:v>
                </c:pt>
                <c:pt idx="6470">
                  <c:v>-1.1999999899999998</c:v>
                </c:pt>
                <c:pt idx="6471">
                  <c:v>-1.1839999899999998</c:v>
                </c:pt>
                <c:pt idx="6472">
                  <c:v>-1.1839999899999998</c:v>
                </c:pt>
                <c:pt idx="6473">
                  <c:v>-1.1999999899999998</c:v>
                </c:pt>
                <c:pt idx="6474">
                  <c:v>-1.1759999899999998</c:v>
                </c:pt>
                <c:pt idx="6475">
                  <c:v>-1.1839999899999998</c:v>
                </c:pt>
                <c:pt idx="6476">
                  <c:v>-1.1759999899999998</c:v>
                </c:pt>
                <c:pt idx="6477">
                  <c:v>-1.1919999899999998</c:v>
                </c:pt>
                <c:pt idx="6478">
                  <c:v>-1.1919999899999998</c:v>
                </c:pt>
                <c:pt idx="6479">
                  <c:v>-1.1839999899999998</c:v>
                </c:pt>
                <c:pt idx="6480">
                  <c:v>-1.1919999899999998</c:v>
                </c:pt>
                <c:pt idx="6481">
                  <c:v>-1.1839999899999998</c:v>
                </c:pt>
                <c:pt idx="6482">
                  <c:v>-1.1919999899999998</c:v>
                </c:pt>
                <c:pt idx="6483">
                  <c:v>-1.1759999899999998</c:v>
                </c:pt>
                <c:pt idx="6484">
                  <c:v>-1.1999999899999998</c:v>
                </c:pt>
                <c:pt idx="6485">
                  <c:v>-1.1919999899999998</c:v>
                </c:pt>
                <c:pt idx="6486">
                  <c:v>-1.1759999899999998</c:v>
                </c:pt>
                <c:pt idx="6487">
                  <c:v>-1.1919999899999998</c:v>
                </c:pt>
                <c:pt idx="6488">
                  <c:v>-1.1919999899999998</c:v>
                </c:pt>
                <c:pt idx="6489">
                  <c:v>-1.1999999899999998</c:v>
                </c:pt>
                <c:pt idx="6490">
                  <c:v>-1.1919999899999998</c:v>
                </c:pt>
                <c:pt idx="6491">
                  <c:v>-1.1919999899999998</c:v>
                </c:pt>
                <c:pt idx="6492">
                  <c:v>-1.1919999899999998</c:v>
                </c:pt>
                <c:pt idx="6493">
                  <c:v>-1.1759999899999998</c:v>
                </c:pt>
                <c:pt idx="6494">
                  <c:v>-1.1919999899999998</c:v>
                </c:pt>
                <c:pt idx="6495">
                  <c:v>-1.1999999899999998</c:v>
                </c:pt>
                <c:pt idx="6496">
                  <c:v>-1.1759999899999998</c:v>
                </c:pt>
                <c:pt idx="6497">
                  <c:v>-1.1759999899999998</c:v>
                </c:pt>
                <c:pt idx="6498">
                  <c:v>-1.1759999899999998</c:v>
                </c:pt>
                <c:pt idx="6499">
                  <c:v>-1.1919999899999998</c:v>
                </c:pt>
                <c:pt idx="6500">
                  <c:v>-1.1919999899999998</c:v>
                </c:pt>
                <c:pt idx="6501">
                  <c:v>-1.1919999899999998</c:v>
                </c:pt>
                <c:pt idx="6502">
                  <c:v>-1.1919999899999998</c:v>
                </c:pt>
                <c:pt idx="6503">
                  <c:v>-1.1759999899999998</c:v>
                </c:pt>
                <c:pt idx="6504">
                  <c:v>-1.1919999899999998</c:v>
                </c:pt>
                <c:pt idx="6505">
                  <c:v>-1.1759999899999998</c:v>
                </c:pt>
                <c:pt idx="6506">
                  <c:v>-1.1999999899999998</c:v>
                </c:pt>
                <c:pt idx="6507">
                  <c:v>-1.2079999899999982</c:v>
                </c:pt>
                <c:pt idx="6508">
                  <c:v>-1.1839999899999998</c:v>
                </c:pt>
                <c:pt idx="6509">
                  <c:v>-1.1999999899999998</c:v>
                </c:pt>
                <c:pt idx="6510">
                  <c:v>-1.1919999899999998</c:v>
                </c:pt>
                <c:pt idx="6511">
                  <c:v>-1.1839999899999998</c:v>
                </c:pt>
                <c:pt idx="6512">
                  <c:v>-1.1999999899999998</c:v>
                </c:pt>
                <c:pt idx="6513">
                  <c:v>-1.1839999899999998</c:v>
                </c:pt>
                <c:pt idx="6514">
                  <c:v>-1.1679999899999998</c:v>
                </c:pt>
                <c:pt idx="6515">
                  <c:v>-1.1759999899999998</c:v>
                </c:pt>
                <c:pt idx="6516">
                  <c:v>-1.1839999899999998</c:v>
                </c:pt>
                <c:pt idx="6517">
                  <c:v>-1.1999999899999998</c:v>
                </c:pt>
                <c:pt idx="6518">
                  <c:v>-1.1919999899999998</c:v>
                </c:pt>
                <c:pt idx="6519">
                  <c:v>-1.1759999899999998</c:v>
                </c:pt>
                <c:pt idx="6520">
                  <c:v>-1.1759999899999998</c:v>
                </c:pt>
                <c:pt idx="6521">
                  <c:v>-1.1839999899999998</c:v>
                </c:pt>
                <c:pt idx="6522">
                  <c:v>-1.1919999899999998</c:v>
                </c:pt>
                <c:pt idx="6523">
                  <c:v>-1.1679999899999998</c:v>
                </c:pt>
                <c:pt idx="6524">
                  <c:v>-1.1839999899999998</c:v>
                </c:pt>
                <c:pt idx="6525">
                  <c:v>-1.1919999899999998</c:v>
                </c:pt>
                <c:pt idx="6526">
                  <c:v>-1.1919999899999998</c:v>
                </c:pt>
                <c:pt idx="6527">
                  <c:v>-1.1679999899999998</c:v>
                </c:pt>
                <c:pt idx="6528">
                  <c:v>-1.1759999899999998</c:v>
                </c:pt>
                <c:pt idx="6529">
                  <c:v>-1.1919999899999998</c:v>
                </c:pt>
                <c:pt idx="6530">
                  <c:v>-1.1919999899999998</c:v>
                </c:pt>
                <c:pt idx="6531">
                  <c:v>-1.1919999899999998</c:v>
                </c:pt>
                <c:pt idx="6532">
                  <c:v>-1.1759999899999998</c:v>
                </c:pt>
                <c:pt idx="6533">
                  <c:v>-1.1919999899999998</c:v>
                </c:pt>
                <c:pt idx="6534">
                  <c:v>-1.1679999899999998</c:v>
                </c:pt>
                <c:pt idx="6535">
                  <c:v>-1.1919999899999998</c:v>
                </c:pt>
                <c:pt idx="6536">
                  <c:v>-1.1599999899999998</c:v>
                </c:pt>
                <c:pt idx="6537">
                  <c:v>-1.2079999899999982</c:v>
                </c:pt>
                <c:pt idx="6538">
                  <c:v>-1.1999999899999998</c:v>
                </c:pt>
                <c:pt idx="6539">
                  <c:v>-1.1919999899999998</c:v>
                </c:pt>
                <c:pt idx="6540">
                  <c:v>-1.1919999899999998</c:v>
                </c:pt>
                <c:pt idx="6541">
                  <c:v>-1.1919999899999998</c:v>
                </c:pt>
                <c:pt idx="6542">
                  <c:v>-1.1759999899999998</c:v>
                </c:pt>
                <c:pt idx="6543">
                  <c:v>-1.1839999899999998</c:v>
                </c:pt>
                <c:pt idx="6544">
                  <c:v>-1.1999999899999998</c:v>
                </c:pt>
                <c:pt idx="6545">
                  <c:v>-1.1999999899999998</c:v>
                </c:pt>
                <c:pt idx="6546">
                  <c:v>-1.1919999899999998</c:v>
                </c:pt>
                <c:pt idx="6547">
                  <c:v>-1.1999999899999998</c:v>
                </c:pt>
                <c:pt idx="6548">
                  <c:v>-1.1839999899999998</c:v>
                </c:pt>
                <c:pt idx="6549">
                  <c:v>-1.2079999899999982</c:v>
                </c:pt>
                <c:pt idx="6550">
                  <c:v>-1.1759999899999998</c:v>
                </c:pt>
                <c:pt idx="6551">
                  <c:v>-1.1919999899999998</c:v>
                </c:pt>
                <c:pt idx="6552">
                  <c:v>-1.1839999899999998</c:v>
                </c:pt>
                <c:pt idx="6553">
                  <c:v>-1.1839999899999998</c:v>
                </c:pt>
                <c:pt idx="6554">
                  <c:v>-1.1919999899999998</c:v>
                </c:pt>
                <c:pt idx="6555">
                  <c:v>-1.1919999899999998</c:v>
                </c:pt>
                <c:pt idx="6556">
                  <c:v>-1.1999999899999998</c:v>
                </c:pt>
                <c:pt idx="6557">
                  <c:v>-1.1919999899999998</c:v>
                </c:pt>
                <c:pt idx="6558">
                  <c:v>-1.1999999899999998</c:v>
                </c:pt>
                <c:pt idx="6559">
                  <c:v>-1.1919999899999998</c:v>
                </c:pt>
                <c:pt idx="6560">
                  <c:v>-1.1759999899999998</c:v>
                </c:pt>
                <c:pt idx="6561">
                  <c:v>-1.1999999899999998</c:v>
                </c:pt>
                <c:pt idx="6562">
                  <c:v>-1.1759999899999998</c:v>
                </c:pt>
                <c:pt idx="6563">
                  <c:v>-1.1919999899999998</c:v>
                </c:pt>
                <c:pt idx="6564">
                  <c:v>-1.1999999899999998</c:v>
                </c:pt>
                <c:pt idx="6565">
                  <c:v>-1.1839999899999998</c:v>
                </c:pt>
                <c:pt idx="6566">
                  <c:v>-1.1919999899999998</c:v>
                </c:pt>
                <c:pt idx="6567">
                  <c:v>-1.1919999899999998</c:v>
                </c:pt>
                <c:pt idx="6568">
                  <c:v>-1.1919999899999998</c:v>
                </c:pt>
                <c:pt idx="6569">
                  <c:v>-1.1999999899999998</c:v>
                </c:pt>
                <c:pt idx="6570">
                  <c:v>-1.1919999899999998</c:v>
                </c:pt>
                <c:pt idx="6571">
                  <c:v>-1.1999999899999998</c:v>
                </c:pt>
                <c:pt idx="6572">
                  <c:v>-1.1919999899999998</c:v>
                </c:pt>
                <c:pt idx="6573">
                  <c:v>-1.1999999899999998</c:v>
                </c:pt>
                <c:pt idx="6574">
                  <c:v>-1.1999999899999998</c:v>
                </c:pt>
                <c:pt idx="6575">
                  <c:v>-1.1919999899999998</c:v>
                </c:pt>
                <c:pt idx="6576">
                  <c:v>-1.1919999899999998</c:v>
                </c:pt>
                <c:pt idx="6577">
                  <c:v>-1.1839999899999998</c:v>
                </c:pt>
                <c:pt idx="6578">
                  <c:v>-1.1919999899999998</c:v>
                </c:pt>
                <c:pt idx="6579">
                  <c:v>-1.1919999899999998</c:v>
                </c:pt>
                <c:pt idx="6580">
                  <c:v>-1.1999999899999998</c:v>
                </c:pt>
                <c:pt idx="6581">
                  <c:v>-1.1919999899999998</c:v>
                </c:pt>
                <c:pt idx="6582">
                  <c:v>-1.1999999899999998</c:v>
                </c:pt>
                <c:pt idx="6583">
                  <c:v>-1.1919999899999998</c:v>
                </c:pt>
                <c:pt idx="6584">
                  <c:v>-1.1839999899999998</c:v>
                </c:pt>
                <c:pt idx="6585">
                  <c:v>-1.1919999899999998</c:v>
                </c:pt>
                <c:pt idx="6586">
                  <c:v>-1.1919999899999998</c:v>
                </c:pt>
                <c:pt idx="6587">
                  <c:v>-1.1839999899999998</c:v>
                </c:pt>
                <c:pt idx="6588">
                  <c:v>-1.1919999899999998</c:v>
                </c:pt>
                <c:pt idx="6589">
                  <c:v>-1.1919999899999998</c:v>
                </c:pt>
                <c:pt idx="6590">
                  <c:v>-1.1999999899999998</c:v>
                </c:pt>
                <c:pt idx="6591">
                  <c:v>-1.1919999899999998</c:v>
                </c:pt>
                <c:pt idx="6592">
                  <c:v>-1.1839999899999998</c:v>
                </c:pt>
                <c:pt idx="6593">
                  <c:v>-1.1919999899999998</c:v>
                </c:pt>
                <c:pt idx="6594">
                  <c:v>-1.1919999899999998</c:v>
                </c:pt>
                <c:pt idx="6595">
                  <c:v>-1.1999999899999998</c:v>
                </c:pt>
                <c:pt idx="6596">
                  <c:v>-1.1919999899999998</c:v>
                </c:pt>
                <c:pt idx="6597">
                  <c:v>-1.1999999899999998</c:v>
                </c:pt>
                <c:pt idx="6598">
                  <c:v>-1.1919999899999998</c:v>
                </c:pt>
                <c:pt idx="6599">
                  <c:v>-1.1999999899999998</c:v>
                </c:pt>
                <c:pt idx="6600">
                  <c:v>-1.1999999899999998</c:v>
                </c:pt>
                <c:pt idx="6601">
                  <c:v>-1.1919999899999998</c:v>
                </c:pt>
                <c:pt idx="6602">
                  <c:v>-1.1919999899999998</c:v>
                </c:pt>
                <c:pt idx="6603">
                  <c:v>-1.1999999899999998</c:v>
                </c:pt>
                <c:pt idx="6604">
                  <c:v>-1.1999999899999998</c:v>
                </c:pt>
                <c:pt idx="6605">
                  <c:v>-1.1919999899999998</c:v>
                </c:pt>
                <c:pt idx="6606">
                  <c:v>-1.1759999899999998</c:v>
                </c:pt>
                <c:pt idx="6607">
                  <c:v>-1.1759999899999998</c:v>
                </c:pt>
                <c:pt idx="6608">
                  <c:v>-1.1839999899999998</c:v>
                </c:pt>
                <c:pt idx="6609">
                  <c:v>-1.1999999899999998</c:v>
                </c:pt>
                <c:pt idx="6610">
                  <c:v>-1.1919999899999998</c:v>
                </c:pt>
                <c:pt idx="6611">
                  <c:v>-1.1999999899999998</c:v>
                </c:pt>
                <c:pt idx="6612">
                  <c:v>-1.1999999899999998</c:v>
                </c:pt>
                <c:pt idx="6613">
                  <c:v>-1.1919999899999998</c:v>
                </c:pt>
                <c:pt idx="6614">
                  <c:v>-1.1919999899999998</c:v>
                </c:pt>
                <c:pt idx="6615">
                  <c:v>-1.1919999899999998</c:v>
                </c:pt>
                <c:pt idx="6616">
                  <c:v>-1.1839999899999998</c:v>
                </c:pt>
                <c:pt idx="6617">
                  <c:v>-1.1999999899999998</c:v>
                </c:pt>
                <c:pt idx="6618">
                  <c:v>-1.1919999899999998</c:v>
                </c:pt>
                <c:pt idx="6619">
                  <c:v>-1.1919999899999998</c:v>
                </c:pt>
                <c:pt idx="6620">
                  <c:v>-1.1759999899999998</c:v>
                </c:pt>
                <c:pt idx="6621">
                  <c:v>-1.1919999899999998</c:v>
                </c:pt>
                <c:pt idx="6622">
                  <c:v>-1.1999999899999998</c:v>
                </c:pt>
                <c:pt idx="6623">
                  <c:v>-1.1839999899999998</c:v>
                </c:pt>
                <c:pt idx="6624">
                  <c:v>-1.1839999899999998</c:v>
                </c:pt>
                <c:pt idx="6625">
                  <c:v>-1.1999999899999998</c:v>
                </c:pt>
                <c:pt idx="6626">
                  <c:v>-1.1919999899999998</c:v>
                </c:pt>
                <c:pt idx="6627">
                  <c:v>-1.1999999899999998</c:v>
                </c:pt>
                <c:pt idx="6628">
                  <c:v>-1.1919999899999998</c:v>
                </c:pt>
                <c:pt idx="6629">
                  <c:v>-1.1919999899999998</c:v>
                </c:pt>
                <c:pt idx="6630">
                  <c:v>-1.1759999899999998</c:v>
                </c:pt>
                <c:pt idx="6631">
                  <c:v>-1.1919999899999998</c:v>
                </c:pt>
                <c:pt idx="6632">
                  <c:v>-1.1919999899999998</c:v>
                </c:pt>
                <c:pt idx="6633">
                  <c:v>-1.1919999899999998</c:v>
                </c:pt>
                <c:pt idx="6634">
                  <c:v>-1.1919999899999998</c:v>
                </c:pt>
                <c:pt idx="6635">
                  <c:v>-1.1999999899999998</c:v>
                </c:pt>
                <c:pt idx="6636">
                  <c:v>-1.1759999899999998</c:v>
                </c:pt>
                <c:pt idx="6637">
                  <c:v>-1.1999999899999998</c:v>
                </c:pt>
                <c:pt idx="6638">
                  <c:v>-1.1919999899999998</c:v>
                </c:pt>
                <c:pt idx="6639">
                  <c:v>-1.1999999899999998</c:v>
                </c:pt>
                <c:pt idx="6640">
                  <c:v>-1.1759999899999998</c:v>
                </c:pt>
                <c:pt idx="6641">
                  <c:v>-1.1999999899999998</c:v>
                </c:pt>
                <c:pt idx="6642">
                  <c:v>-1.1759999899999998</c:v>
                </c:pt>
                <c:pt idx="6643">
                  <c:v>-1.1839999899999998</c:v>
                </c:pt>
                <c:pt idx="6644">
                  <c:v>-1.1759999899999998</c:v>
                </c:pt>
                <c:pt idx="6645">
                  <c:v>-1.1999999899999998</c:v>
                </c:pt>
                <c:pt idx="6646">
                  <c:v>-1.1919999899999998</c:v>
                </c:pt>
                <c:pt idx="6647">
                  <c:v>-1.1759999899999998</c:v>
                </c:pt>
                <c:pt idx="6648">
                  <c:v>-1.1759999899999998</c:v>
                </c:pt>
                <c:pt idx="6649">
                  <c:v>-1.1919999899999998</c:v>
                </c:pt>
                <c:pt idx="6650">
                  <c:v>-1.1999999899999998</c:v>
                </c:pt>
                <c:pt idx="6651">
                  <c:v>-1.1839999899999998</c:v>
                </c:pt>
                <c:pt idx="6652">
                  <c:v>-1.1999999899999998</c:v>
                </c:pt>
                <c:pt idx="6653">
                  <c:v>-1.1919999899999998</c:v>
                </c:pt>
                <c:pt idx="6654">
                  <c:v>-1.1839999899999998</c:v>
                </c:pt>
                <c:pt idx="6655">
                  <c:v>-1.1839999899999998</c:v>
                </c:pt>
                <c:pt idx="6656">
                  <c:v>-1.1839999899999998</c:v>
                </c:pt>
                <c:pt idx="6657">
                  <c:v>-1.1839999899999998</c:v>
                </c:pt>
                <c:pt idx="6658">
                  <c:v>-1.1999999899999998</c:v>
                </c:pt>
                <c:pt idx="6659">
                  <c:v>-1.1919999899999998</c:v>
                </c:pt>
                <c:pt idx="6660">
                  <c:v>-1.1759999899999998</c:v>
                </c:pt>
                <c:pt idx="6661">
                  <c:v>-1.1919999899999998</c:v>
                </c:pt>
                <c:pt idx="6662">
                  <c:v>-1.1919999899999998</c:v>
                </c:pt>
                <c:pt idx="6663">
                  <c:v>-1.1679999899999998</c:v>
                </c:pt>
                <c:pt idx="6664">
                  <c:v>-1.1759999899999998</c:v>
                </c:pt>
                <c:pt idx="6665">
                  <c:v>-1.1999999899999998</c:v>
                </c:pt>
                <c:pt idx="6666">
                  <c:v>-1.1919999899999998</c:v>
                </c:pt>
                <c:pt idx="6667">
                  <c:v>-1.1679999899999998</c:v>
                </c:pt>
                <c:pt idx="6668">
                  <c:v>-1.1999999899999998</c:v>
                </c:pt>
                <c:pt idx="6669">
                  <c:v>-1.1759999899999998</c:v>
                </c:pt>
                <c:pt idx="6670">
                  <c:v>-1.1839999899999998</c:v>
                </c:pt>
                <c:pt idx="6671">
                  <c:v>-1.1919999899999998</c:v>
                </c:pt>
                <c:pt idx="6672">
                  <c:v>-1.1839999899999998</c:v>
                </c:pt>
                <c:pt idx="6673">
                  <c:v>-1.1919999899999998</c:v>
                </c:pt>
                <c:pt idx="6674">
                  <c:v>-1.1839999899999998</c:v>
                </c:pt>
                <c:pt idx="6675">
                  <c:v>-1.1759999899999998</c:v>
                </c:pt>
                <c:pt idx="6676">
                  <c:v>-1.1919999899999998</c:v>
                </c:pt>
                <c:pt idx="6677">
                  <c:v>-1.1839999899999998</c:v>
                </c:pt>
                <c:pt idx="6678">
                  <c:v>-1.1839999899999998</c:v>
                </c:pt>
                <c:pt idx="6679">
                  <c:v>-1.1759999899999998</c:v>
                </c:pt>
                <c:pt idx="6680">
                  <c:v>-1.1839999899999998</c:v>
                </c:pt>
                <c:pt idx="6681">
                  <c:v>-1.1839999899999998</c:v>
                </c:pt>
                <c:pt idx="6682">
                  <c:v>-1.1839999899999998</c:v>
                </c:pt>
                <c:pt idx="6683">
                  <c:v>-1.1919999899999998</c:v>
                </c:pt>
                <c:pt idx="6684">
                  <c:v>-1.1919999899999998</c:v>
                </c:pt>
                <c:pt idx="6685">
                  <c:v>-1.1919999899999998</c:v>
                </c:pt>
                <c:pt idx="6686">
                  <c:v>-1.1839999899999998</c:v>
                </c:pt>
                <c:pt idx="6687">
                  <c:v>-1.1919999899999998</c:v>
                </c:pt>
                <c:pt idx="6688">
                  <c:v>-1.1919999899999998</c:v>
                </c:pt>
                <c:pt idx="6689">
                  <c:v>-1.1759999899999998</c:v>
                </c:pt>
                <c:pt idx="6690">
                  <c:v>-1.1999999899999998</c:v>
                </c:pt>
                <c:pt idx="6691">
                  <c:v>-1.1919999899999998</c:v>
                </c:pt>
                <c:pt idx="6692">
                  <c:v>-1.1919999899999998</c:v>
                </c:pt>
                <c:pt idx="6693">
                  <c:v>-1.1839999899999998</c:v>
                </c:pt>
                <c:pt idx="6694">
                  <c:v>-1.1999999899999998</c:v>
                </c:pt>
                <c:pt idx="6695">
                  <c:v>-1.1919999899999998</c:v>
                </c:pt>
                <c:pt idx="6696">
                  <c:v>-1.1759999899999998</c:v>
                </c:pt>
                <c:pt idx="6697">
                  <c:v>-1.1839999899999998</c:v>
                </c:pt>
                <c:pt idx="6698">
                  <c:v>-1.1919999899999998</c:v>
                </c:pt>
                <c:pt idx="6699">
                  <c:v>-1.1759999899999998</c:v>
                </c:pt>
                <c:pt idx="6700">
                  <c:v>-1.1919999899999998</c:v>
                </c:pt>
                <c:pt idx="6701">
                  <c:v>-1.1679999899999998</c:v>
                </c:pt>
                <c:pt idx="6702">
                  <c:v>-1.1599999899999998</c:v>
                </c:pt>
                <c:pt idx="6703">
                  <c:v>-1.1919999899999998</c:v>
                </c:pt>
                <c:pt idx="6704">
                  <c:v>-1.1759999899999998</c:v>
                </c:pt>
                <c:pt idx="6705">
                  <c:v>-1.1999999899999998</c:v>
                </c:pt>
                <c:pt idx="6706">
                  <c:v>-1.1919999899999998</c:v>
                </c:pt>
                <c:pt idx="6707">
                  <c:v>-1.1919999899999998</c:v>
                </c:pt>
                <c:pt idx="6708">
                  <c:v>-1.1759999899999998</c:v>
                </c:pt>
                <c:pt idx="6709">
                  <c:v>-1.1759999899999998</c:v>
                </c:pt>
                <c:pt idx="6710">
                  <c:v>-1.1839999899999998</c:v>
                </c:pt>
                <c:pt idx="6711">
                  <c:v>-1.1679999899999998</c:v>
                </c:pt>
                <c:pt idx="6712">
                  <c:v>-1.1999999899999998</c:v>
                </c:pt>
                <c:pt idx="6713">
                  <c:v>-1.1839999899999998</c:v>
                </c:pt>
                <c:pt idx="6714">
                  <c:v>-1.1759999899999998</c:v>
                </c:pt>
                <c:pt idx="6715">
                  <c:v>-1.1999999899999998</c:v>
                </c:pt>
                <c:pt idx="6716">
                  <c:v>-1.1919999899999998</c:v>
                </c:pt>
                <c:pt idx="6717">
                  <c:v>-1.1839999899999998</c:v>
                </c:pt>
                <c:pt idx="6718">
                  <c:v>-1.2079999899999982</c:v>
                </c:pt>
                <c:pt idx="6719">
                  <c:v>-1.1919999899999998</c:v>
                </c:pt>
                <c:pt idx="6720">
                  <c:v>-1.1759999899999998</c:v>
                </c:pt>
                <c:pt idx="6721">
                  <c:v>-1.1839999899999998</c:v>
                </c:pt>
                <c:pt idx="6722">
                  <c:v>-1.1919999899999998</c:v>
                </c:pt>
                <c:pt idx="6723">
                  <c:v>-1.1999999899999998</c:v>
                </c:pt>
                <c:pt idx="6724">
                  <c:v>-1.1919999899999998</c:v>
                </c:pt>
                <c:pt idx="6725">
                  <c:v>-1.1919999899999998</c:v>
                </c:pt>
                <c:pt idx="6726">
                  <c:v>-1.1919999899999998</c:v>
                </c:pt>
                <c:pt idx="6727">
                  <c:v>-1.1919999899999998</c:v>
                </c:pt>
                <c:pt idx="6728">
                  <c:v>-1.1999999899999998</c:v>
                </c:pt>
                <c:pt idx="6729">
                  <c:v>-1.1839999899999998</c:v>
                </c:pt>
                <c:pt idx="6730">
                  <c:v>-1.1839999899999998</c:v>
                </c:pt>
                <c:pt idx="6731">
                  <c:v>-1.1999999899999998</c:v>
                </c:pt>
                <c:pt idx="6732">
                  <c:v>-1.1999999899999998</c:v>
                </c:pt>
                <c:pt idx="6733">
                  <c:v>-1.1759999899999998</c:v>
                </c:pt>
                <c:pt idx="6734">
                  <c:v>-1.1999999899999998</c:v>
                </c:pt>
                <c:pt idx="6735">
                  <c:v>-1.1919999899999998</c:v>
                </c:pt>
                <c:pt idx="6736">
                  <c:v>-1.1919999899999998</c:v>
                </c:pt>
                <c:pt idx="6737">
                  <c:v>-1.1919999899999998</c:v>
                </c:pt>
                <c:pt idx="6738">
                  <c:v>-1.2159999899999983</c:v>
                </c:pt>
                <c:pt idx="6739">
                  <c:v>-1.1839999899999998</c:v>
                </c:pt>
                <c:pt idx="6740">
                  <c:v>-1.1919999899999998</c:v>
                </c:pt>
                <c:pt idx="6741">
                  <c:v>-1.1999999899999998</c:v>
                </c:pt>
                <c:pt idx="6742">
                  <c:v>-1.1759999899999998</c:v>
                </c:pt>
                <c:pt idx="6743">
                  <c:v>-1.1839999899999998</c:v>
                </c:pt>
                <c:pt idx="6744">
                  <c:v>-1.1919999899999998</c:v>
                </c:pt>
                <c:pt idx="6745">
                  <c:v>-1.1919999899999998</c:v>
                </c:pt>
                <c:pt idx="6746">
                  <c:v>-1.1839999899999998</c:v>
                </c:pt>
                <c:pt idx="6747">
                  <c:v>-1.1919999899999998</c:v>
                </c:pt>
                <c:pt idx="6748">
                  <c:v>-1.1919999899999998</c:v>
                </c:pt>
                <c:pt idx="6749">
                  <c:v>-1.1919999899999998</c:v>
                </c:pt>
                <c:pt idx="6750">
                  <c:v>-1.1919999899999998</c:v>
                </c:pt>
                <c:pt idx="6751">
                  <c:v>-1.1919999899999998</c:v>
                </c:pt>
                <c:pt idx="6752">
                  <c:v>-1.1919999899999998</c:v>
                </c:pt>
                <c:pt idx="6753">
                  <c:v>-1.1919999899999998</c:v>
                </c:pt>
                <c:pt idx="6754">
                  <c:v>-1.1919999899999998</c:v>
                </c:pt>
                <c:pt idx="6755">
                  <c:v>-1.1999999899999998</c:v>
                </c:pt>
                <c:pt idx="6756">
                  <c:v>-1.1839999899999998</c:v>
                </c:pt>
                <c:pt idx="6757">
                  <c:v>-1.1839999899999998</c:v>
                </c:pt>
                <c:pt idx="6758">
                  <c:v>-1.1759999899999998</c:v>
                </c:pt>
                <c:pt idx="6759">
                  <c:v>-1.1919999899999998</c:v>
                </c:pt>
                <c:pt idx="6760">
                  <c:v>-1.1919999899999998</c:v>
                </c:pt>
                <c:pt idx="6761">
                  <c:v>-1.2079999899999982</c:v>
                </c:pt>
                <c:pt idx="6762">
                  <c:v>-1.1839999899999998</c:v>
                </c:pt>
                <c:pt idx="6763">
                  <c:v>-1.1839999899999998</c:v>
                </c:pt>
                <c:pt idx="6764">
                  <c:v>-1.1919999899999998</c:v>
                </c:pt>
                <c:pt idx="6765">
                  <c:v>-1.1999999899999998</c:v>
                </c:pt>
                <c:pt idx="6766">
                  <c:v>-1.2079999899999982</c:v>
                </c:pt>
                <c:pt idx="6767">
                  <c:v>-1.1919999899999998</c:v>
                </c:pt>
                <c:pt idx="6768">
                  <c:v>-1.1759999899999998</c:v>
                </c:pt>
                <c:pt idx="6769">
                  <c:v>-1.1919999899999998</c:v>
                </c:pt>
                <c:pt idx="6770">
                  <c:v>-1.1759999899999998</c:v>
                </c:pt>
                <c:pt idx="6771">
                  <c:v>-1.1919999899999998</c:v>
                </c:pt>
                <c:pt idx="6772">
                  <c:v>-1.1919999899999998</c:v>
                </c:pt>
                <c:pt idx="6773">
                  <c:v>-1.1919999899999998</c:v>
                </c:pt>
                <c:pt idx="6774">
                  <c:v>-1.1999999899999998</c:v>
                </c:pt>
                <c:pt idx="6775">
                  <c:v>-1.1839999899999998</c:v>
                </c:pt>
                <c:pt idx="6776">
                  <c:v>-1.1919999899999998</c:v>
                </c:pt>
                <c:pt idx="6777">
                  <c:v>-1.1999999899999998</c:v>
                </c:pt>
                <c:pt idx="6778">
                  <c:v>-1.1999999899999998</c:v>
                </c:pt>
                <c:pt idx="6779">
                  <c:v>-1.1919999899999998</c:v>
                </c:pt>
                <c:pt idx="6780">
                  <c:v>-1.1919999899999998</c:v>
                </c:pt>
                <c:pt idx="6781">
                  <c:v>-1.1839999899999998</c:v>
                </c:pt>
                <c:pt idx="6782">
                  <c:v>-1.1919999899999998</c:v>
                </c:pt>
                <c:pt idx="6783">
                  <c:v>-1.1839999899999998</c:v>
                </c:pt>
                <c:pt idx="6784">
                  <c:v>-1.1919999899999998</c:v>
                </c:pt>
                <c:pt idx="6785">
                  <c:v>-1.1919999899999998</c:v>
                </c:pt>
                <c:pt idx="6786">
                  <c:v>-1.1999999899999998</c:v>
                </c:pt>
                <c:pt idx="6787">
                  <c:v>-1.1839999899999998</c:v>
                </c:pt>
                <c:pt idx="6788">
                  <c:v>-1.1919999899999998</c:v>
                </c:pt>
                <c:pt idx="6789">
                  <c:v>-1.1999999899999998</c:v>
                </c:pt>
                <c:pt idx="6790">
                  <c:v>-1.1999999899999998</c:v>
                </c:pt>
                <c:pt idx="6791">
                  <c:v>-1.1919999899999998</c:v>
                </c:pt>
                <c:pt idx="6792">
                  <c:v>-1.1999999899999998</c:v>
                </c:pt>
                <c:pt idx="6793">
                  <c:v>-1.1919999899999998</c:v>
                </c:pt>
                <c:pt idx="6794">
                  <c:v>-1.1919999899999998</c:v>
                </c:pt>
                <c:pt idx="6795">
                  <c:v>-1.1919999899999998</c:v>
                </c:pt>
                <c:pt idx="6796">
                  <c:v>-1.1999999899999998</c:v>
                </c:pt>
                <c:pt idx="6797">
                  <c:v>-1.1919999899999998</c:v>
                </c:pt>
                <c:pt idx="6798">
                  <c:v>-1.1919999899999998</c:v>
                </c:pt>
                <c:pt idx="6799">
                  <c:v>-1.1759999899999998</c:v>
                </c:pt>
                <c:pt idx="6800">
                  <c:v>-1.1919999899999998</c:v>
                </c:pt>
                <c:pt idx="6801">
                  <c:v>-1.1999999899999998</c:v>
                </c:pt>
                <c:pt idx="6802">
                  <c:v>-1.1999999899999998</c:v>
                </c:pt>
                <c:pt idx="6803">
                  <c:v>-1.2079999899999982</c:v>
                </c:pt>
                <c:pt idx="6804">
                  <c:v>-1.2079999899999982</c:v>
                </c:pt>
                <c:pt idx="6805">
                  <c:v>-1.1999999899999998</c:v>
                </c:pt>
                <c:pt idx="6806">
                  <c:v>-1.1999999899999998</c:v>
                </c:pt>
                <c:pt idx="6807">
                  <c:v>-1.1919999899999998</c:v>
                </c:pt>
                <c:pt idx="6808">
                  <c:v>-1.1759999899999998</c:v>
                </c:pt>
                <c:pt idx="6809">
                  <c:v>-1.1919999899999998</c:v>
                </c:pt>
                <c:pt idx="6810">
                  <c:v>-1.1919999899999998</c:v>
                </c:pt>
                <c:pt idx="6811">
                  <c:v>-1.1759999899999998</c:v>
                </c:pt>
                <c:pt idx="6812">
                  <c:v>-1.1999999899999998</c:v>
                </c:pt>
                <c:pt idx="6813">
                  <c:v>-1.1999999899999998</c:v>
                </c:pt>
                <c:pt idx="6814">
                  <c:v>-1.2079999899999982</c:v>
                </c:pt>
                <c:pt idx="6815">
                  <c:v>-1.1999999899999998</c:v>
                </c:pt>
                <c:pt idx="6816">
                  <c:v>-1.1919999899999998</c:v>
                </c:pt>
                <c:pt idx="6817">
                  <c:v>-1.2159999899999983</c:v>
                </c:pt>
                <c:pt idx="6818">
                  <c:v>-1.1999999899999998</c:v>
                </c:pt>
                <c:pt idx="6819">
                  <c:v>-1.1999999899999998</c:v>
                </c:pt>
                <c:pt idx="6820">
                  <c:v>-1.1999999899999998</c:v>
                </c:pt>
                <c:pt idx="6821">
                  <c:v>-1.1999999899999998</c:v>
                </c:pt>
                <c:pt idx="6822">
                  <c:v>-1.2239999899999983</c:v>
                </c:pt>
                <c:pt idx="6823">
                  <c:v>-1.1999999899999998</c:v>
                </c:pt>
                <c:pt idx="6824">
                  <c:v>-1.1999999899999998</c:v>
                </c:pt>
                <c:pt idx="6825">
                  <c:v>-1.2079999899999982</c:v>
                </c:pt>
                <c:pt idx="6826">
                  <c:v>-1.1999999899999998</c:v>
                </c:pt>
                <c:pt idx="6827">
                  <c:v>-1.1919999899999998</c:v>
                </c:pt>
                <c:pt idx="6828">
                  <c:v>-1.2159999899999983</c:v>
                </c:pt>
                <c:pt idx="6829">
                  <c:v>-1.2239999899999983</c:v>
                </c:pt>
                <c:pt idx="6830">
                  <c:v>-1.2079999899999982</c:v>
                </c:pt>
                <c:pt idx="6831">
                  <c:v>-1.2319999899999985</c:v>
                </c:pt>
                <c:pt idx="6832">
                  <c:v>-1.2239999899999983</c:v>
                </c:pt>
                <c:pt idx="6833">
                  <c:v>-1.1999999899999998</c:v>
                </c:pt>
                <c:pt idx="6834">
                  <c:v>-1.2079999899999982</c:v>
                </c:pt>
                <c:pt idx="6835">
                  <c:v>-1.2159999899999983</c:v>
                </c:pt>
                <c:pt idx="6836">
                  <c:v>-1.2399999899999985</c:v>
                </c:pt>
                <c:pt idx="6837">
                  <c:v>-1.2159999899999983</c:v>
                </c:pt>
                <c:pt idx="6838">
                  <c:v>-1.2079999899999982</c:v>
                </c:pt>
                <c:pt idx="6839">
                  <c:v>-1.2159999899999983</c:v>
                </c:pt>
                <c:pt idx="6840">
                  <c:v>-1.2399999899999985</c:v>
                </c:pt>
                <c:pt idx="6841">
                  <c:v>-1.2399999899999985</c:v>
                </c:pt>
                <c:pt idx="6842">
                  <c:v>-1.2399999899999985</c:v>
                </c:pt>
                <c:pt idx="6843">
                  <c:v>-1.2239999899999983</c:v>
                </c:pt>
                <c:pt idx="6844">
                  <c:v>-1.2239999899999983</c:v>
                </c:pt>
                <c:pt idx="6845">
                  <c:v>-1.2079999899999982</c:v>
                </c:pt>
                <c:pt idx="6846">
                  <c:v>-1.2399999899999985</c:v>
                </c:pt>
                <c:pt idx="6847">
                  <c:v>-1.2239999899999983</c:v>
                </c:pt>
                <c:pt idx="6848">
                  <c:v>-1.2319999899999985</c:v>
                </c:pt>
                <c:pt idx="6849">
                  <c:v>-1.2399999899999985</c:v>
                </c:pt>
                <c:pt idx="6850">
                  <c:v>-1.2399999899999985</c:v>
                </c:pt>
                <c:pt idx="6851">
                  <c:v>-1.2399999899999985</c:v>
                </c:pt>
                <c:pt idx="6852">
                  <c:v>-1.2399999899999985</c:v>
                </c:pt>
                <c:pt idx="6853">
                  <c:v>-1.2399999899999985</c:v>
                </c:pt>
                <c:pt idx="6854">
                  <c:v>-1.2479999899999985</c:v>
                </c:pt>
                <c:pt idx="6855">
                  <c:v>-1.2399999899999985</c:v>
                </c:pt>
                <c:pt idx="6856">
                  <c:v>-1.2639999899999987</c:v>
                </c:pt>
                <c:pt idx="6857">
                  <c:v>-1.2399999899999985</c:v>
                </c:pt>
                <c:pt idx="6858">
                  <c:v>-1.2559999899999987</c:v>
                </c:pt>
                <c:pt idx="6859">
                  <c:v>-1.2479999899999985</c:v>
                </c:pt>
                <c:pt idx="6860">
                  <c:v>-1.2479999899999985</c:v>
                </c:pt>
                <c:pt idx="6861">
                  <c:v>-1.2639999899999987</c:v>
                </c:pt>
                <c:pt idx="6862">
                  <c:v>-1.2559999899999987</c:v>
                </c:pt>
                <c:pt idx="6863">
                  <c:v>-1.2399999899999985</c:v>
                </c:pt>
                <c:pt idx="6864">
                  <c:v>-1.2559999899999987</c:v>
                </c:pt>
                <c:pt idx="6865">
                  <c:v>-1.2479999899999985</c:v>
                </c:pt>
                <c:pt idx="6866">
                  <c:v>-1.2799999899999988</c:v>
                </c:pt>
                <c:pt idx="6867">
                  <c:v>-1.2639999899999987</c:v>
                </c:pt>
                <c:pt idx="6868">
                  <c:v>-1.2639999899999987</c:v>
                </c:pt>
                <c:pt idx="6869">
                  <c:v>-1.2879999899999988</c:v>
                </c:pt>
                <c:pt idx="6870">
                  <c:v>-1.2879999899999988</c:v>
                </c:pt>
                <c:pt idx="6871">
                  <c:v>-1.2879999899999988</c:v>
                </c:pt>
                <c:pt idx="6872">
                  <c:v>-1.3039999899999988</c:v>
                </c:pt>
                <c:pt idx="6873">
                  <c:v>-1.2799999899999988</c:v>
                </c:pt>
                <c:pt idx="6874">
                  <c:v>-1.2879999899999988</c:v>
                </c:pt>
                <c:pt idx="6875">
                  <c:v>-1.2879999899999988</c:v>
                </c:pt>
                <c:pt idx="6876">
                  <c:v>-1.2959999899999988</c:v>
                </c:pt>
                <c:pt idx="6877">
                  <c:v>-1.3039999899999988</c:v>
                </c:pt>
                <c:pt idx="6878">
                  <c:v>-1.3039999899999988</c:v>
                </c:pt>
                <c:pt idx="6879">
                  <c:v>-1.3119999899999988</c:v>
                </c:pt>
                <c:pt idx="6880">
                  <c:v>-1.2879999899999988</c:v>
                </c:pt>
                <c:pt idx="6881">
                  <c:v>-1.3039999899999988</c:v>
                </c:pt>
                <c:pt idx="6882">
                  <c:v>-1.3279999899999988</c:v>
                </c:pt>
                <c:pt idx="6883">
                  <c:v>-1.3359999899999988</c:v>
                </c:pt>
                <c:pt idx="6884">
                  <c:v>-1.3199999899999988</c:v>
                </c:pt>
                <c:pt idx="6885">
                  <c:v>-1.3279999899999988</c:v>
                </c:pt>
                <c:pt idx="6886">
                  <c:v>-1.3279999899999988</c:v>
                </c:pt>
                <c:pt idx="6887">
                  <c:v>-1.3199999899999988</c:v>
                </c:pt>
                <c:pt idx="6888">
                  <c:v>-1.3439999899999988</c:v>
                </c:pt>
                <c:pt idx="6889">
                  <c:v>-1.3359999899999988</c:v>
                </c:pt>
                <c:pt idx="6890">
                  <c:v>-1.3279999899999988</c:v>
                </c:pt>
                <c:pt idx="6891">
                  <c:v>-1.3359999899999988</c:v>
                </c:pt>
                <c:pt idx="6892">
                  <c:v>-1.3519999899999988</c:v>
                </c:pt>
                <c:pt idx="6893">
                  <c:v>-1.3519999899999988</c:v>
                </c:pt>
                <c:pt idx="6894">
                  <c:v>-1.3599999899999988</c:v>
                </c:pt>
                <c:pt idx="6895">
                  <c:v>-1.3519999899999988</c:v>
                </c:pt>
                <c:pt idx="6896">
                  <c:v>-1.3679999899999988</c:v>
                </c:pt>
                <c:pt idx="6897">
                  <c:v>-1.3599999899999988</c:v>
                </c:pt>
                <c:pt idx="6898">
                  <c:v>-1.3599999899999988</c:v>
                </c:pt>
                <c:pt idx="6899">
                  <c:v>-1.3599999899999988</c:v>
                </c:pt>
                <c:pt idx="6900">
                  <c:v>-1.3839999899999988</c:v>
                </c:pt>
                <c:pt idx="6901">
                  <c:v>-1.3599999899999988</c:v>
                </c:pt>
                <c:pt idx="6902">
                  <c:v>-1.3919999899999989</c:v>
                </c:pt>
                <c:pt idx="6903">
                  <c:v>-1.3919999899999989</c:v>
                </c:pt>
                <c:pt idx="6904">
                  <c:v>-1.3759999899999988</c:v>
                </c:pt>
                <c:pt idx="6905">
                  <c:v>-1.4079999899999978</c:v>
                </c:pt>
                <c:pt idx="6906">
                  <c:v>-1.4159999899999978</c:v>
                </c:pt>
                <c:pt idx="6907">
                  <c:v>-1.3919999899999989</c:v>
                </c:pt>
                <c:pt idx="6908">
                  <c:v>-1.3919999899999989</c:v>
                </c:pt>
                <c:pt idx="6909">
                  <c:v>-1.4159999899999978</c:v>
                </c:pt>
                <c:pt idx="6910">
                  <c:v>-1.4239999899999978</c:v>
                </c:pt>
                <c:pt idx="6911">
                  <c:v>-1.3999999899999989</c:v>
                </c:pt>
                <c:pt idx="6912">
                  <c:v>-1.4159999899999978</c:v>
                </c:pt>
                <c:pt idx="6913">
                  <c:v>-1.4159999899999978</c:v>
                </c:pt>
                <c:pt idx="6914">
                  <c:v>-1.4159999899999978</c:v>
                </c:pt>
                <c:pt idx="6915">
                  <c:v>-1.439999989999998</c:v>
                </c:pt>
                <c:pt idx="6916">
                  <c:v>-1.447999989999998</c:v>
                </c:pt>
                <c:pt idx="6917">
                  <c:v>-1.439999989999998</c:v>
                </c:pt>
                <c:pt idx="6918">
                  <c:v>-1.4559999899999982</c:v>
                </c:pt>
                <c:pt idx="6919">
                  <c:v>-1.4559999899999982</c:v>
                </c:pt>
                <c:pt idx="6920">
                  <c:v>-1.4559999899999982</c:v>
                </c:pt>
                <c:pt idx="6921">
                  <c:v>-1.4559999899999982</c:v>
                </c:pt>
                <c:pt idx="6922">
                  <c:v>-1.4639999899999983</c:v>
                </c:pt>
                <c:pt idx="6923">
                  <c:v>-1.4559999899999982</c:v>
                </c:pt>
                <c:pt idx="6924">
                  <c:v>-1.4719999899999983</c:v>
                </c:pt>
                <c:pt idx="6925">
                  <c:v>-1.4799999899999985</c:v>
                </c:pt>
                <c:pt idx="6926">
                  <c:v>-1.4879999899999985</c:v>
                </c:pt>
                <c:pt idx="6927">
                  <c:v>-1.4719999899999983</c:v>
                </c:pt>
                <c:pt idx="6928">
                  <c:v>-1.4879999899999985</c:v>
                </c:pt>
                <c:pt idx="6929">
                  <c:v>-1.4799999899999985</c:v>
                </c:pt>
                <c:pt idx="6930">
                  <c:v>-1.4959999899999985</c:v>
                </c:pt>
                <c:pt idx="6931">
                  <c:v>-1.4959999899999985</c:v>
                </c:pt>
                <c:pt idx="6932">
                  <c:v>-1.4959999899999985</c:v>
                </c:pt>
                <c:pt idx="6933">
                  <c:v>-1.5119999899999987</c:v>
                </c:pt>
                <c:pt idx="6934">
                  <c:v>-1.4959999899999985</c:v>
                </c:pt>
                <c:pt idx="6935">
                  <c:v>-1.5039999899999987</c:v>
                </c:pt>
                <c:pt idx="6936">
                  <c:v>-1.4959999899999985</c:v>
                </c:pt>
                <c:pt idx="6937">
                  <c:v>-1.5199999899999987</c:v>
                </c:pt>
                <c:pt idx="6938">
                  <c:v>-1.5119999899999987</c:v>
                </c:pt>
                <c:pt idx="6939">
                  <c:v>-1.5119999899999987</c:v>
                </c:pt>
                <c:pt idx="6940">
                  <c:v>-1.5199999899999987</c:v>
                </c:pt>
                <c:pt idx="6941">
                  <c:v>-1.5199999899999987</c:v>
                </c:pt>
                <c:pt idx="6942">
                  <c:v>-1.5119999899999987</c:v>
                </c:pt>
                <c:pt idx="6943">
                  <c:v>-1.4959999899999985</c:v>
                </c:pt>
                <c:pt idx="6944">
                  <c:v>-1.5199999899999987</c:v>
                </c:pt>
                <c:pt idx="6945">
                  <c:v>-1.5359999899999988</c:v>
                </c:pt>
                <c:pt idx="6946">
                  <c:v>-1.5359999899999988</c:v>
                </c:pt>
                <c:pt idx="6947">
                  <c:v>-1.5199999899999987</c:v>
                </c:pt>
                <c:pt idx="6948">
                  <c:v>-1.5279999899999988</c:v>
                </c:pt>
                <c:pt idx="6949">
                  <c:v>-1.5279999899999988</c:v>
                </c:pt>
                <c:pt idx="6950">
                  <c:v>-1.5039999899999987</c:v>
                </c:pt>
                <c:pt idx="6951">
                  <c:v>-1.4959999899999985</c:v>
                </c:pt>
                <c:pt idx="6952">
                  <c:v>-1.5279999899999988</c:v>
                </c:pt>
                <c:pt idx="6953">
                  <c:v>-1.5199999899999987</c:v>
                </c:pt>
                <c:pt idx="6954">
                  <c:v>-1.5199999899999987</c:v>
                </c:pt>
                <c:pt idx="6955">
                  <c:v>-1.5279999899999988</c:v>
                </c:pt>
                <c:pt idx="6956">
                  <c:v>-1.5199999899999987</c:v>
                </c:pt>
                <c:pt idx="6957">
                  <c:v>-1.5199999899999987</c:v>
                </c:pt>
                <c:pt idx="6958">
                  <c:v>-1.5119999899999987</c:v>
                </c:pt>
                <c:pt idx="6959">
                  <c:v>-1.5199999899999987</c:v>
                </c:pt>
                <c:pt idx="6960">
                  <c:v>-1.5119999899999987</c:v>
                </c:pt>
                <c:pt idx="6961">
                  <c:v>-1.5359999899999988</c:v>
                </c:pt>
                <c:pt idx="6962">
                  <c:v>-1.5119999899999987</c:v>
                </c:pt>
                <c:pt idx="6963">
                  <c:v>-1.5119999899999987</c:v>
                </c:pt>
                <c:pt idx="6964">
                  <c:v>-1.5119999899999987</c:v>
                </c:pt>
                <c:pt idx="6965">
                  <c:v>-1.5119999899999987</c:v>
                </c:pt>
                <c:pt idx="6966">
                  <c:v>-1.5119999899999987</c:v>
                </c:pt>
                <c:pt idx="6967">
                  <c:v>-1.4959999899999985</c:v>
                </c:pt>
                <c:pt idx="6968">
                  <c:v>-1.5039999899999987</c:v>
                </c:pt>
                <c:pt idx="6969">
                  <c:v>-1.5039999899999987</c:v>
                </c:pt>
                <c:pt idx="6970">
                  <c:v>-1.4959999899999985</c:v>
                </c:pt>
                <c:pt idx="6971">
                  <c:v>-1.4879999899999985</c:v>
                </c:pt>
                <c:pt idx="6972">
                  <c:v>-1.4879999899999985</c:v>
                </c:pt>
                <c:pt idx="6973">
                  <c:v>-1.5039999899999987</c:v>
                </c:pt>
                <c:pt idx="6974">
                  <c:v>-1.4879999899999985</c:v>
                </c:pt>
                <c:pt idx="6975">
                  <c:v>-1.4799999899999985</c:v>
                </c:pt>
                <c:pt idx="6976">
                  <c:v>-1.4799999899999985</c:v>
                </c:pt>
                <c:pt idx="6977">
                  <c:v>-1.4879999899999985</c:v>
                </c:pt>
                <c:pt idx="6978">
                  <c:v>-1.4799999899999985</c:v>
                </c:pt>
                <c:pt idx="6979">
                  <c:v>-1.4639999899999983</c:v>
                </c:pt>
                <c:pt idx="6980">
                  <c:v>-1.4639999899999983</c:v>
                </c:pt>
                <c:pt idx="6981">
                  <c:v>-1.4719999899999983</c:v>
                </c:pt>
                <c:pt idx="6982">
                  <c:v>-1.4559999899999982</c:v>
                </c:pt>
                <c:pt idx="6983">
                  <c:v>-1.4639999899999983</c:v>
                </c:pt>
                <c:pt idx="6984">
                  <c:v>-1.4639999899999983</c:v>
                </c:pt>
                <c:pt idx="6985">
                  <c:v>-1.4559999899999982</c:v>
                </c:pt>
                <c:pt idx="6986">
                  <c:v>-1.4559999899999982</c:v>
                </c:pt>
                <c:pt idx="6987">
                  <c:v>-1.439999989999998</c:v>
                </c:pt>
                <c:pt idx="6988">
                  <c:v>-1.431999989999998</c:v>
                </c:pt>
                <c:pt idx="6989">
                  <c:v>-1.439999989999998</c:v>
                </c:pt>
                <c:pt idx="6990">
                  <c:v>-1.431999989999998</c:v>
                </c:pt>
                <c:pt idx="6991">
                  <c:v>-1.4239999899999978</c:v>
                </c:pt>
                <c:pt idx="6992">
                  <c:v>-1.4159999899999978</c:v>
                </c:pt>
                <c:pt idx="6993">
                  <c:v>-1.4079999899999978</c:v>
                </c:pt>
                <c:pt idx="6994">
                  <c:v>-1.4079999899999978</c:v>
                </c:pt>
                <c:pt idx="6995">
                  <c:v>-1.3839999899999988</c:v>
                </c:pt>
                <c:pt idx="6996">
                  <c:v>-1.3999999899999989</c:v>
                </c:pt>
                <c:pt idx="6997">
                  <c:v>-1.3999999899999989</c:v>
                </c:pt>
                <c:pt idx="6998">
                  <c:v>-1.3839999899999988</c:v>
                </c:pt>
                <c:pt idx="6999">
                  <c:v>-1.3839999899999988</c:v>
                </c:pt>
                <c:pt idx="7000">
                  <c:v>-1.3759999899999988</c:v>
                </c:pt>
                <c:pt idx="7001">
                  <c:v>-1.3759999899999988</c:v>
                </c:pt>
                <c:pt idx="7002">
                  <c:v>-1.3599999899999988</c:v>
                </c:pt>
                <c:pt idx="7003">
                  <c:v>-1.3599999899999988</c:v>
                </c:pt>
                <c:pt idx="7004">
                  <c:v>-1.3599999899999988</c:v>
                </c:pt>
                <c:pt idx="7005">
                  <c:v>-1.3599999899999988</c:v>
                </c:pt>
                <c:pt idx="7006">
                  <c:v>-1.3439999899999988</c:v>
                </c:pt>
                <c:pt idx="7007">
                  <c:v>-1.3279999899999988</c:v>
                </c:pt>
                <c:pt idx="7008">
                  <c:v>-1.3359999899999988</c:v>
                </c:pt>
                <c:pt idx="7009">
                  <c:v>-1.3439999899999988</c:v>
                </c:pt>
                <c:pt idx="7010">
                  <c:v>-1.3199999899999988</c:v>
                </c:pt>
                <c:pt idx="7011">
                  <c:v>-1.3199999899999988</c:v>
                </c:pt>
                <c:pt idx="7012">
                  <c:v>-1.3199999899999988</c:v>
                </c:pt>
                <c:pt idx="7013">
                  <c:v>-1.2959999899999988</c:v>
                </c:pt>
                <c:pt idx="7014">
                  <c:v>-1.3039999899999988</c:v>
                </c:pt>
                <c:pt idx="7015">
                  <c:v>-1.2959999899999988</c:v>
                </c:pt>
                <c:pt idx="7016">
                  <c:v>-1.2959999899999988</c:v>
                </c:pt>
                <c:pt idx="7017">
                  <c:v>-1.2879999899999988</c:v>
                </c:pt>
                <c:pt idx="7018">
                  <c:v>-1.3039999899999988</c:v>
                </c:pt>
                <c:pt idx="7019">
                  <c:v>-1.2879999899999988</c:v>
                </c:pt>
                <c:pt idx="7020">
                  <c:v>-1.3039999899999988</c:v>
                </c:pt>
                <c:pt idx="7021">
                  <c:v>-1.2879999899999988</c:v>
                </c:pt>
                <c:pt idx="7022">
                  <c:v>-1.2799999899999988</c:v>
                </c:pt>
                <c:pt idx="7023">
                  <c:v>-1.2799999899999988</c:v>
                </c:pt>
                <c:pt idx="7024">
                  <c:v>-1.2639999899999987</c:v>
                </c:pt>
                <c:pt idx="7025">
                  <c:v>-1.2559999899999987</c:v>
                </c:pt>
                <c:pt idx="7026">
                  <c:v>-1.2639999899999987</c:v>
                </c:pt>
                <c:pt idx="7027">
                  <c:v>-1.2559999899999987</c:v>
                </c:pt>
                <c:pt idx="7028">
                  <c:v>-1.2399999899999985</c:v>
                </c:pt>
                <c:pt idx="7029">
                  <c:v>-1.2479999899999985</c:v>
                </c:pt>
                <c:pt idx="7030">
                  <c:v>-1.2559999899999987</c:v>
                </c:pt>
                <c:pt idx="7031">
                  <c:v>-1.2159999899999983</c:v>
                </c:pt>
                <c:pt idx="7032">
                  <c:v>-1.2239999899999983</c:v>
                </c:pt>
                <c:pt idx="7033">
                  <c:v>-1.2239999899999983</c:v>
                </c:pt>
                <c:pt idx="7034">
                  <c:v>-1.2319999899999985</c:v>
                </c:pt>
                <c:pt idx="7035">
                  <c:v>-1.2239999899999983</c:v>
                </c:pt>
                <c:pt idx="7036">
                  <c:v>-1.2159999899999983</c:v>
                </c:pt>
                <c:pt idx="7037">
                  <c:v>-1.2239999899999983</c:v>
                </c:pt>
                <c:pt idx="7038">
                  <c:v>-1.2159999899999983</c:v>
                </c:pt>
                <c:pt idx="7039">
                  <c:v>-1.1999999899999998</c:v>
                </c:pt>
                <c:pt idx="7040">
                  <c:v>-1.1999999899999998</c:v>
                </c:pt>
                <c:pt idx="7041">
                  <c:v>-1.1999999899999998</c:v>
                </c:pt>
                <c:pt idx="7042">
                  <c:v>-1.1919999899999998</c:v>
                </c:pt>
                <c:pt idx="7043">
                  <c:v>-1.1919999899999998</c:v>
                </c:pt>
                <c:pt idx="7044">
                  <c:v>-1.1999999899999998</c:v>
                </c:pt>
                <c:pt idx="7045">
                  <c:v>-1.1999999899999998</c:v>
                </c:pt>
                <c:pt idx="7046">
                  <c:v>-1.1999999899999998</c:v>
                </c:pt>
                <c:pt idx="7047">
                  <c:v>-1.1759999899999998</c:v>
                </c:pt>
                <c:pt idx="7048">
                  <c:v>-1.1839999899999998</c:v>
                </c:pt>
                <c:pt idx="7049">
                  <c:v>-1.1599999899999998</c:v>
                </c:pt>
                <c:pt idx="7050">
                  <c:v>-1.1759999899999998</c:v>
                </c:pt>
                <c:pt idx="7051">
                  <c:v>-1.1759999899999998</c:v>
                </c:pt>
                <c:pt idx="7052">
                  <c:v>-1.1679999899999998</c:v>
                </c:pt>
                <c:pt idx="7053">
                  <c:v>-1.1919999899999998</c:v>
                </c:pt>
                <c:pt idx="7054">
                  <c:v>-1.1679999899999998</c:v>
                </c:pt>
                <c:pt idx="7055">
                  <c:v>-1.1519999899999998</c:v>
                </c:pt>
                <c:pt idx="7056">
                  <c:v>-1.1599999899999998</c:v>
                </c:pt>
                <c:pt idx="7057">
                  <c:v>-1.1519999899999998</c:v>
                </c:pt>
                <c:pt idx="7058">
                  <c:v>-1.1679999899999998</c:v>
                </c:pt>
                <c:pt idx="7059">
                  <c:v>-1.1679999899999998</c:v>
                </c:pt>
                <c:pt idx="7060">
                  <c:v>-1.1599999899999998</c:v>
                </c:pt>
                <c:pt idx="7061">
                  <c:v>-1.1679999899999998</c:v>
                </c:pt>
                <c:pt idx="7062">
                  <c:v>-1.1759999899999998</c:v>
                </c:pt>
                <c:pt idx="7063">
                  <c:v>-1.1519999899999998</c:v>
                </c:pt>
                <c:pt idx="7064">
                  <c:v>-1.1519999899999998</c:v>
                </c:pt>
                <c:pt idx="7065">
                  <c:v>-1.1519999899999998</c:v>
                </c:pt>
                <c:pt idx="7066">
                  <c:v>-1.1439999899999989</c:v>
                </c:pt>
                <c:pt idx="7067">
                  <c:v>-1.1519999899999998</c:v>
                </c:pt>
                <c:pt idx="7068">
                  <c:v>-1.1519999899999998</c:v>
                </c:pt>
                <c:pt idx="7069">
                  <c:v>-1.1519999899999998</c:v>
                </c:pt>
                <c:pt idx="7070">
                  <c:v>-1.1599999899999998</c:v>
                </c:pt>
                <c:pt idx="7071">
                  <c:v>-1.1439999899999989</c:v>
                </c:pt>
                <c:pt idx="7072">
                  <c:v>-1.1519999899999998</c:v>
                </c:pt>
                <c:pt idx="7073">
                  <c:v>-1.1519999899999998</c:v>
                </c:pt>
                <c:pt idx="7074">
                  <c:v>-1.1519999899999998</c:v>
                </c:pt>
                <c:pt idx="7075">
                  <c:v>-1.1439999899999989</c:v>
                </c:pt>
                <c:pt idx="7076">
                  <c:v>-1.1519999899999998</c:v>
                </c:pt>
                <c:pt idx="7077">
                  <c:v>-1.1519999899999998</c:v>
                </c:pt>
                <c:pt idx="7078">
                  <c:v>-1.1519999899999998</c:v>
                </c:pt>
                <c:pt idx="7079">
                  <c:v>-1.1599999899999998</c:v>
                </c:pt>
                <c:pt idx="7080">
                  <c:v>-1.1439999899999989</c:v>
                </c:pt>
                <c:pt idx="7081">
                  <c:v>-1.1519999899999998</c:v>
                </c:pt>
                <c:pt idx="7082">
                  <c:v>-1.1439999899999989</c:v>
                </c:pt>
                <c:pt idx="7083">
                  <c:v>-1.1519999899999998</c:v>
                </c:pt>
                <c:pt idx="7084">
                  <c:v>-1.1439999899999989</c:v>
                </c:pt>
                <c:pt idx="7085">
                  <c:v>-1.1519999899999998</c:v>
                </c:pt>
                <c:pt idx="7086">
                  <c:v>-1.1519999899999998</c:v>
                </c:pt>
                <c:pt idx="7087">
                  <c:v>-1.1439999899999989</c:v>
                </c:pt>
                <c:pt idx="7088">
                  <c:v>-1.1519999899999998</c:v>
                </c:pt>
                <c:pt idx="7089">
                  <c:v>-1.1359999899999988</c:v>
                </c:pt>
                <c:pt idx="7090">
                  <c:v>-1.1599999899999998</c:v>
                </c:pt>
                <c:pt idx="7091">
                  <c:v>-1.1439999899999989</c:v>
                </c:pt>
                <c:pt idx="7092">
                  <c:v>-1.1359999899999988</c:v>
                </c:pt>
                <c:pt idx="7093">
                  <c:v>-1.1439999899999989</c:v>
                </c:pt>
                <c:pt idx="7094">
                  <c:v>-1.1679999899999998</c:v>
                </c:pt>
                <c:pt idx="7095">
                  <c:v>-1.1359999899999988</c:v>
                </c:pt>
                <c:pt idx="7096">
                  <c:v>-1.1519999899999998</c:v>
                </c:pt>
                <c:pt idx="7097">
                  <c:v>-1.1599999899999998</c:v>
                </c:pt>
                <c:pt idx="7098">
                  <c:v>-1.1439999899999989</c:v>
                </c:pt>
                <c:pt idx="7099">
                  <c:v>-1.1359999899999988</c:v>
                </c:pt>
                <c:pt idx="7100">
                  <c:v>-1.1599999899999998</c:v>
                </c:pt>
                <c:pt idx="7101">
                  <c:v>-1.1519999899999998</c:v>
                </c:pt>
                <c:pt idx="7102">
                  <c:v>-1.1439999899999989</c:v>
                </c:pt>
                <c:pt idx="7103">
                  <c:v>-1.1439999899999989</c:v>
                </c:pt>
                <c:pt idx="7104">
                  <c:v>-1.1759999899999998</c:v>
                </c:pt>
                <c:pt idx="7105">
                  <c:v>-1.1519999899999998</c:v>
                </c:pt>
                <c:pt idx="7106">
                  <c:v>-1.1679999899999998</c:v>
                </c:pt>
                <c:pt idx="7107">
                  <c:v>-1.1759999899999998</c:v>
                </c:pt>
                <c:pt idx="7108">
                  <c:v>-1.1599999899999998</c:v>
                </c:pt>
                <c:pt idx="7109">
                  <c:v>-1.1599999899999998</c:v>
                </c:pt>
                <c:pt idx="7110">
                  <c:v>-1.1599999899999998</c:v>
                </c:pt>
                <c:pt idx="7111">
                  <c:v>-1.1679999899999998</c:v>
                </c:pt>
                <c:pt idx="7112">
                  <c:v>-1.1599999899999998</c:v>
                </c:pt>
                <c:pt idx="7113">
                  <c:v>-1.1679999899999998</c:v>
                </c:pt>
                <c:pt idx="7114">
                  <c:v>-1.1679999899999998</c:v>
                </c:pt>
                <c:pt idx="7115">
                  <c:v>-1.1599999899999998</c:v>
                </c:pt>
                <c:pt idx="7116">
                  <c:v>-1.1679999899999998</c:v>
                </c:pt>
                <c:pt idx="7117">
                  <c:v>-1.1759999899999998</c:v>
                </c:pt>
                <c:pt idx="7118">
                  <c:v>-1.1759999899999998</c:v>
                </c:pt>
                <c:pt idx="7119">
                  <c:v>-1.1679999899999998</c:v>
                </c:pt>
                <c:pt idx="7120">
                  <c:v>-1.1679999899999998</c:v>
                </c:pt>
                <c:pt idx="7121">
                  <c:v>-1.1599999899999998</c:v>
                </c:pt>
                <c:pt idx="7122">
                  <c:v>-1.1839999899999998</c:v>
                </c:pt>
                <c:pt idx="7123">
                  <c:v>-1.1759999899999998</c:v>
                </c:pt>
                <c:pt idx="7124">
                  <c:v>-1.1599999899999998</c:v>
                </c:pt>
                <c:pt idx="7125">
                  <c:v>-1.1999999899999998</c:v>
                </c:pt>
                <c:pt idx="7126">
                  <c:v>-1.1759999899999998</c:v>
                </c:pt>
                <c:pt idx="7127">
                  <c:v>-1.1839999899999998</c:v>
                </c:pt>
                <c:pt idx="7128">
                  <c:v>-1.1839999899999998</c:v>
                </c:pt>
                <c:pt idx="7129">
                  <c:v>-1.1919999899999998</c:v>
                </c:pt>
                <c:pt idx="7130">
                  <c:v>-1.1679999899999998</c:v>
                </c:pt>
                <c:pt idx="7131">
                  <c:v>-1.1919999899999998</c:v>
                </c:pt>
                <c:pt idx="7132">
                  <c:v>-1.1999999899999998</c:v>
                </c:pt>
                <c:pt idx="7133">
                  <c:v>-1.1919999899999998</c:v>
                </c:pt>
                <c:pt idx="7134">
                  <c:v>-1.1759999899999998</c:v>
                </c:pt>
                <c:pt idx="7135">
                  <c:v>-1.1839999899999998</c:v>
                </c:pt>
                <c:pt idx="7136">
                  <c:v>-1.1679999899999998</c:v>
                </c:pt>
                <c:pt idx="7137">
                  <c:v>-1.2079999899999982</c:v>
                </c:pt>
                <c:pt idx="7138">
                  <c:v>-1.1839999899999998</c:v>
                </c:pt>
                <c:pt idx="7139">
                  <c:v>-1.1839999899999998</c:v>
                </c:pt>
                <c:pt idx="7140">
                  <c:v>-1.1999999899999998</c:v>
                </c:pt>
                <c:pt idx="7141">
                  <c:v>-1.1999999899999998</c:v>
                </c:pt>
                <c:pt idx="7142">
                  <c:v>-1.1679999899999998</c:v>
                </c:pt>
                <c:pt idx="7143">
                  <c:v>-1.1919999899999998</c:v>
                </c:pt>
                <c:pt idx="7144">
                  <c:v>-1.1919999899999998</c:v>
                </c:pt>
                <c:pt idx="7145">
                  <c:v>-1.1999999899999998</c:v>
                </c:pt>
                <c:pt idx="7146">
                  <c:v>-1.1999999899999998</c:v>
                </c:pt>
                <c:pt idx="7147">
                  <c:v>-1.2079999899999982</c:v>
                </c:pt>
                <c:pt idx="7148">
                  <c:v>-1.1999999899999998</c:v>
                </c:pt>
                <c:pt idx="7149">
                  <c:v>-1.1999999899999998</c:v>
                </c:pt>
                <c:pt idx="7150">
                  <c:v>-1.1919999899999998</c:v>
                </c:pt>
                <c:pt idx="7151">
                  <c:v>-1.1839999899999998</c:v>
                </c:pt>
                <c:pt idx="7152">
                  <c:v>-1.1999999899999998</c:v>
                </c:pt>
                <c:pt idx="7153">
                  <c:v>-1.1999999899999998</c:v>
                </c:pt>
                <c:pt idx="7154">
                  <c:v>-1.1999999899999998</c:v>
                </c:pt>
                <c:pt idx="7155">
                  <c:v>-1.1999999899999998</c:v>
                </c:pt>
                <c:pt idx="7156">
                  <c:v>-1.1999999899999998</c:v>
                </c:pt>
                <c:pt idx="7157">
                  <c:v>-1.2079999899999982</c:v>
                </c:pt>
                <c:pt idx="7158">
                  <c:v>-1.1999999899999998</c:v>
                </c:pt>
                <c:pt idx="7159">
                  <c:v>-1.1999999899999998</c:v>
                </c:pt>
                <c:pt idx="7160">
                  <c:v>-1.2079999899999982</c:v>
                </c:pt>
                <c:pt idx="7161">
                  <c:v>-1.2079999899999982</c:v>
                </c:pt>
                <c:pt idx="7162">
                  <c:v>-1.1999999899999998</c:v>
                </c:pt>
                <c:pt idx="7163">
                  <c:v>-1.1999999899999998</c:v>
                </c:pt>
                <c:pt idx="7164">
                  <c:v>-1.1999999899999998</c:v>
                </c:pt>
                <c:pt idx="7165">
                  <c:v>-1.2239999899999983</c:v>
                </c:pt>
                <c:pt idx="7166">
                  <c:v>-1.2159999899999983</c:v>
                </c:pt>
                <c:pt idx="7167">
                  <c:v>-1.1999999899999998</c:v>
                </c:pt>
                <c:pt idx="7168">
                  <c:v>-1.2079999899999982</c:v>
                </c:pt>
                <c:pt idx="7169">
                  <c:v>-1.2159999899999983</c:v>
                </c:pt>
                <c:pt idx="7170">
                  <c:v>-1.1919999899999998</c:v>
                </c:pt>
                <c:pt idx="7171">
                  <c:v>-1.1919999899999998</c:v>
                </c:pt>
                <c:pt idx="7172">
                  <c:v>-1.1999999899999998</c:v>
                </c:pt>
                <c:pt idx="7173">
                  <c:v>-1.2159999899999983</c:v>
                </c:pt>
                <c:pt idx="7174">
                  <c:v>-1.1999999899999998</c:v>
                </c:pt>
                <c:pt idx="7175">
                  <c:v>-1.1919999899999998</c:v>
                </c:pt>
                <c:pt idx="7176">
                  <c:v>-1.1999999899999998</c:v>
                </c:pt>
                <c:pt idx="7177">
                  <c:v>-1.2079999899999982</c:v>
                </c:pt>
                <c:pt idx="7178">
                  <c:v>-1.1999999899999998</c:v>
                </c:pt>
                <c:pt idx="7179">
                  <c:v>-1.1839999899999998</c:v>
                </c:pt>
                <c:pt idx="7180">
                  <c:v>-1.1919999899999998</c:v>
                </c:pt>
                <c:pt idx="7181">
                  <c:v>-1.2079999899999982</c:v>
                </c:pt>
                <c:pt idx="7182">
                  <c:v>-1.1999999899999998</c:v>
                </c:pt>
                <c:pt idx="7183">
                  <c:v>-1.1919999899999998</c:v>
                </c:pt>
                <c:pt idx="7184">
                  <c:v>-1.2079999899999982</c:v>
                </c:pt>
                <c:pt idx="7185">
                  <c:v>-1.2159999899999983</c:v>
                </c:pt>
                <c:pt idx="7186">
                  <c:v>-1.1999999899999998</c:v>
                </c:pt>
                <c:pt idx="7187">
                  <c:v>-1.1919999899999998</c:v>
                </c:pt>
                <c:pt idx="7188">
                  <c:v>-1.1999999899999998</c:v>
                </c:pt>
                <c:pt idx="7189">
                  <c:v>-1.2079999899999982</c:v>
                </c:pt>
                <c:pt idx="7190">
                  <c:v>-1.1999999899999998</c:v>
                </c:pt>
                <c:pt idx="7191">
                  <c:v>-1.1919999899999998</c:v>
                </c:pt>
                <c:pt idx="7192">
                  <c:v>-1.1919999899999998</c:v>
                </c:pt>
                <c:pt idx="7193">
                  <c:v>-1.1999999899999998</c:v>
                </c:pt>
                <c:pt idx="7194">
                  <c:v>-1.1999999899999998</c:v>
                </c:pt>
                <c:pt idx="7195">
                  <c:v>-1.1999999899999998</c:v>
                </c:pt>
                <c:pt idx="7196">
                  <c:v>-1.1999999899999998</c:v>
                </c:pt>
                <c:pt idx="7197">
                  <c:v>-1.2159999899999983</c:v>
                </c:pt>
                <c:pt idx="7198">
                  <c:v>-1.2079999899999982</c:v>
                </c:pt>
                <c:pt idx="7199">
                  <c:v>-1.1919999899999998</c:v>
                </c:pt>
                <c:pt idx="7200">
                  <c:v>-1.1999999899999998</c:v>
                </c:pt>
                <c:pt idx="7201">
                  <c:v>-1.1919999899999998</c:v>
                </c:pt>
                <c:pt idx="7202">
                  <c:v>-1.1999999899999998</c:v>
                </c:pt>
                <c:pt idx="7203">
                  <c:v>-1.2079999899999982</c:v>
                </c:pt>
                <c:pt idx="7204">
                  <c:v>-1.1999999899999998</c:v>
                </c:pt>
                <c:pt idx="7205">
                  <c:v>-1.1919999899999998</c:v>
                </c:pt>
                <c:pt idx="7206">
                  <c:v>-1.1919999899999998</c:v>
                </c:pt>
                <c:pt idx="7207">
                  <c:v>-1.1919999899999998</c:v>
                </c:pt>
                <c:pt idx="7208">
                  <c:v>-1.1999999899999998</c:v>
                </c:pt>
                <c:pt idx="7209">
                  <c:v>-1.1839999899999998</c:v>
                </c:pt>
                <c:pt idx="7210">
                  <c:v>-1.1919999899999998</c:v>
                </c:pt>
                <c:pt idx="7211">
                  <c:v>-1.1919999899999998</c:v>
                </c:pt>
                <c:pt idx="7212">
                  <c:v>-1.1919999899999998</c:v>
                </c:pt>
                <c:pt idx="7213">
                  <c:v>-1.1919999899999998</c:v>
                </c:pt>
                <c:pt idx="7214">
                  <c:v>-1.1999999899999998</c:v>
                </c:pt>
                <c:pt idx="7215">
                  <c:v>-1.1919999899999998</c:v>
                </c:pt>
                <c:pt idx="7216">
                  <c:v>-1.1999999899999998</c:v>
                </c:pt>
                <c:pt idx="7217">
                  <c:v>-1.1919999899999998</c:v>
                </c:pt>
                <c:pt idx="7218">
                  <c:v>-1.1919999899999998</c:v>
                </c:pt>
                <c:pt idx="7219">
                  <c:v>-1.1999999899999998</c:v>
                </c:pt>
                <c:pt idx="7220">
                  <c:v>-1.1839999899999998</c:v>
                </c:pt>
                <c:pt idx="7221">
                  <c:v>-1.1999999899999998</c:v>
                </c:pt>
                <c:pt idx="7222">
                  <c:v>-1.1919999899999998</c:v>
                </c:pt>
                <c:pt idx="7223">
                  <c:v>-1.1999999899999998</c:v>
                </c:pt>
                <c:pt idx="7224">
                  <c:v>-1.1999999899999998</c:v>
                </c:pt>
                <c:pt idx="7225">
                  <c:v>-1.1679999899999998</c:v>
                </c:pt>
                <c:pt idx="7226">
                  <c:v>-1.1599999899999998</c:v>
                </c:pt>
                <c:pt idx="7227">
                  <c:v>-1.1759999899999998</c:v>
                </c:pt>
                <c:pt idx="7228">
                  <c:v>-1.1839999899999998</c:v>
                </c:pt>
                <c:pt idx="7229">
                  <c:v>-1.2079999899999982</c:v>
                </c:pt>
                <c:pt idx="7230">
                  <c:v>-1.1919999899999998</c:v>
                </c:pt>
                <c:pt idx="7231">
                  <c:v>-1.1759999899999998</c:v>
                </c:pt>
                <c:pt idx="7232">
                  <c:v>-1.1919999899999998</c:v>
                </c:pt>
                <c:pt idx="7233">
                  <c:v>-1.1999999899999998</c:v>
                </c:pt>
                <c:pt idx="7234">
                  <c:v>-1.1919999899999998</c:v>
                </c:pt>
                <c:pt idx="7235">
                  <c:v>-1.1919999899999998</c:v>
                </c:pt>
                <c:pt idx="7236">
                  <c:v>-1.1919999899999998</c:v>
                </c:pt>
                <c:pt idx="7237">
                  <c:v>-1.1839999899999998</c:v>
                </c:pt>
                <c:pt idx="7238">
                  <c:v>-1.1839999899999998</c:v>
                </c:pt>
                <c:pt idx="7239">
                  <c:v>-1.1759999899999998</c:v>
                </c:pt>
                <c:pt idx="7240">
                  <c:v>-1.1759999899999998</c:v>
                </c:pt>
                <c:pt idx="7241">
                  <c:v>-1.1839999899999998</c:v>
                </c:pt>
                <c:pt idx="7242">
                  <c:v>-1.1679999899999998</c:v>
                </c:pt>
                <c:pt idx="7243">
                  <c:v>-1.1599999899999998</c:v>
                </c:pt>
                <c:pt idx="7244">
                  <c:v>-1.1999999899999998</c:v>
                </c:pt>
                <c:pt idx="7245">
                  <c:v>-1.1919999899999998</c:v>
                </c:pt>
                <c:pt idx="7246">
                  <c:v>-1.1839999899999998</c:v>
                </c:pt>
                <c:pt idx="7247">
                  <c:v>-1.1919999899999998</c:v>
                </c:pt>
                <c:pt idx="7248">
                  <c:v>-1.1679999899999998</c:v>
                </c:pt>
                <c:pt idx="7249">
                  <c:v>-1.1759999899999998</c:v>
                </c:pt>
                <c:pt idx="7250">
                  <c:v>-1.1839999899999998</c:v>
                </c:pt>
                <c:pt idx="7251">
                  <c:v>-1.1759999899999998</c:v>
                </c:pt>
                <c:pt idx="7252">
                  <c:v>-1.1839999899999998</c:v>
                </c:pt>
                <c:pt idx="7253">
                  <c:v>-1.1919999899999998</c:v>
                </c:pt>
                <c:pt idx="7254">
                  <c:v>-1.1759999899999998</c:v>
                </c:pt>
                <c:pt idx="7255">
                  <c:v>-1.1919999899999998</c:v>
                </c:pt>
                <c:pt idx="7256">
                  <c:v>-1.1759999899999998</c:v>
                </c:pt>
                <c:pt idx="7257">
                  <c:v>-1.1999999899999998</c:v>
                </c:pt>
                <c:pt idx="7258">
                  <c:v>-1.1839999899999998</c:v>
                </c:pt>
                <c:pt idx="7259">
                  <c:v>-1.1999999899999998</c:v>
                </c:pt>
                <c:pt idx="7260">
                  <c:v>-1.1759999899999998</c:v>
                </c:pt>
                <c:pt idx="7261">
                  <c:v>-1.1999999899999998</c:v>
                </c:pt>
                <c:pt idx="7262">
                  <c:v>-1.1919999899999998</c:v>
                </c:pt>
                <c:pt idx="7263">
                  <c:v>-1.1919999899999998</c:v>
                </c:pt>
                <c:pt idx="7264">
                  <c:v>-1.1679999899999998</c:v>
                </c:pt>
                <c:pt idx="7265">
                  <c:v>-1.1839999899999998</c:v>
                </c:pt>
                <c:pt idx="7266">
                  <c:v>-1.1919999899999998</c:v>
                </c:pt>
                <c:pt idx="7267">
                  <c:v>-1.1839999899999998</c:v>
                </c:pt>
                <c:pt idx="7268">
                  <c:v>-1.1919999899999998</c:v>
                </c:pt>
                <c:pt idx="7269">
                  <c:v>-1.1919999899999998</c:v>
                </c:pt>
                <c:pt idx="7270">
                  <c:v>-1.1919999899999998</c:v>
                </c:pt>
                <c:pt idx="7271">
                  <c:v>-1.1999999899999998</c:v>
                </c:pt>
                <c:pt idx="7272">
                  <c:v>-1.1999999899999998</c:v>
                </c:pt>
                <c:pt idx="7273">
                  <c:v>-1.1679999899999998</c:v>
                </c:pt>
                <c:pt idx="7274">
                  <c:v>-1.1919999899999998</c:v>
                </c:pt>
                <c:pt idx="7275">
                  <c:v>-1.1679999899999998</c:v>
                </c:pt>
                <c:pt idx="7276">
                  <c:v>-1.1919999899999998</c:v>
                </c:pt>
                <c:pt idx="7277">
                  <c:v>-1.1679999899999998</c:v>
                </c:pt>
                <c:pt idx="7278">
                  <c:v>-1.1919999899999998</c:v>
                </c:pt>
                <c:pt idx="7279">
                  <c:v>-1.1839999899999998</c:v>
                </c:pt>
                <c:pt idx="7280">
                  <c:v>-1.1919999899999998</c:v>
                </c:pt>
                <c:pt idx="7281">
                  <c:v>-1.1919999899999998</c:v>
                </c:pt>
                <c:pt idx="7282">
                  <c:v>-1.1839999899999998</c:v>
                </c:pt>
                <c:pt idx="7283">
                  <c:v>-1.1759999899999998</c:v>
                </c:pt>
                <c:pt idx="7284">
                  <c:v>-1.1999999899999998</c:v>
                </c:pt>
                <c:pt idx="7285">
                  <c:v>-1.1839999899999998</c:v>
                </c:pt>
                <c:pt idx="7286">
                  <c:v>-1.1919999899999998</c:v>
                </c:pt>
                <c:pt idx="7287">
                  <c:v>-1.1919999899999998</c:v>
                </c:pt>
                <c:pt idx="7288">
                  <c:v>-1.1919999899999998</c:v>
                </c:pt>
                <c:pt idx="7289">
                  <c:v>-1.1999999899999998</c:v>
                </c:pt>
                <c:pt idx="7290">
                  <c:v>-1.1919999899999998</c:v>
                </c:pt>
                <c:pt idx="7291">
                  <c:v>-1.1839999899999998</c:v>
                </c:pt>
                <c:pt idx="7292">
                  <c:v>-1.1919999899999998</c:v>
                </c:pt>
                <c:pt idx="7293">
                  <c:v>-1.1999999899999998</c:v>
                </c:pt>
                <c:pt idx="7294">
                  <c:v>-1.1999999899999998</c:v>
                </c:pt>
                <c:pt idx="7295">
                  <c:v>-1.1919999899999998</c:v>
                </c:pt>
                <c:pt idx="7296">
                  <c:v>-1.1759999899999998</c:v>
                </c:pt>
                <c:pt idx="7297">
                  <c:v>-1.1999999899999998</c:v>
                </c:pt>
                <c:pt idx="7298">
                  <c:v>-1.1999999899999998</c:v>
                </c:pt>
                <c:pt idx="7299">
                  <c:v>-1.1759999899999998</c:v>
                </c:pt>
                <c:pt idx="7300">
                  <c:v>-1.1999999899999998</c:v>
                </c:pt>
                <c:pt idx="7301">
                  <c:v>-1.1999999899999998</c:v>
                </c:pt>
                <c:pt idx="7302">
                  <c:v>-1.1999999899999998</c:v>
                </c:pt>
                <c:pt idx="7303">
                  <c:v>-1.1759999899999998</c:v>
                </c:pt>
                <c:pt idx="7304">
                  <c:v>-1.1919999899999998</c:v>
                </c:pt>
                <c:pt idx="7305">
                  <c:v>-1.1919999899999998</c:v>
                </c:pt>
                <c:pt idx="7306">
                  <c:v>-1.1919999899999998</c:v>
                </c:pt>
                <c:pt idx="7307">
                  <c:v>-1.1919999899999998</c:v>
                </c:pt>
                <c:pt idx="7308">
                  <c:v>-1.1919999899999998</c:v>
                </c:pt>
                <c:pt idx="7309">
                  <c:v>-1.1999999899999998</c:v>
                </c:pt>
                <c:pt idx="7310">
                  <c:v>-1.1919999899999998</c:v>
                </c:pt>
                <c:pt idx="7311">
                  <c:v>-1.1999999899999998</c:v>
                </c:pt>
                <c:pt idx="7312">
                  <c:v>-1.1999999899999998</c:v>
                </c:pt>
                <c:pt idx="7313">
                  <c:v>-1.1919999899999998</c:v>
                </c:pt>
                <c:pt idx="7314">
                  <c:v>-1.1919999899999998</c:v>
                </c:pt>
                <c:pt idx="7315">
                  <c:v>-1.1919999899999998</c:v>
                </c:pt>
                <c:pt idx="7316">
                  <c:v>-1.1759999899999998</c:v>
                </c:pt>
                <c:pt idx="7317">
                  <c:v>-1.1919999899999998</c:v>
                </c:pt>
                <c:pt idx="7318">
                  <c:v>-1.1919999899999998</c:v>
                </c:pt>
                <c:pt idx="7319">
                  <c:v>-1.1919999899999998</c:v>
                </c:pt>
                <c:pt idx="7320">
                  <c:v>-1.1919999899999998</c:v>
                </c:pt>
                <c:pt idx="7321">
                  <c:v>-1.1999999899999998</c:v>
                </c:pt>
                <c:pt idx="7322">
                  <c:v>-1.1759999899999998</c:v>
                </c:pt>
                <c:pt idx="7323">
                  <c:v>-1.1759999899999998</c:v>
                </c:pt>
                <c:pt idx="7324">
                  <c:v>-1.1759999899999998</c:v>
                </c:pt>
                <c:pt idx="7325">
                  <c:v>-1.1759999899999998</c:v>
                </c:pt>
                <c:pt idx="7326">
                  <c:v>-1.1839999899999998</c:v>
                </c:pt>
                <c:pt idx="7327">
                  <c:v>-1.1919999899999998</c:v>
                </c:pt>
                <c:pt idx="7328">
                  <c:v>-1.1919999899999998</c:v>
                </c:pt>
                <c:pt idx="7329">
                  <c:v>-1.1999999899999998</c:v>
                </c:pt>
                <c:pt idx="7330">
                  <c:v>-1.1679999899999998</c:v>
                </c:pt>
                <c:pt idx="7331">
                  <c:v>-1.1999999899999998</c:v>
                </c:pt>
                <c:pt idx="7332">
                  <c:v>-1.1999999899999998</c:v>
                </c:pt>
                <c:pt idx="7333">
                  <c:v>-1.2079999899999982</c:v>
                </c:pt>
                <c:pt idx="7334">
                  <c:v>-1.1919999899999998</c:v>
                </c:pt>
                <c:pt idx="7335">
                  <c:v>-1.1999999899999998</c:v>
                </c:pt>
                <c:pt idx="7336">
                  <c:v>-1.1999999899999998</c:v>
                </c:pt>
                <c:pt idx="7337">
                  <c:v>-1.1999999899999998</c:v>
                </c:pt>
                <c:pt idx="7338">
                  <c:v>-1.1919999899999998</c:v>
                </c:pt>
                <c:pt idx="7339">
                  <c:v>-1.1919999899999998</c:v>
                </c:pt>
                <c:pt idx="7340">
                  <c:v>-1.1919999899999998</c:v>
                </c:pt>
                <c:pt idx="7341">
                  <c:v>-1.2079999899999982</c:v>
                </c:pt>
                <c:pt idx="7342">
                  <c:v>-1.1999999899999998</c:v>
                </c:pt>
                <c:pt idx="7343">
                  <c:v>-1.1919999899999998</c:v>
                </c:pt>
                <c:pt idx="7344">
                  <c:v>-1.1839999899999998</c:v>
                </c:pt>
                <c:pt idx="7345">
                  <c:v>-1.1999999899999998</c:v>
                </c:pt>
                <c:pt idx="7346">
                  <c:v>-1.1999999899999998</c:v>
                </c:pt>
                <c:pt idx="7347">
                  <c:v>-1.1919999899999998</c:v>
                </c:pt>
                <c:pt idx="7348">
                  <c:v>-1.1919999899999998</c:v>
                </c:pt>
                <c:pt idx="7349">
                  <c:v>-1.1839999899999998</c:v>
                </c:pt>
                <c:pt idx="7350">
                  <c:v>-1.1919999899999998</c:v>
                </c:pt>
                <c:pt idx="7351">
                  <c:v>-1.1839999899999998</c:v>
                </c:pt>
                <c:pt idx="7352">
                  <c:v>-1.1679999899999998</c:v>
                </c:pt>
                <c:pt idx="7353">
                  <c:v>-1.1999999899999998</c:v>
                </c:pt>
                <c:pt idx="7354">
                  <c:v>-1.1839999899999998</c:v>
                </c:pt>
                <c:pt idx="7355">
                  <c:v>-1.1599999899999998</c:v>
                </c:pt>
                <c:pt idx="7356">
                  <c:v>-1.1919999899999998</c:v>
                </c:pt>
                <c:pt idx="7357">
                  <c:v>-1.1999999899999998</c:v>
                </c:pt>
                <c:pt idx="7358">
                  <c:v>-1.1839999899999998</c:v>
                </c:pt>
                <c:pt idx="7359">
                  <c:v>-1.1919999899999998</c:v>
                </c:pt>
                <c:pt idx="7360">
                  <c:v>-1.1919999899999998</c:v>
                </c:pt>
                <c:pt idx="7361">
                  <c:v>-1.1839999899999998</c:v>
                </c:pt>
                <c:pt idx="7362">
                  <c:v>-1.1839999899999998</c:v>
                </c:pt>
                <c:pt idx="7363">
                  <c:v>-1.1759999899999998</c:v>
                </c:pt>
                <c:pt idx="7364">
                  <c:v>-1.1919999899999998</c:v>
                </c:pt>
                <c:pt idx="7365">
                  <c:v>-1.1919999899999998</c:v>
                </c:pt>
                <c:pt idx="7366">
                  <c:v>-1.1999999899999998</c:v>
                </c:pt>
                <c:pt idx="7367">
                  <c:v>-1.1999999899999998</c:v>
                </c:pt>
                <c:pt idx="7368">
                  <c:v>-1.1919999899999998</c:v>
                </c:pt>
                <c:pt idx="7369">
                  <c:v>-1.2079999899999982</c:v>
                </c:pt>
                <c:pt idx="7370">
                  <c:v>-1.1839999899999998</c:v>
                </c:pt>
                <c:pt idx="7371">
                  <c:v>-1.1919999899999998</c:v>
                </c:pt>
                <c:pt idx="7372">
                  <c:v>-1.1759999899999998</c:v>
                </c:pt>
                <c:pt idx="7373">
                  <c:v>-1.1999999899999998</c:v>
                </c:pt>
                <c:pt idx="7374">
                  <c:v>-1.1919999899999998</c:v>
                </c:pt>
                <c:pt idx="7375">
                  <c:v>-1.1999999899999998</c:v>
                </c:pt>
                <c:pt idx="7376">
                  <c:v>-1.1919999899999998</c:v>
                </c:pt>
                <c:pt idx="7377">
                  <c:v>-1.1839999899999998</c:v>
                </c:pt>
                <c:pt idx="7378">
                  <c:v>-1.1919999899999998</c:v>
                </c:pt>
                <c:pt idx="7379">
                  <c:v>-1.1759999899999998</c:v>
                </c:pt>
                <c:pt idx="7380">
                  <c:v>-1.1999999899999998</c:v>
                </c:pt>
                <c:pt idx="7381">
                  <c:v>-1.1919999899999998</c:v>
                </c:pt>
                <c:pt idx="7382">
                  <c:v>-1.1919999899999998</c:v>
                </c:pt>
                <c:pt idx="7383">
                  <c:v>-1.1919999899999998</c:v>
                </c:pt>
                <c:pt idx="7384">
                  <c:v>-1.1759999899999998</c:v>
                </c:pt>
                <c:pt idx="7385">
                  <c:v>-1.2079999899999982</c:v>
                </c:pt>
                <c:pt idx="7386">
                  <c:v>-1.1919999899999998</c:v>
                </c:pt>
                <c:pt idx="7387">
                  <c:v>-1.1759999899999998</c:v>
                </c:pt>
                <c:pt idx="7388">
                  <c:v>-1.1839999899999998</c:v>
                </c:pt>
                <c:pt idx="7389">
                  <c:v>-1.1919999899999998</c:v>
                </c:pt>
                <c:pt idx="7390">
                  <c:v>-1.1999999899999998</c:v>
                </c:pt>
                <c:pt idx="7391">
                  <c:v>-1.1919999899999998</c:v>
                </c:pt>
                <c:pt idx="7392">
                  <c:v>-1.1919999899999998</c:v>
                </c:pt>
                <c:pt idx="7393">
                  <c:v>-1.1919999899999998</c:v>
                </c:pt>
                <c:pt idx="7394">
                  <c:v>-1.1839999899999998</c:v>
                </c:pt>
                <c:pt idx="7395">
                  <c:v>-1.1839999899999998</c:v>
                </c:pt>
                <c:pt idx="7396">
                  <c:v>-1.1919999899999998</c:v>
                </c:pt>
                <c:pt idx="7397">
                  <c:v>-1.1999999899999998</c:v>
                </c:pt>
                <c:pt idx="7398">
                  <c:v>-1.1919999899999998</c:v>
                </c:pt>
                <c:pt idx="7399">
                  <c:v>-1.1919999899999998</c:v>
                </c:pt>
                <c:pt idx="7400">
                  <c:v>-1.1759999899999998</c:v>
                </c:pt>
                <c:pt idx="7401">
                  <c:v>-1.1999999899999998</c:v>
                </c:pt>
                <c:pt idx="7402">
                  <c:v>-1.1919999899999998</c:v>
                </c:pt>
                <c:pt idx="7403">
                  <c:v>-1.1839999899999998</c:v>
                </c:pt>
                <c:pt idx="7404">
                  <c:v>-1.1999999899999998</c:v>
                </c:pt>
                <c:pt idx="7405">
                  <c:v>-1.1759999899999998</c:v>
                </c:pt>
                <c:pt idx="7406">
                  <c:v>-1.1839999899999998</c:v>
                </c:pt>
                <c:pt idx="7407">
                  <c:v>-1.1839999899999998</c:v>
                </c:pt>
                <c:pt idx="7408">
                  <c:v>-1.1919999899999998</c:v>
                </c:pt>
                <c:pt idx="7409">
                  <c:v>-1.1999999899999998</c:v>
                </c:pt>
                <c:pt idx="7410">
                  <c:v>-1.1999999899999998</c:v>
                </c:pt>
                <c:pt idx="7411">
                  <c:v>-1.1919999899999998</c:v>
                </c:pt>
                <c:pt idx="7412">
                  <c:v>-1.1999999899999998</c:v>
                </c:pt>
                <c:pt idx="7413">
                  <c:v>-1.1919999899999998</c:v>
                </c:pt>
                <c:pt idx="7414">
                  <c:v>-1.1839999899999998</c:v>
                </c:pt>
                <c:pt idx="7415">
                  <c:v>-1.1759999899999998</c:v>
                </c:pt>
                <c:pt idx="7416">
                  <c:v>-1.1999999899999998</c:v>
                </c:pt>
                <c:pt idx="7417">
                  <c:v>-1.1999999899999998</c:v>
                </c:pt>
                <c:pt idx="7418">
                  <c:v>-1.1919999899999998</c:v>
                </c:pt>
                <c:pt idx="7419">
                  <c:v>-1.1839999899999998</c:v>
                </c:pt>
                <c:pt idx="7420">
                  <c:v>-1.1919999899999998</c:v>
                </c:pt>
                <c:pt idx="7421">
                  <c:v>-1.1999999899999998</c:v>
                </c:pt>
                <c:pt idx="7422">
                  <c:v>-1.1839999899999998</c:v>
                </c:pt>
                <c:pt idx="7423">
                  <c:v>-1.1839999899999998</c:v>
                </c:pt>
                <c:pt idx="7424">
                  <c:v>-1.1999999899999998</c:v>
                </c:pt>
                <c:pt idx="7425">
                  <c:v>-1.1839999899999998</c:v>
                </c:pt>
                <c:pt idx="7426">
                  <c:v>-1.1839999899999998</c:v>
                </c:pt>
                <c:pt idx="7427">
                  <c:v>-1.1999999899999998</c:v>
                </c:pt>
                <c:pt idx="7428">
                  <c:v>-1.1919999899999998</c:v>
                </c:pt>
                <c:pt idx="7429">
                  <c:v>-1.1999999899999998</c:v>
                </c:pt>
                <c:pt idx="7430">
                  <c:v>-1.1839999899999998</c:v>
                </c:pt>
                <c:pt idx="7431">
                  <c:v>-1.1999999899999998</c:v>
                </c:pt>
                <c:pt idx="7432">
                  <c:v>-1.1919999899999998</c:v>
                </c:pt>
                <c:pt idx="7433">
                  <c:v>-1.1919999899999998</c:v>
                </c:pt>
                <c:pt idx="7434">
                  <c:v>-1.1759999899999998</c:v>
                </c:pt>
                <c:pt idx="7435">
                  <c:v>-1.1679999899999998</c:v>
                </c:pt>
                <c:pt idx="7436">
                  <c:v>-1.1839999899999998</c:v>
                </c:pt>
                <c:pt idx="7437">
                  <c:v>-1.1999999899999998</c:v>
                </c:pt>
                <c:pt idx="7438">
                  <c:v>-1.1759999899999998</c:v>
                </c:pt>
                <c:pt idx="7439">
                  <c:v>-1.1919999899999998</c:v>
                </c:pt>
                <c:pt idx="7440">
                  <c:v>-1.1759999899999998</c:v>
                </c:pt>
                <c:pt idx="7441">
                  <c:v>-1.1919999899999998</c:v>
                </c:pt>
                <c:pt idx="7442">
                  <c:v>-1.1759999899999998</c:v>
                </c:pt>
                <c:pt idx="7443">
                  <c:v>-1.1919999899999998</c:v>
                </c:pt>
                <c:pt idx="7444">
                  <c:v>-1.1999999899999998</c:v>
                </c:pt>
                <c:pt idx="7445">
                  <c:v>-1.1919999899999998</c:v>
                </c:pt>
                <c:pt idx="7446">
                  <c:v>-1.1919999899999998</c:v>
                </c:pt>
                <c:pt idx="7447">
                  <c:v>-1.1679999899999998</c:v>
                </c:pt>
                <c:pt idx="7448">
                  <c:v>-1.1999999899999998</c:v>
                </c:pt>
                <c:pt idx="7449">
                  <c:v>-1.1919999899999998</c:v>
                </c:pt>
                <c:pt idx="7450">
                  <c:v>-1.1759999899999998</c:v>
                </c:pt>
                <c:pt idx="7451">
                  <c:v>-1.1839999899999998</c:v>
                </c:pt>
                <c:pt idx="7452">
                  <c:v>-1.2079999899999982</c:v>
                </c:pt>
                <c:pt idx="7453">
                  <c:v>-1.1759999899999998</c:v>
                </c:pt>
                <c:pt idx="7454">
                  <c:v>-1.1999999899999998</c:v>
                </c:pt>
                <c:pt idx="7455">
                  <c:v>-1.1839999899999998</c:v>
                </c:pt>
                <c:pt idx="7456">
                  <c:v>-1.1919999899999998</c:v>
                </c:pt>
                <c:pt idx="7457">
                  <c:v>-1.1919999899999998</c:v>
                </c:pt>
                <c:pt idx="7458">
                  <c:v>-1.1919999899999998</c:v>
                </c:pt>
                <c:pt idx="7459">
                  <c:v>-1.2079999899999982</c:v>
                </c:pt>
                <c:pt idx="7460">
                  <c:v>-1.2159999899999983</c:v>
                </c:pt>
                <c:pt idx="7461">
                  <c:v>-1.1999999899999998</c:v>
                </c:pt>
                <c:pt idx="7462">
                  <c:v>-1.1999999899999998</c:v>
                </c:pt>
                <c:pt idx="7463">
                  <c:v>-1.1919999899999998</c:v>
                </c:pt>
                <c:pt idx="7464">
                  <c:v>-1.1839999899999998</c:v>
                </c:pt>
                <c:pt idx="7465">
                  <c:v>-1.1759999899999998</c:v>
                </c:pt>
                <c:pt idx="7466">
                  <c:v>-1.1919999899999998</c:v>
                </c:pt>
                <c:pt idx="7467">
                  <c:v>-1.1919999899999998</c:v>
                </c:pt>
                <c:pt idx="7468">
                  <c:v>-1.2079999899999982</c:v>
                </c:pt>
                <c:pt idx="7469">
                  <c:v>-1.2079999899999982</c:v>
                </c:pt>
                <c:pt idx="7470">
                  <c:v>-1.1919999899999998</c:v>
                </c:pt>
                <c:pt idx="7471">
                  <c:v>-1.2159999899999983</c:v>
                </c:pt>
                <c:pt idx="7472">
                  <c:v>-1.1999999899999998</c:v>
                </c:pt>
                <c:pt idx="7473">
                  <c:v>-1.1999999899999998</c:v>
                </c:pt>
                <c:pt idx="7474">
                  <c:v>-1.1999999899999998</c:v>
                </c:pt>
                <c:pt idx="7475">
                  <c:v>-1.1919999899999998</c:v>
                </c:pt>
                <c:pt idx="7476">
                  <c:v>-1.1919999899999998</c:v>
                </c:pt>
                <c:pt idx="7477">
                  <c:v>-1.1999999899999998</c:v>
                </c:pt>
                <c:pt idx="7478">
                  <c:v>-1.1919999899999998</c:v>
                </c:pt>
                <c:pt idx="7479">
                  <c:v>-1.1919999899999998</c:v>
                </c:pt>
                <c:pt idx="7480">
                  <c:v>-1.1999999899999998</c:v>
                </c:pt>
                <c:pt idx="7481">
                  <c:v>-1.2079999899999982</c:v>
                </c:pt>
                <c:pt idx="7482">
                  <c:v>-1.1999999899999998</c:v>
                </c:pt>
                <c:pt idx="7483">
                  <c:v>-1.1999999899999998</c:v>
                </c:pt>
                <c:pt idx="7484">
                  <c:v>-1.1999999899999998</c:v>
                </c:pt>
                <c:pt idx="7485">
                  <c:v>-1.1919999899999998</c:v>
                </c:pt>
                <c:pt idx="7486">
                  <c:v>-1.1999999899999998</c:v>
                </c:pt>
                <c:pt idx="7487">
                  <c:v>-1.1999999899999998</c:v>
                </c:pt>
                <c:pt idx="7488">
                  <c:v>-1.1999999899999998</c:v>
                </c:pt>
                <c:pt idx="7489">
                  <c:v>-1.1999999899999998</c:v>
                </c:pt>
                <c:pt idx="7490">
                  <c:v>-1.1919999899999998</c:v>
                </c:pt>
                <c:pt idx="7491">
                  <c:v>-1.1999999899999998</c:v>
                </c:pt>
                <c:pt idx="7492">
                  <c:v>-1.1999999899999998</c:v>
                </c:pt>
                <c:pt idx="7493">
                  <c:v>-1.1999999899999998</c:v>
                </c:pt>
                <c:pt idx="7494">
                  <c:v>-1.1999999899999998</c:v>
                </c:pt>
                <c:pt idx="7495">
                  <c:v>-1.1839999899999998</c:v>
                </c:pt>
                <c:pt idx="7496">
                  <c:v>-1.1999999899999998</c:v>
                </c:pt>
                <c:pt idx="7497">
                  <c:v>-1.1999999899999998</c:v>
                </c:pt>
                <c:pt idx="7498">
                  <c:v>-1.1919999899999998</c:v>
                </c:pt>
                <c:pt idx="7499">
                  <c:v>-1.1839999899999998</c:v>
                </c:pt>
                <c:pt idx="7500">
                  <c:v>-1.1999999899999998</c:v>
                </c:pt>
                <c:pt idx="7501">
                  <c:v>-1.1919999899999998</c:v>
                </c:pt>
                <c:pt idx="7502">
                  <c:v>-1.1999999899999998</c:v>
                </c:pt>
                <c:pt idx="7503">
                  <c:v>-1.1919999899999998</c:v>
                </c:pt>
                <c:pt idx="7504">
                  <c:v>-1.1999999899999998</c:v>
                </c:pt>
                <c:pt idx="7505">
                  <c:v>-1.1839999899999998</c:v>
                </c:pt>
                <c:pt idx="7506">
                  <c:v>-1.1839999899999998</c:v>
                </c:pt>
                <c:pt idx="7507">
                  <c:v>-1.1759999899999998</c:v>
                </c:pt>
                <c:pt idx="7508">
                  <c:v>-1.1999999899999998</c:v>
                </c:pt>
                <c:pt idx="7509">
                  <c:v>-1.2159999899999983</c:v>
                </c:pt>
                <c:pt idx="7510">
                  <c:v>-1.1919999899999998</c:v>
                </c:pt>
                <c:pt idx="7511">
                  <c:v>-1.1759999899999998</c:v>
                </c:pt>
                <c:pt idx="7512">
                  <c:v>-1.1919999899999998</c:v>
                </c:pt>
                <c:pt idx="7513">
                  <c:v>-1.1919999899999998</c:v>
                </c:pt>
                <c:pt idx="7514">
                  <c:v>-1.1999999899999998</c:v>
                </c:pt>
                <c:pt idx="7515">
                  <c:v>-1.1999999899999998</c:v>
                </c:pt>
                <c:pt idx="7516">
                  <c:v>-1.1999999899999998</c:v>
                </c:pt>
                <c:pt idx="7517">
                  <c:v>-1.2079999899999982</c:v>
                </c:pt>
                <c:pt idx="7518">
                  <c:v>-1.1999999899999998</c:v>
                </c:pt>
                <c:pt idx="7519">
                  <c:v>-1.1919999899999998</c:v>
                </c:pt>
                <c:pt idx="7520">
                  <c:v>-1.1839999899999998</c:v>
                </c:pt>
                <c:pt idx="7521">
                  <c:v>-1.1999999899999998</c:v>
                </c:pt>
                <c:pt idx="7522">
                  <c:v>-1.1999999899999998</c:v>
                </c:pt>
                <c:pt idx="7523">
                  <c:v>-1.1919999899999998</c:v>
                </c:pt>
                <c:pt idx="7524">
                  <c:v>-1.1919999899999998</c:v>
                </c:pt>
                <c:pt idx="7525">
                  <c:v>-1.1919999899999998</c:v>
                </c:pt>
                <c:pt idx="7526">
                  <c:v>-1.1999999899999998</c:v>
                </c:pt>
                <c:pt idx="7527">
                  <c:v>-1.1919999899999998</c:v>
                </c:pt>
                <c:pt idx="7528">
                  <c:v>-1.1919999899999998</c:v>
                </c:pt>
                <c:pt idx="7529">
                  <c:v>-1.2159999899999983</c:v>
                </c:pt>
                <c:pt idx="7530">
                  <c:v>-1.1759999899999998</c:v>
                </c:pt>
                <c:pt idx="7531">
                  <c:v>-1.1919999899999998</c:v>
                </c:pt>
                <c:pt idx="7532">
                  <c:v>-1.1919999899999998</c:v>
                </c:pt>
                <c:pt idx="7533">
                  <c:v>-1.1919999899999998</c:v>
                </c:pt>
                <c:pt idx="7534">
                  <c:v>-1.1759999899999998</c:v>
                </c:pt>
                <c:pt idx="7535">
                  <c:v>-1.1919999899999998</c:v>
                </c:pt>
                <c:pt idx="7536">
                  <c:v>-1.1999999899999998</c:v>
                </c:pt>
                <c:pt idx="7537">
                  <c:v>-1.1919999899999998</c:v>
                </c:pt>
                <c:pt idx="7538">
                  <c:v>-1.1839999899999998</c:v>
                </c:pt>
                <c:pt idx="7539">
                  <c:v>-1.2159999899999983</c:v>
                </c:pt>
                <c:pt idx="7540">
                  <c:v>-1.1919999899999998</c:v>
                </c:pt>
                <c:pt idx="7541">
                  <c:v>-1.1839999899999998</c:v>
                </c:pt>
                <c:pt idx="7542">
                  <c:v>-1.1919999899999998</c:v>
                </c:pt>
                <c:pt idx="7543">
                  <c:v>-1.1919999899999998</c:v>
                </c:pt>
                <c:pt idx="7544">
                  <c:v>-1.1999999899999998</c:v>
                </c:pt>
                <c:pt idx="7545">
                  <c:v>-1.1999999899999998</c:v>
                </c:pt>
                <c:pt idx="7546">
                  <c:v>-1.1839999899999998</c:v>
                </c:pt>
                <c:pt idx="7547">
                  <c:v>-1.1759999899999998</c:v>
                </c:pt>
                <c:pt idx="7548">
                  <c:v>-1.1999999899999998</c:v>
                </c:pt>
                <c:pt idx="7549">
                  <c:v>-1.1999999899999998</c:v>
                </c:pt>
                <c:pt idx="7550">
                  <c:v>-1.1839999899999998</c:v>
                </c:pt>
                <c:pt idx="7551">
                  <c:v>-1.1839999899999998</c:v>
                </c:pt>
                <c:pt idx="7552">
                  <c:v>-1.2079999899999982</c:v>
                </c:pt>
                <c:pt idx="7553">
                  <c:v>-1.1919999899999998</c:v>
                </c:pt>
                <c:pt idx="7554">
                  <c:v>-1.1759999899999998</c:v>
                </c:pt>
                <c:pt idx="7555">
                  <c:v>-1.1919999899999998</c:v>
                </c:pt>
                <c:pt idx="7556">
                  <c:v>-1.1839999899999998</c:v>
                </c:pt>
                <c:pt idx="7557">
                  <c:v>-1.1759999899999998</c:v>
                </c:pt>
                <c:pt idx="7558">
                  <c:v>-1.1919999899999998</c:v>
                </c:pt>
                <c:pt idx="7559">
                  <c:v>-1.1919999899999998</c:v>
                </c:pt>
                <c:pt idx="7560">
                  <c:v>-1.1919999899999998</c:v>
                </c:pt>
                <c:pt idx="7561">
                  <c:v>-1.1839999899999998</c:v>
                </c:pt>
                <c:pt idx="7562">
                  <c:v>-1.1679999899999998</c:v>
                </c:pt>
                <c:pt idx="7563">
                  <c:v>-1.1919999899999998</c:v>
                </c:pt>
                <c:pt idx="7564">
                  <c:v>-1.1839999899999998</c:v>
                </c:pt>
                <c:pt idx="7565">
                  <c:v>-1.1919999899999998</c:v>
                </c:pt>
                <c:pt idx="7566">
                  <c:v>-1.1999999899999998</c:v>
                </c:pt>
                <c:pt idx="7567">
                  <c:v>-1.1919999899999998</c:v>
                </c:pt>
                <c:pt idx="7568">
                  <c:v>-1.1919999899999998</c:v>
                </c:pt>
                <c:pt idx="7569">
                  <c:v>-1.2079999899999982</c:v>
                </c:pt>
                <c:pt idx="7570">
                  <c:v>-1.1919999899999998</c:v>
                </c:pt>
                <c:pt idx="7571">
                  <c:v>-1.1759999899999998</c:v>
                </c:pt>
                <c:pt idx="7572">
                  <c:v>-1.1839999899999998</c:v>
                </c:pt>
                <c:pt idx="7573">
                  <c:v>-1.1839999899999998</c:v>
                </c:pt>
                <c:pt idx="7574">
                  <c:v>-1.1919999899999998</c:v>
                </c:pt>
                <c:pt idx="7575">
                  <c:v>-1.1999999899999998</c:v>
                </c:pt>
                <c:pt idx="7576">
                  <c:v>-1.1999999899999998</c:v>
                </c:pt>
                <c:pt idx="7577">
                  <c:v>-1.1999999899999998</c:v>
                </c:pt>
                <c:pt idx="7578">
                  <c:v>-1.1999999899999998</c:v>
                </c:pt>
                <c:pt idx="7579">
                  <c:v>-1.1999999899999998</c:v>
                </c:pt>
                <c:pt idx="7580">
                  <c:v>-1.1759999899999998</c:v>
                </c:pt>
                <c:pt idx="7581">
                  <c:v>-1.1999999899999998</c:v>
                </c:pt>
                <c:pt idx="7582">
                  <c:v>-1.1759999899999998</c:v>
                </c:pt>
                <c:pt idx="7583">
                  <c:v>-1.1759999899999998</c:v>
                </c:pt>
                <c:pt idx="7584">
                  <c:v>-1.1759999899999998</c:v>
                </c:pt>
                <c:pt idx="7585">
                  <c:v>-1.2079999899999982</c:v>
                </c:pt>
                <c:pt idx="7586">
                  <c:v>-1.1839999899999998</c:v>
                </c:pt>
                <c:pt idx="7587">
                  <c:v>-1.1919999899999998</c:v>
                </c:pt>
                <c:pt idx="7588">
                  <c:v>-1.1839999899999998</c:v>
                </c:pt>
                <c:pt idx="7589">
                  <c:v>-1.1999999899999998</c:v>
                </c:pt>
                <c:pt idx="7590">
                  <c:v>-1.1839999899999998</c:v>
                </c:pt>
                <c:pt idx="7591">
                  <c:v>-1.1839999899999998</c:v>
                </c:pt>
                <c:pt idx="7592">
                  <c:v>-1.1759999899999998</c:v>
                </c:pt>
                <c:pt idx="7593">
                  <c:v>-1.1679999899999998</c:v>
                </c:pt>
                <c:pt idx="7594">
                  <c:v>-1.1999999899999998</c:v>
                </c:pt>
                <c:pt idx="7595">
                  <c:v>-1.2079999899999982</c:v>
                </c:pt>
                <c:pt idx="7596">
                  <c:v>-1.1839999899999998</c:v>
                </c:pt>
                <c:pt idx="7597">
                  <c:v>-1.1759999899999998</c:v>
                </c:pt>
                <c:pt idx="7598">
                  <c:v>-1.1919999899999998</c:v>
                </c:pt>
                <c:pt idx="7599">
                  <c:v>-1.1839999899999998</c:v>
                </c:pt>
                <c:pt idx="7600">
                  <c:v>-1.1759999899999998</c:v>
                </c:pt>
                <c:pt idx="7601">
                  <c:v>-1.1679999899999998</c:v>
                </c:pt>
                <c:pt idx="7602">
                  <c:v>-1.1919999899999998</c:v>
                </c:pt>
                <c:pt idx="7603">
                  <c:v>-1.1919999899999998</c:v>
                </c:pt>
                <c:pt idx="7604">
                  <c:v>-1.1919999899999998</c:v>
                </c:pt>
                <c:pt idx="7605">
                  <c:v>-1.1999999899999998</c:v>
                </c:pt>
                <c:pt idx="7606">
                  <c:v>-1.1919999899999998</c:v>
                </c:pt>
                <c:pt idx="7607">
                  <c:v>-1.1839999899999998</c:v>
                </c:pt>
                <c:pt idx="7608">
                  <c:v>-1.1919999899999998</c:v>
                </c:pt>
                <c:pt idx="7609">
                  <c:v>-1.1999999899999998</c:v>
                </c:pt>
                <c:pt idx="7610">
                  <c:v>-1.1919999899999998</c:v>
                </c:pt>
                <c:pt idx="7611">
                  <c:v>-1.1759999899999998</c:v>
                </c:pt>
                <c:pt idx="7612">
                  <c:v>-1.1839999899999998</c:v>
                </c:pt>
                <c:pt idx="7613">
                  <c:v>-1.1919999899999998</c:v>
                </c:pt>
                <c:pt idx="7614">
                  <c:v>-1.1919999899999998</c:v>
                </c:pt>
                <c:pt idx="7615">
                  <c:v>-1.1919999899999998</c:v>
                </c:pt>
                <c:pt idx="7616">
                  <c:v>-1.1999999899999998</c:v>
                </c:pt>
                <c:pt idx="7617">
                  <c:v>-1.1759999899999998</c:v>
                </c:pt>
                <c:pt idx="7618">
                  <c:v>-1.1759999899999998</c:v>
                </c:pt>
                <c:pt idx="7619">
                  <c:v>-1.1839999899999998</c:v>
                </c:pt>
                <c:pt idx="7620">
                  <c:v>-1.1919999899999998</c:v>
                </c:pt>
                <c:pt idx="7621">
                  <c:v>-1.1999999899999998</c:v>
                </c:pt>
                <c:pt idx="7622">
                  <c:v>-1.1919999899999998</c:v>
                </c:pt>
                <c:pt idx="7623">
                  <c:v>-1.1759999899999998</c:v>
                </c:pt>
                <c:pt idx="7624">
                  <c:v>-1.1919999899999998</c:v>
                </c:pt>
                <c:pt idx="7625">
                  <c:v>-1.1919999899999998</c:v>
                </c:pt>
                <c:pt idx="7626">
                  <c:v>-1.1999999899999998</c:v>
                </c:pt>
                <c:pt idx="7627">
                  <c:v>-1.1679999899999998</c:v>
                </c:pt>
                <c:pt idx="7628">
                  <c:v>-1.1839999899999998</c:v>
                </c:pt>
                <c:pt idx="7629">
                  <c:v>-1.1919999899999998</c:v>
                </c:pt>
                <c:pt idx="7630">
                  <c:v>-1.1839999899999998</c:v>
                </c:pt>
                <c:pt idx="7631">
                  <c:v>-1.1919999899999998</c:v>
                </c:pt>
                <c:pt idx="7632">
                  <c:v>-1.1919999899999998</c:v>
                </c:pt>
                <c:pt idx="7633">
                  <c:v>-1.1919999899999998</c:v>
                </c:pt>
                <c:pt idx="7634">
                  <c:v>-1.1999999899999998</c:v>
                </c:pt>
                <c:pt idx="7635">
                  <c:v>-1.1999999899999998</c:v>
                </c:pt>
                <c:pt idx="7636">
                  <c:v>-1.1839999899999998</c:v>
                </c:pt>
                <c:pt idx="7637">
                  <c:v>-1.1919999899999998</c:v>
                </c:pt>
                <c:pt idx="7638">
                  <c:v>-1.1919999899999998</c:v>
                </c:pt>
                <c:pt idx="7639">
                  <c:v>-1.1919999899999998</c:v>
                </c:pt>
                <c:pt idx="7640">
                  <c:v>-1.1919999899999998</c:v>
                </c:pt>
                <c:pt idx="7641">
                  <c:v>-1.1839999899999998</c:v>
                </c:pt>
                <c:pt idx="7642">
                  <c:v>-1.1999999899999998</c:v>
                </c:pt>
                <c:pt idx="7643">
                  <c:v>-1.2079999899999982</c:v>
                </c:pt>
                <c:pt idx="7644">
                  <c:v>-1.1999999899999998</c:v>
                </c:pt>
                <c:pt idx="7645">
                  <c:v>-1.1919999899999998</c:v>
                </c:pt>
                <c:pt idx="7646">
                  <c:v>-1.1999999899999998</c:v>
                </c:pt>
                <c:pt idx="7647">
                  <c:v>-1.1919999899999998</c:v>
                </c:pt>
                <c:pt idx="7648">
                  <c:v>-1.1999999899999998</c:v>
                </c:pt>
                <c:pt idx="7649">
                  <c:v>-1.1759999899999998</c:v>
                </c:pt>
                <c:pt idx="7650">
                  <c:v>-1.1919999899999998</c:v>
                </c:pt>
                <c:pt idx="7651">
                  <c:v>-1.1999999899999998</c:v>
                </c:pt>
                <c:pt idx="7652">
                  <c:v>-1.1759999899999998</c:v>
                </c:pt>
                <c:pt idx="7653">
                  <c:v>-1.1999999899999998</c:v>
                </c:pt>
                <c:pt idx="7654">
                  <c:v>-1.1759999899999998</c:v>
                </c:pt>
                <c:pt idx="7655">
                  <c:v>-1.1919999899999998</c:v>
                </c:pt>
                <c:pt idx="7656">
                  <c:v>-1.1999999899999998</c:v>
                </c:pt>
                <c:pt idx="7657">
                  <c:v>-1.1919999899999998</c:v>
                </c:pt>
                <c:pt idx="7658">
                  <c:v>-1.1999999899999998</c:v>
                </c:pt>
                <c:pt idx="7659">
                  <c:v>-1.1919999899999998</c:v>
                </c:pt>
                <c:pt idx="7660">
                  <c:v>-1.1919999899999998</c:v>
                </c:pt>
                <c:pt idx="7661">
                  <c:v>-1.1999999899999998</c:v>
                </c:pt>
                <c:pt idx="7662">
                  <c:v>-1.1919999899999998</c:v>
                </c:pt>
                <c:pt idx="7663">
                  <c:v>-1.1919999899999998</c:v>
                </c:pt>
                <c:pt idx="7664">
                  <c:v>-1.1839999899999998</c:v>
                </c:pt>
                <c:pt idx="7665">
                  <c:v>-1.1999999899999998</c:v>
                </c:pt>
                <c:pt idx="7666">
                  <c:v>-1.1999999899999998</c:v>
                </c:pt>
                <c:pt idx="7667">
                  <c:v>-1.1919999899999998</c:v>
                </c:pt>
                <c:pt idx="7668">
                  <c:v>-1.1919999899999998</c:v>
                </c:pt>
                <c:pt idx="7669">
                  <c:v>-1.1839999899999998</c:v>
                </c:pt>
                <c:pt idx="7670">
                  <c:v>-1.1759999899999998</c:v>
                </c:pt>
                <c:pt idx="7671">
                  <c:v>-1.1839999899999998</c:v>
                </c:pt>
                <c:pt idx="7672">
                  <c:v>-1.1999999899999998</c:v>
                </c:pt>
                <c:pt idx="7673">
                  <c:v>-1.1839999899999998</c:v>
                </c:pt>
                <c:pt idx="7674">
                  <c:v>-1.1839999899999998</c:v>
                </c:pt>
                <c:pt idx="7675">
                  <c:v>-1.1919999899999998</c:v>
                </c:pt>
                <c:pt idx="7676">
                  <c:v>-1.1999999899999998</c:v>
                </c:pt>
                <c:pt idx="7677">
                  <c:v>-1.1919999899999998</c:v>
                </c:pt>
                <c:pt idx="7678">
                  <c:v>-1.2079999899999982</c:v>
                </c:pt>
                <c:pt idx="7679">
                  <c:v>-1.1919999899999998</c:v>
                </c:pt>
                <c:pt idx="7680">
                  <c:v>-1.1999999899999998</c:v>
                </c:pt>
                <c:pt idx="7681">
                  <c:v>-1.1999999899999998</c:v>
                </c:pt>
                <c:pt idx="7682">
                  <c:v>-1.1999999899999998</c:v>
                </c:pt>
                <c:pt idx="7683">
                  <c:v>-1.1919999899999998</c:v>
                </c:pt>
                <c:pt idx="7684">
                  <c:v>-1.1919999899999998</c:v>
                </c:pt>
                <c:pt idx="7685">
                  <c:v>-1.1999999899999998</c:v>
                </c:pt>
                <c:pt idx="7686">
                  <c:v>-1.2079999899999982</c:v>
                </c:pt>
                <c:pt idx="7687">
                  <c:v>-1.1999999899999998</c:v>
                </c:pt>
                <c:pt idx="7688">
                  <c:v>-1.2079999899999982</c:v>
                </c:pt>
                <c:pt idx="7689">
                  <c:v>-1.2079999899999982</c:v>
                </c:pt>
                <c:pt idx="7690">
                  <c:v>-1.1999999899999998</c:v>
                </c:pt>
                <c:pt idx="7691">
                  <c:v>-1.1919999899999998</c:v>
                </c:pt>
                <c:pt idx="7692">
                  <c:v>-1.1919999899999998</c:v>
                </c:pt>
                <c:pt idx="7693">
                  <c:v>-1.1919999899999998</c:v>
                </c:pt>
                <c:pt idx="7694">
                  <c:v>-1.1759999899999998</c:v>
                </c:pt>
                <c:pt idx="7695">
                  <c:v>-1.1839999899999998</c:v>
                </c:pt>
                <c:pt idx="7696">
                  <c:v>-1.2079999899999982</c:v>
                </c:pt>
                <c:pt idx="7697">
                  <c:v>-1.1919999899999998</c:v>
                </c:pt>
                <c:pt idx="7698">
                  <c:v>-1.1999999899999998</c:v>
                </c:pt>
                <c:pt idx="7699">
                  <c:v>-1.1919999899999998</c:v>
                </c:pt>
                <c:pt idx="7700">
                  <c:v>-1.1919999899999998</c:v>
                </c:pt>
                <c:pt idx="7701">
                  <c:v>-1.1839999899999998</c:v>
                </c:pt>
                <c:pt idx="7702">
                  <c:v>-1.1999999899999998</c:v>
                </c:pt>
                <c:pt idx="7703">
                  <c:v>-1.1759999899999998</c:v>
                </c:pt>
                <c:pt idx="7704">
                  <c:v>-1.1919999899999998</c:v>
                </c:pt>
                <c:pt idx="7705">
                  <c:v>-1.2079999899999982</c:v>
                </c:pt>
                <c:pt idx="7706">
                  <c:v>-1.1919999899999998</c:v>
                </c:pt>
                <c:pt idx="7707">
                  <c:v>-1.1839999899999998</c:v>
                </c:pt>
                <c:pt idx="7708">
                  <c:v>-1.1839999899999998</c:v>
                </c:pt>
                <c:pt idx="7709">
                  <c:v>-1.1919999899999998</c:v>
                </c:pt>
                <c:pt idx="7710">
                  <c:v>-1.1759999899999998</c:v>
                </c:pt>
                <c:pt idx="7711">
                  <c:v>-1.1759999899999998</c:v>
                </c:pt>
                <c:pt idx="7712">
                  <c:v>-1.1919999899999998</c:v>
                </c:pt>
                <c:pt idx="7713">
                  <c:v>-1.2079999899999982</c:v>
                </c:pt>
                <c:pt idx="7714">
                  <c:v>-1.1919999899999998</c:v>
                </c:pt>
                <c:pt idx="7715">
                  <c:v>-1.1919999899999998</c:v>
                </c:pt>
                <c:pt idx="7716">
                  <c:v>-1.1999999899999998</c:v>
                </c:pt>
                <c:pt idx="7717">
                  <c:v>-1.1839999899999998</c:v>
                </c:pt>
                <c:pt idx="7718">
                  <c:v>-1.1919999899999998</c:v>
                </c:pt>
                <c:pt idx="7719">
                  <c:v>-1.1919999899999998</c:v>
                </c:pt>
                <c:pt idx="7720">
                  <c:v>-1.1999999899999998</c:v>
                </c:pt>
                <c:pt idx="7721">
                  <c:v>-1.1999999899999998</c:v>
                </c:pt>
                <c:pt idx="7722">
                  <c:v>-1.1999999899999998</c:v>
                </c:pt>
                <c:pt idx="7723">
                  <c:v>-1.1919999899999998</c:v>
                </c:pt>
                <c:pt idx="7724">
                  <c:v>-1.1919999899999998</c:v>
                </c:pt>
                <c:pt idx="7725">
                  <c:v>-1.1999999899999998</c:v>
                </c:pt>
                <c:pt idx="7726">
                  <c:v>-1.1919999899999998</c:v>
                </c:pt>
                <c:pt idx="7727">
                  <c:v>-1.1999999899999998</c:v>
                </c:pt>
                <c:pt idx="7728">
                  <c:v>-1.1999999899999998</c:v>
                </c:pt>
                <c:pt idx="7729">
                  <c:v>-1.1919999899999998</c:v>
                </c:pt>
                <c:pt idx="7730">
                  <c:v>-1.1839999899999998</c:v>
                </c:pt>
                <c:pt idx="7731">
                  <c:v>-1.1999999899999998</c:v>
                </c:pt>
                <c:pt idx="7732">
                  <c:v>-1.1919999899999998</c:v>
                </c:pt>
                <c:pt idx="7733">
                  <c:v>-1.1999999899999998</c:v>
                </c:pt>
                <c:pt idx="7734">
                  <c:v>-1.1919999899999998</c:v>
                </c:pt>
                <c:pt idx="7735">
                  <c:v>-1.1999999899999998</c:v>
                </c:pt>
                <c:pt idx="7736">
                  <c:v>-1.1999999899999998</c:v>
                </c:pt>
                <c:pt idx="7737">
                  <c:v>-1.1919999899999998</c:v>
                </c:pt>
                <c:pt idx="7738">
                  <c:v>-1.1919999899999998</c:v>
                </c:pt>
                <c:pt idx="7739">
                  <c:v>-1.1759999899999998</c:v>
                </c:pt>
                <c:pt idx="7740">
                  <c:v>-1.1919999899999998</c:v>
                </c:pt>
                <c:pt idx="7741">
                  <c:v>-1.1999999899999998</c:v>
                </c:pt>
                <c:pt idx="7742">
                  <c:v>-1.1919999899999998</c:v>
                </c:pt>
                <c:pt idx="7743">
                  <c:v>-1.1919999899999998</c:v>
                </c:pt>
                <c:pt idx="7744">
                  <c:v>-1.1999999899999998</c:v>
                </c:pt>
                <c:pt idx="7745">
                  <c:v>-1.1919999899999998</c:v>
                </c:pt>
                <c:pt idx="7746">
                  <c:v>-1.1759999899999998</c:v>
                </c:pt>
                <c:pt idx="7747">
                  <c:v>-1.1919999899999998</c:v>
                </c:pt>
                <c:pt idx="7748">
                  <c:v>-1.1919999899999998</c:v>
                </c:pt>
                <c:pt idx="7749">
                  <c:v>-1.1999999899999998</c:v>
                </c:pt>
                <c:pt idx="7750">
                  <c:v>-1.1919999899999998</c:v>
                </c:pt>
                <c:pt idx="7751">
                  <c:v>-1.1839999899999998</c:v>
                </c:pt>
                <c:pt idx="7752">
                  <c:v>-1.1919999899999998</c:v>
                </c:pt>
                <c:pt idx="7753">
                  <c:v>-1.1999999899999998</c:v>
                </c:pt>
                <c:pt idx="7754">
                  <c:v>-1.1839999899999998</c:v>
                </c:pt>
                <c:pt idx="7755">
                  <c:v>-1.1759999899999998</c:v>
                </c:pt>
                <c:pt idx="7756">
                  <c:v>-1.1919999899999998</c:v>
                </c:pt>
                <c:pt idx="7757">
                  <c:v>-1.1919999899999998</c:v>
                </c:pt>
                <c:pt idx="7758">
                  <c:v>-1.1919999899999998</c:v>
                </c:pt>
                <c:pt idx="7759">
                  <c:v>-1.1759999899999998</c:v>
                </c:pt>
                <c:pt idx="7760">
                  <c:v>-1.1759999899999998</c:v>
                </c:pt>
                <c:pt idx="7761">
                  <c:v>-1.1999999899999998</c:v>
                </c:pt>
                <c:pt idx="7762">
                  <c:v>-1.1999999899999998</c:v>
                </c:pt>
                <c:pt idx="7763">
                  <c:v>-1.1839999899999998</c:v>
                </c:pt>
                <c:pt idx="7764">
                  <c:v>-1.1759999899999998</c:v>
                </c:pt>
                <c:pt idx="7765">
                  <c:v>-1.1919999899999998</c:v>
                </c:pt>
                <c:pt idx="7766">
                  <c:v>-1.1839999899999998</c:v>
                </c:pt>
                <c:pt idx="7767">
                  <c:v>-1.1999999899999998</c:v>
                </c:pt>
                <c:pt idx="7768">
                  <c:v>-1.1919999899999998</c:v>
                </c:pt>
                <c:pt idx="7769">
                  <c:v>-1.1759999899999998</c:v>
                </c:pt>
                <c:pt idx="7770">
                  <c:v>-1.1759999899999998</c:v>
                </c:pt>
                <c:pt idx="7771">
                  <c:v>-1.1599999899999998</c:v>
                </c:pt>
                <c:pt idx="7772">
                  <c:v>-1.1759999899999998</c:v>
                </c:pt>
                <c:pt idx="7773">
                  <c:v>-1.1919999899999998</c:v>
                </c:pt>
                <c:pt idx="7774">
                  <c:v>-1.1759999899999998</c:v>
                </c:pt>
                <c:pt idx="7775">
                  <c:v>-1.1679999899999998</c:v>
                </c:pt>
                <c:pt idx="7776">
                  <c:v>-1.1759999899999998</c:v>
                </c:pt>
                <c:pt idx="7777">
                  <c:v>-1.1999999899999998</c:v>
                </c:pt>
                <c:pt idx="7778">
                  <c:v>-1.1759999899999998</c:v>
                </c:pt>
                <c:pt idx="7779">
                  <c:v>-1.1759999899999998</c:v>
                </c:pt>
                <c:pt idx="7780">
                  <c:v>-1.1839999899999998</c:v>
                </c:pt>
                <c:pt idx="7781">
                  <c:v>-1.1999999899999998</c:v>
                </c:pt>
                <c:pt idx="7782">
                  <c:v>-1.1999999899999998</c:v>
                </c:pt>
                <c:pt idx="7783">
                  <c:v>-1.1759999899999998</c:v>
                </c:pt>
                <c:pt idx="7784">
                  <c:v>-1.1759999899999998</c:v>
                </c:pt>
                <c:pt idx="7785">
                  <c:v>-1.1919999899999998</c:v>
                </c:pt>
                <c:pt idx="7786">
                  <c:v>-1.1919999899999998</c:v>
                </c:pt>
                <c:pt idx="7787">
                  <c:v>-1.1679999899999998</c:v>
                </c:pt>
                <c:pt idx="7788">
                  <c:v>-1.1759999899999998</c:v>
                </c:pt>
                <c:pt idx="7789">
                  <c:v>-1.1759999899999998</c:v>
                </c:pt>
                <c:pt idx="7790">
                  <c:v>-1.1919999899999998</c:v>
                </c:pt>
                <c:pt idx="7791">
                  <c:v>-1.1919999899999998</c:v>
                </c:pt>
                <c:pt idx="7792">
                  <c:v>-1.1839999899999998</c:v>
                </c:pt>
                <c:pt idx="7793">
                  <c:v>-1.1919999899999998</c:v>
                </c:pt>
                <c:pt idx="7794">
                  <c:v>-1.1679999899999998</c:v>
                </c:pt>
                <c:pt idx="7795">
                  <c:v>-1.1919999899999998</c:v>
                </c:pt>
                <c:pt idx="7796">
                  <c:v>-1.1919999899999998</c:v>
                </c:pt>
                <c:pt idx="7797">
                  <c:v>-1.1999999899999998</c:v>
                </c:pt>
                <c:pt idx="7798">
                  <c:v>-1.1919999899999998</c:v>
                </c:pt>
                <c:pt idx="7799">
                  <c:v>-1.1839999899999998</c:v>
                </c:pt>
                <c:pt idx="7800">
                  <c:v>-1.1839999899999998</c:v>
                </c:pt>
                <c:pt idx="7801">
                  <c:v>-1.2079999899999982</c:v>
                </c:pt>
                <c:pt idx="7802">
                  <c:v>-1.1759999899999998</c:v>
                </c:pt>
                <c:pt idx="7803">
                  <c:v>-1.1999999899999998</c:v>
                </c:pt>
                <c:pt idx="7804">
                  <c:v>-1.1999999899999998</c:v>
                </c:pt>
                <c:pt idx="7805">
                  <c:v>-1.1919999899999998</c:v>
                </c:pt>
                <c:pt idx="7806">
                  <c:v>-1.1839999899999998</c:v>
                </c:pt>
                <c:pt idx="7807">
                  <c:v>-1.1839999899999998</c:v>
                </c:pt>
                <c:pt idx="7808">
                  <c:v>-1.1919999899999998</c:v>
                </c:pt>
                <c:pt idx="7809">
                  <c:v>-1.1839999899999998</c:v>
                </c:pt>
                <c:pt idx="7810">
                  <c:v>-1.1919999899999998</c:v>
                </c:pt>
                <c:pt idx="7811">
                  <c:v>-1.1679999899999998</c:v>
                </c:pt>
                <c:pt idx="7812">
                  <c:v>-1.1919999899999998</c:v>
                </c:pt>
                <c:pt idx="7813">
                  <c:v>-1.1759999899999998</c:v>
                </c:pt>
                <c:pt idx="7814">
                  <c:v>-1.1999999899999998</c:v>
                </c:pt>
                <c:pt idx="7815">
                  <c:v>-1.1919999899999998</c:v>
                </c:pt>
                <c:pt idx="7816">
                  <c:v>-1.1919999899999998</c:v>
                </c:pt>
                <c:pt idx="7817">
                  <c:v>-1.1919999899999998</c:v>
                </c:pt>
                <c:pt idx="7818">
                  <c:v>-1.1839999899999998</c:v>
                </c:pt>
                <c:pt idx="7819">
                  <c:v>-1.1999999899999998</c:v>
                </c:pt>
                <c:pt idx="7820">
                  <c:v>-1.1759999899999998</c:v>
                </c:pt>
                <c:pt idx="7821">
                  <c:v>-1.1839999899999998</c:v>
                </c:pt>
                <c:pt idx="7822">
                  <c:v>-1.1919999899999998</c:v>
                </c:pt>
                <c:pt idx="7823">
                  <c:v>-1.1919999899999998</c:v>
                </c:pt>
                <c:pt idx="7824">
                  <c:v>-1.1919999899999998</c:v>
                </c:pt>
                <c:pt idx="7825">
                  <c:v>-1.1759999899999998</c:v>
                </c:pt>
                <c:pt idx="7826">
                  <c:v>-1.1759999899999998</c:v>
                </c:pt>
                <c:pt idx="7827">
                  <c:v>-1.1759999899999998</c:v>
                </c:pt>
                <c:pt idx="7828">
                  <c:v>-1.1839999899999998</c:v>
                </c:pt>
                <c:pt idx="7829">
                  <c:v>-1.1759999899999998</c:v>
                </c:pt>
                <c:pt idx="7830">
                  <c:v>-1.1759999899999998</c:v>
                </c:pt>
                <c:pt idx="7831">
                  <c:v>-1.1919999899999998</c:v>
                </c:pt>
                <c:pt idx="7832">
                  <c:v>-1.1839999899999998</c:v>
                </c:pt>
                <c:pt idx="7833">
                  <c:v>-1.1839999899999998</c:v>
                </c:pt>
                <c:pt idx="7834">
                  <c:v>-1.1679999899999998</c:v>
                </c:pt>
                <c:pt idx="7835">
                  <c:v>-1.1839999899999998</c:v>
                </c:pt>
                <c:pt idx="7836">
                  <c:v>-1.1759999899999998</c:v>
                </c:pt>
                <c:pt idx="7837">
                  <c:v>-1.1999999899999998</c:v>
                </c:pt>
                <c:pt idx="7838">
                  <c:v>-1.1919999899999998</c:v>
                </c:pt>
                <c:pt idx="7839">
                  <c:v>-1.1759999899999998</c:v>
                </c:pt>
                <c:pt idx="7840">
                  <c:v>-1.1919999899999998</c:v>
                </c:pt>
                <c:pt idx="7841">
                  <c:v>-1.1919999899999998</c:v>
                </c:pt>
                <c:pt idx="7842">
                  <c:v>-1.1759999899999998</c:v>
                </c:pt>
                <c:pt idx="7843">
                  <c:v>-1.1919999899999998</c:v>
                </c:pt>
                <c:pt idx="7844">
                  <c:v>-1.1999999899999998</c:v>
                </c:pt>
                <c:pt idx="7845">
                  <c:v>-1.1919999899999998</c:v>
                </c:pt>
                <c:pt idx="7846">
                  <c:v>-1.1839999899999998</c:v>
                </c:pt>
                <c:pt idx="7847">
                  <c:v>-1.1759999899999998</c:v>
                </c:pt>
                <c:pt idx="7848">
                  <c:v>-1.1759999899999998</c:v>
                </c:pt>
                <c:pt idx="7849">
                  <c:v>-1.1839999899999998</c:v>
                </c:pt>
                <c:pt idx="7850">
                  <c:v>-1.1759999899999998</c:v>
                </c:pt>
                <c:pt idx="7851">
                  <c:v>-1.1919999899999998</c:v>
                </c:pt>
                <c:pt idx="7852">
                  <c:v>-1.1919999899999998</c:v>
                </c:pt>
                <c:pt idx="7853">
                  <c:v>-1.1919999899999998</c:v>
                </c:pt>
                <c:pt idx="7854">
                  <c:v>-1.1999999899999998</c:v>
                </c:pt>
                <c:pt idx="7855">
                  <c:v>-1.1679999899999998</c:v>
                </c:pt>
                <c:pt idx="7856">
                  <c:v>-1.1839999899999998</c:v>
                </c:pt>
                <c:pt idx="7857">
                  <c:v>-1.1839999899999998</c:v>
                </c:pt>
                <c:pt idx="7858">
                  <c:v>-1.1919999899999998</c:v>
                </c:pt>
                <c:pt idx="7859">
                  <c:v>-1.1759999899999998</c:v>
                </c:pt>
                <c:pt idx="7860">
                  <c:v>-1.1919999899999998</c:v>
                </c:pt>
                <c:pt idx="7861">
                  <c:v>-1.1839999899999998</c:v>
                </c:pt>
                <c:pt idx="7862">
                  <c:v>-1.1759999899999998</c:v>
                </c:pt>
                <c:pt idx="7863">
                  <c:v>-1.1919999899999998</c:v>
                </c:pt>
                <c:pt idx="7864">
                  <c:v>-1.1919999899999998</c:v>
                </c:pt>
                <c:pt idx="7865">
                  <c:v>-1.1839999899999998</c:v>
                </c:pt>
                <c:pt idx="7866">
                  <c:v>-1.1999999899999998</c:v>
                </c:pt>
                <c:pt idx="7867">
                  <c:v>-1.1839999899999998</c:v>
                </c:pt>
                <c:pt idx="7868">
                  <c:v>-1.1759999899999998</c:v>
                </c:pt>
                <c:pt idx="7869">
                  <c:v>-1.1999999899999998</c:v>
                </c:pt>
                <c:pt idx="7870">
                  <c:v>-1.1999999899999998</c:v>
                </c:pt>
                <c:pt idx="7871">
                  <c:v>-1.1919999899999998</c:v>
                </c:pt>
                <c:pt idx="7872">
                  <c:v>-1.1759999899999998</c:v>
                </c:pt>
                <c:pt idx="7873">
                  <c:v>-1.1919999899999998</c:v>
                </c:pt>
                <c:pt idx="7874">
                  <c:v>-1.2079999899999982</c:v>
                </c:pt>
                <c:pt idx="7875">
                  <c:v>-1.1759999899999998</c:v>
                </c:pt>
                <c:pt idx="7876">
                  <c:v>-1.1919999899999998</c:v>
                </c:pt>
                <c:pt idx="7877">
                  <c:v>-1.1999999899999998</c:v>
                </c:pt>
                <c:pt idx="7878">
                  <c:v>-1.1999999899999998</c:v>
                </c:pt>
                <c:pt idx="7879">
                  <c:v>-1.1919999899999998</c:v>
                </c:pt>
                <c:pt idx="7880">
                  <c:v>-1.1919999899999998</c:v>
                </c:pt>
                <c:pt idx="7881">
                  <c:v>-1.1919999899999998</c:v>
                </c:pt>
                <c:pt idx="7882">
                  <c:v>-1.1839999899999998</c:v>
                </c:pt>
                <c:pt idx="7883">
                  <c:v>-1.1839999899999998</c:v>
                </c:pt>
                <c:pt idx="7884">
                  <c:v>-1.1919999899999998</c:v>
                </c:pt>
                <c:pt idx="7885">
                  <c:v>-1.1999999899999998</c:v>
                </c:pt>
                <c:pt idx="7886">
                  <c:v>-1.1999999899999998</c:v>
                </c:pt>
                <c:pt idx="7887">
                  <c:v>-1.2079999899999982</c:v>
                </c:pt>
                <c:pt idx="7888">
                  <c:v>-1.1919999899999998</c:v>
                </c:pt>
                <c:pt idx="7889">
                  <c:v>-1.1999999899999998</c:v>
                </c:pt>
                <c:pt idx="7890">
                  <c:v>-1.1999999899999998</c:v>
                </c:pt>
                <c:pt idx="7891">
                  <c:v>-1.1599999899999998</c:v>
                </c:pt>
                <c:pt idx="7892">
                  <c:v>-1.1999999899999998</c:v>
                </c:pt>
                <c:pt idx="7893">
                  <c:v>-1.1919999899999998</c:v>
                </c:pt>
                <c:pt idx="7894">
                  <c:v>-1.1919999899999998</c:v>
                </c:pt>
                <c:pt idx="7895">
                  <c:v>-1.1999999899999998</c:v>
                </c:pt>
                <c:pt idx="7896">
                  <c:v>-1.1919999899999998</c:v>
                </c:pt>
                <c:pt idx="7897">
                  <c:v>-1.1839999899999998</c:v>
                </c:pt>
                <c:pt idx="7898">
                  <c:v>-1.1999999899999998</c:v>
                </c:pt>
                <c:pt idx="7899">
                  <c:v>-1.1839999899999998</c:v>
                </c:pt>
                <c:pt idx="7900">
                  <c:v>-1.1759999899999998</c:v>
                </c:pt>
                <c:pt idx="7901">
                  <c:v>-1.1999999899999998</c:v>
                </c:pt>
                <c:pt idx="7902">
                  <c:v>-1.1999999899999998</c:v>
                </c:pt>
                <c:pt idx="7903">
                  <c:v>-1.1599999899999998</c:v>
                </c:pt>
                <c:pt idx="7904">
                  <c:v>-1.1759999899999998</c:v>
                </c:pt>
                <c:pt idx="7905">
                  <c:v>-1.2079999899999982</c:v>
                </c:pt>
                <c:pt idx="7906">
                  <c:v>-1.1919999899999998</c:v>
                </c:pt>
                <c:pt idx="7907">
                  <c:v>-1.1919999899999998</c:v>
                </c:pt>
                <c:pt idx="7908">
                  <c:v>-1.1919999899999998</c:v>
                </c:pt>
                <c:pt idx="7909">
                  <c:v>-1.1919999899999998</c:v>
                </c:pt>
                <c:pt idx="7910">
                  <c:v>-1.1999999899999998</c:v>
                </c:pt>
                <c:pt idx="7911">
                  <c:v>-1.1839999899999998</c:v>
                </c:pt>
                <c:pt idx="7912">
                  <c:v>-1.1919999899999998</c:v>
                </c:pt>
                <c:pt idx="7913">
                  <c:v>-1.2079999899999982</c:v>
                </c:pt>
                <c:pt idx="7914">
                  <c:v>-1.1839999899999998</c:v>
                </c:pt>
                <c:pt idx="7915">
                  <c:v>-1.1839999899999998</c:v>
                </c:pt>
                <c:pt idx="7916">
                  <c:v>-1.1839999899999998</c:v>
                </c:pt>
                <c:pt idx="7917">
                  <c:v>-1.1999999899999998</c:v>
                </c:pt>
                <c:pt idx="7918">
                  <c:v>-1.1999999899999998</c:v>
                </c:pt>
                <c:pt idx="7919">
                  <c:v>-1.1919999899999998</c:v>
                </c:pt>
                <c:pt idx="7920">
                  <c:v>-1.1999999899999998</c:v>
                </c:pt>
                <c:pt idx="7921">
                  <c:v>-1.1919999899999998</c:v>
                </c:pt>
                <c:pt idx="7922">
                  <c:v>-1.1839999899999998</c:v>
                </c:pt>
                <c:pt idx="7923">
                  <c:v>-1.1919999899999998</c:v>
                </c:pt>
                <c:pt idx="7924">
                  <c:v>-1.2079999899999982</c:v>
                </c:pt>
                <c:pt idx="7925">
                  <c:v>-1.1919999899999998</c:v>
                </c:pt>
                <c:pt idx="7926">
                  <c:v>-1.1919999899999998</c:v>
                </c:pt>
                <c:pt idx="7927">
                  <c:v>-1.1999999899999998</c:v>
                </c:pt>
                <c:pt idx="7928">
                  <c:v>-1.2079999899999982</c:v>
                </c:pt>
                <c:pt idx="7929">
                  <c:v>-1.1999999899999998</c:v>
                </c:pt>
                <c:pt idx="7930">
                  <c:v>-1.1999999899999998</c:v>
                </c:pt>
                <c:pt idx="7931">
                  <c:v>-1.1919999899999998</c:v>
                </c:pt>
                <c:pt idx="7932">
                  <c:v>-1.1999999899999998</c:v>
                </c:pt>
                <c:pt idx="7933">
                  <c:v>-1.1999999899999998</c:v>
                </c:pt>
                <c:pt idx="7934">
                  <c:v>-1.1999999899999998</c:v>
                </c:pt>
                <c:pt idx="7935">
                  <c:v>-1.1839999899999998</c:v>
                </c:pt>
                <c:pt idx="7936">
                  <c:v>-1.1919999899999998</c:v>
                </c:pt>
                <c:pt idx="7937">
                  <c:v>-1.1999999899999998</c:v>
                </c:pt>
                <c:pt idx="7938">
                  <c:v>-1.1999999899999998</c:v>
                </c:pt>
                <c:pt idx="7939">
                  <c:v>-1.1919999899999998</c:v>
                </c:pt>
                <c:pt idx="7940">
                  <c:v>-1.1919999899999998</c:v>
                </c:pt>
                <c:pt idx="7941">
                  <c:v>-1.1999999899999998</c:v>
                </c:pt>
                <c:pt idx="7942">
                  <c:v>-1.1919999899999998</c:v>
                </c:pt>
                <c:pt idx="7943">
                  <c:v>-1.1919999899999998</c:v>
                </c:pt>
                <c:pt idx="7944">
                  <c:v>-1.1919999899999998</c:v>
                </c:pt>
                <c:pt idx="7945">
                  <c:v>-1.1759999899999998</c:v>
                </c:pt>
                <c:pt idx="7946">
                  <c:v>-1.1679999899999998</c:v>
                </c:pt>
                <c:pt idx="7947">
                  <c:v>-1.1599999899999998</c:v>
                </c:pt>
                <c:pt idx="7948">
                  <c:v>-1.1599999899999998</c:v>
                </c:pt>
                <c:pt idx="7949">
                  <c:v>-1.1439999899999989</c:v>
                </c:pt>
                <c:pt idx="7950">
                  <c:v>-1.1439999899999989</c:v>
                </c:pt>
                <c:pt idx="7951">
                  <c:v>-1.1439999899999989</c:v>
                </c:pt>
                <c:pt idx="7952">
                  <c:v>-1.1199999899999988</c:v>
                </c:pt>
                <c:pt idx="7953">
                  <c:v>-1.1359999899999988</c:v>
                </c:pt>
                <c:pt idx="7954">
                  <c:v>-1.1279999899999988</c:v>
                </c:pt>
                <c:pt idx="7955">
                  <c:v>-1.0799999899999988</c:v>
                </c:pt>
                <c:pt idx="7956">
                  <c:v>-1.0959999899999988</c:v>
                </c:pt>
                <c:pt idx="7957">
                  <c:v>-1.0799999899999988</c:v>
                </c:pt>
                <c:pt idx="7958">
                  <c:v>-1.0639999899999988</c:v>
                </c:pt>
                <c:pt idx="7959">
                  <c:v>-1.0559999899999988</c:v>
                </c:pt>
                <c:pt idx="7960">
                  <c:v>-1.0239999799999988</c:v>
                </c:pt>
                <c:pt idx="7961">
                  <c:v>-1.0159999799999988</c:v>
                </c:pt>
                <c:pt idx="7962">
                  <c:v>-0.991999984</c:v>
                </c:pt>
                <c:pt idx="7963">
                  <c:v>-0.991999984</c:v>
                </c:pt>
                <c:pt idx="7964">
                  <c:v>-0.97599998400000043</c:v>
                </c:pt>
                <c:pt idx="7965">
                  <c:v>-0.95999998400000053</c:v>
                </c:pt>
                <c:pt idx="7966">
                  <c:v>-0.93599998300000053</c:v>
                </c:pt>
                <c:pt idx="7967">
                  <c:v>-0.91999998300000052</c:v>
                </c:pt>
                <c:pt idx="7968">
                  <c:v>-0.90399998299999995</c:v>
                </c:pt>
                <c:pt idx="7969">
                  <c:v>-0.87999998300000082</c:v>
                </c:pt>
                <c:pt idx="7970">
                  <c:v>-0.85599998200000083</c:v>
                </c:pt>
                <c:pt idx="7971">
                  <c:v>-0.84799998200000082</c:v>
                </c:pt>
                <c:pt idx="7972">
                  <c:v>-0.83999998200000081</c:v>
                </c:pt>
                <c:pt idx="7973">
                  <c:v>-0.82399998200000069</c:v>
                </c:pt>
                <c:pt idx="7974">
                  <c:v>-0.79199998100000002</c:v>
                </c:pt>
                <c:pt idx="7975">
                  <c:v>-0.76799998100000055</c:v>
                </c:pt>
                <c:pt idx="7976">
                  <c:v>-0.75199998100000054</c:v>
                </c:pt>
                <c:pt idx="7977">
                  <c:v>-0.73599998000000055</c:v>
                </c:pt>
                <c:pt idx="7978">
                  <c:v>-0.71999998000000054</c:v>
                </c:pt>
                <c:pt idx="7979">
                  <c:v>-0.71999998000000054</c:v>
                </c:pt>
                <c:pt idx="7980">
                  <c:v>-0.67999998000000084</c:v>
                </c:pt>
                <c:pt idx="7981">
                  <c:v>-0.65599997900000084</c:v>
                </c:pt>
                <c:pt idx="7982">
                  <c:v>-0.64799997900000084</c:v>
                </c:pt>
                <c:pt idx="7983">
                  <c:v>-0.6079999790000008</c:v>
                </c:pt>
                <c:pt idx="7984">
                  <c:v>-0.5759999780000008</c:v>
                </c:pt>
                <c:pt idx="7985">
                  <c:v>-0.55999997800000056</c:v>
                </c:pt>
                <c:pt idx="7986">
                  <c:v>-0.53599997700000068</c:v>
                </c:pt>
                <c:pt idx="7987">
                  <c:v>-0.53599997700000068</c:v>
                </c:pt>
                <c:pt idx="7988">
                  <c:v>-0.49599997700000042</c:v>
                </c:pt>
                <c:pt idx="7989">
                  <c:v>-0.47999997700000041</c:v>
                </c:pt>
                <c:pt idx="7990">
                  <c:v>-0.46399997600000026</c:v>
                </c:pt>
                <c:pt idx="7991">
                  <c:v>-0.44799997600000008</c:v>
                </c:pt>
                <c:pt idx="7992">
                  <c:v>-0.43199997600000034</c:v>
                </c:pt>
                <c:pt idx="7993">
                  <c:v>-0.39199997500000056</c:v>
                </c:pt>
                <c:pt idx="7994">
                  <c:v>-0.35999997500000047</c:v>
                </c:pt>
                <c:pt idx="7995">
                  <c:v>-0.36799997500000042</c:v>
                </c:pt>
                <c:pt idx="7996">
                  <c:v>-0.3439999750000004</c:v>
                </c:pt>
                <c:pt idx="7997">
                  <c:v>-0.31999997400000041</c:v>
                </c:pt>
                <c:pt idx="7998">
                  <c:v>-0.30399997400000034</c:v>
                </c:pt>
                <c:pt idx="7999">
                  <c:v>-0.27999997400000026</c:v>
                </c:pt>
                <c:pt idx="8000">
                  <c:v>-0.27199997400000026</c:v>
                </c:pt>
                <c:pt idx="8001">
                  <c:v>-0.25599997300000027</c:v>
                </c:pt>
                <c:pt idx="8002">
                  <c:v>-0.23199997300000014</c:v>
                </c:pt>
                <c:pt idx="8003">
                  <c:v>-0.21599997300000023</c:v>
                </c:pt>
                <c:pt idx="8004">
                  <c:v>-0.19999997200000016</c:v>
                </c:pt>
                <c:pt idx="8005">
                  <c:v>-0.17599997200000017</c:v>
                </c:pt>
                <c:pt idx="8006">
                  <c:v>-0.14399997200000014</c:v>
                </c:pt>
                <c:pt idx="8007">
                  <c:v>-0.14399997200000014</c:v>
                </c:pt>
                <c:pt idx="8008">
                  <c:v>-0.11999997100000007</c:v>
                </c:pt>
                <c:pt idx="8009">
                  <c:v>-0.11999997100000007</c:v>
                </c:pt>
                <c:pt idx="8010">
                  <c:v>-9.5999970900000064E-2</c:v>
                </c:pt>
                <c:pt idx="8011">
                  <c:v>-7.9999970700000075E-2</c:v>
                </c:pt>
                <c:pt idx="8012">
                  <c:v>-7.1999970600000004E-2</c:v>
                </c:pt>
                <c:pt idx="8013">
                  <c:v>-4.7999970200000013E-2</c:v>
                </c:pt>
                <c:pt idx="8014">
                  <c:v>-3.9999970100000032E-2</c:v>
                </c:pt>
                <c:pt idx="8015">
                  <c:v>-2.39999698E-2</c:v>
                </c:pt>
                <c:pt idx="8016">
                  <c:v>-1.5999969700000005E-2</c:v>
                </c:pt>
                <c:pt idx="8017">
                  <c:v>3.0517578700000058E-8</c:v>
                </c:pt>
                <c:pt idx="8018">
                  <c:v>8.0000306400000044E-3</c:v>
                </c:pt>
                <c:pt idx="8019">
                  <c:v>1.6000030800000016E-2</c:v>
                </c:pt>
                <c:pt idx="8020">
                  <c:v>4.0000031100000034E-2</c:v>
                </c:pt>
                <c:pt idx="8021">
                  <c:v>5.6000031400000004E-2</c:v>
                </c:pt>
                <c:pt idx="8022">
                  <c:v>5.6000031400000004E-2</c:v>
                </c:pt>
                <c:pt idx="8023">
                  <c:v>4.8000031200000043E-2</c:v>
                </c:pt>
                <c:pt idx="8024">
                  <c:v>7.200003160000007E-2</c:v>
                </c:pt>
                <c:pt idx="8025">
                  <c:v>8.0000031700000016E-2</c:v>
                </c:pt>
                <c:pt idx="8026">
                  <c:v>9.6000031900000005E-2</c:v>
                </c:pt>
                <c:pt idx="8027">
                  <c:v>0.10400003200000002</c:v>
                </c:pt>
                <c:pt idx="8028">
                  <c:v>8.0000031700000016E-2</c:v>
                </c:pt>
                <c:pt idx="8029">
                  <c:v>0.10400003200000002</c:v>
                </c:pt>
                <c:pt idx="8030">
                  <c:v>0.10400003200000002</c:v>
                </c:pt>
                <c:pt idx="8031">
                  <c:v>0.10400003200000002</c:v>
                </c:pt>
                <c:pt idx="8032">
                  <c:v>0.12000003200000002</c:v>
                </c:pt>
                <c:pt idx="8033">
                  <c:v>0.12800003200000001</c:v>
                </c:pt>
                <c:pt idx="8034">
                  <c:v>0.14400003300000014</c:v>
                </c:pt>
                <c:pt idx="8035">
                  <c:v>0.13600003299999999</c:v>
                </c:pt>
                <c:pt idx="8036">
                  <c:v>0.16000003300000004</c:v>
                </c:pt>
                <c:pt idx="8037">
                  <c:v>0.14400003300000014</c:v>
                </c:pt>
                <c:pt idx="8038">
                  <c:v>0.15200003300000017</c:v>
                </c:pt>
                <c:pt idx="8039">
                  <c:v>0.15200003300000017</c:v>
                </c:pt>
                <c:pt idx="8040">
                  <c:v>0.16000003300000004</c:v>
                </c:pt>
                <c:pt idx="8041">
                  <c:v>0.16000003300000004</c:v>
                </c:pt>
                <c:pt idx="8042">
                  <c:v>0.15200003300000017</c:v>
                </c:pt>
                <c:pt idx="8043">
                  <c:v>0.16000003300000004</c:v>
                </c:pt>
                <c:pt idx="8044">
                  <c:v>0.14400003300000014</c:v>
                </c:pt>
                <c:pt idx="8045">
                  <c:v>0.16000003300000004</c:v>
                </c:pt>
                <c:pt idx="8046">
                  <c:v>0.16000003300000004</c:v>
                </c:pt>
                <c:pt idx="8047">
                  <c:v>0.16000003300000004</c:v>
                </c:pt>
                <c:pt idx="8048">
                  <c:v>0.15200003300000017</c:v>
                </c:pt>
                <c:pt idx="8049">
                  <c:v>0.14400003300000014</c:v>
                </c:pt>
                <c:pt idx="8050">
                  <c:v>0.16000003300000004</c:v>
                </c:pt>
                <c:pt idx="8051">
                  <c:v>0.16000003300000004</c:v>
                </c:pt>
                <c:pt idx="8052">
                  <c:v>0.14400003300000014</c:v>
                </c:pt>
                <c:pt idx="8053">
                  <c:v>0.15200003300000017</c:v>
                </c:pt>
                <c:pt idx="8054">
                  <c:v>0.16800003300000008</c:v>
                </c:pt>
                <c:pt idx="8055">
                  <c:v>0.15200003300000017</c:v>
                </c:pt>
                <c:pt idx="8056">
                  <c:v>0.13600003299999999</c:v>
                </c:pt>
                <c:pt idx="8057">
                  <c:v>0.15200003300000017</c:v>
                </c:pt>
                <c:pt idx="8058">
                  <c:v>0.14400003300000014</c:v>
                </c:pt>
                <c:pt idx="8059">
                  <c:v>0.15200003300000017</c:v>
                </c:pt>
                <c:pt idx="8060">
                  <c:v>0.13600003299999999</c:v>
                </c:pt>
                <c:pt idx="8061">
                  <c:v>0.12800003200000001</c:v>
                </c:pt>
                <c:pt idx="8062">
                  <c:v>0.12800003200000001</c:v>
                </c:pt>
                <c:pt idx="8063">
                  <c:v>0.12000003200000002</c:v>
                </c:pt>
                <c:pt idx="8064">
                  <c:v>0.12800003200000001</c:v>
                </c:pt>
                <c:pt idx="8065">
                  <c:v>0.14400003300000014</c:v>
                </c:pt>
                <c:pt idx="8066">
                  <c:v>0.12000003200000002</c:v>
                </c:pt>
                <c:pt idx="8067">
                  <c:v>0.10400003200000002</c:v>
                </c:pt>
                <c:pt idx="8068">
                  <c:v>0.10400003200000002</c:v>
                </c:pt>
                <c:pt idx="8069">
                  <c:v>9.6000031900000005E-2</c:v>
                </c:pt>
                <c:pt idx="8070">
                  <c:v>9.6000031900000005E-2</c:v>
                </c:pt>
                <c:pt idx="8071">
                  <c:v>8.0000031700000016E-2</c:v>
                </c:pt>
                <c:pt idx="8072">
                  <c:v>9.6000031900000005E-2</c:v>
                </c:pt>
                <c:pt idx="8073">
                  <c:v>0.10400003200000002</c:v>
                </c:pt>
                <c:pt idx="8074">
                  <c:v>6.4000031500000068E-2</c:v>
                </c:pt>
                <c:pt idx="8075">
                  <c:v>6.4000031500000068E-2</c:v>
                </c:pt>
                <c:pt idx="8076">
                  <c:v>6.4000031500000068E-2</c:v>
                </c:pt>
                <c:pt idx="8077">
                  <c:v>7.200003160000007E-2</c:v>
                </c:pt>
                <c:pt idx="8078">
                  <c:v>7.200003160000007E-2</c:v>
                </c:pt>
                <c:pt idx="8079">
                  <c:v>4.0000031100000034E-2</c:v>
                </c:pt>
                <c:pt idx="8080">
                  <c:v>4.0000031100000034E-2</c:v>
                </c:pt>
                <c:pt idx="8081">
                  <c:v>4.8000031200000043E-2</c:v>
                </c:pt>
                <c:pt idx="8082">
                  <c:v>4.8000031200000043E-2</c:v>
                </c:pt>
                <c:pt idx="8083">
                  <c:v>4.0000031100000034E-2</c:v>
                </c:pt>
                <c:pt idx="8084">
                  <c:v>3.2000031000000012E-2</c:v>
                </c:pt>
                <c:pt idx="8085">
                  <c:v>3.2000031000000012E-2</c:v>
                </c:pt>
                <c:pt idx="8086">
                  <c:v>8.0000306400000044E-3</c:v>
                </c:pt>
                <c:pt idx="8087">
                  <c:v>3.0517578700000058E-8</c:v>
                </c:pt>
                <c:pt idx="8088">
                  <c:v>1.6000030800000016E-2</c:v>
                </c:pt>
                <c:pt idx="8089">
                  <c:v>3.0517578700000058E-8</c:v>
                </c:pt>
                <c:pt idx="8090">
                  <c:v>-1.5999969700000005E-2</c:v>
                </c:pt>
                <c:pt idx="8091">
                  <c:v>8.0000306400000044E-3</c:v>
                </c:pt>
                <c:pt idx="8092">
                  <c:v>-7.9999696000000106E-3</c:v>
                </c:pt>
                <c:pt idx="8093">
                  <c:v>-7.9999696000000106E-3</c:v>
                </c:pt>
                <c:pt idx="8094">
                  <c:v>-7.9999696000000106E-3</c:v>
                </c:pt>
                <c:pt idx="8095">
                  <c:v>-7.9999696000000106E-3</c:v>
                </c:pt>
                <c:pt idx="8096">
                  <c:v>-1.5999969700000005E-2</c:v>
                </c:pt>
                <c:pt idx="8097">
                  <c:v>-3.1999970000000037E-2</c:v>
                </c:pt>
                <c:pt idx="8098">
                  <c:v>-2.39999698E-2</c:v>
                </c:pt>
                <c:pt idx="8099">
                  <c:v>-3.9999970100000032E-2</c:v>
                </c:pt>
                <c:pt idx="8100">
                  <c:v>-3.9999970100000032E-2</c:v>
                </c:pt>
                <c:pt idx="8101">
                  <c:v>-4.7999970200000013E-2</c:v>
                </c:pt>
                <c:pt idx="8102">
                  <c:v>-3.9999970100000032E-2</c:v>
                </c:pt>
                <c:pt idx="8103">
                  <c:v>-4.7999970200000013E-2</c:v>
                </c:pt>
                <c:pt idx="8104">
                  <c:v>-4.7999970200000013E-2</c:v>
                </c:pt>
                <c:pt idx="8105">
                  <c:v>-5.5999970300000021E-2</c:v>
                </c:pt>
                <c:pt idx="8106">
                  <c:v>-7.1999970600000004E-2</c:v>
                </c:pt>
                <c:pt idx="8107">
                  <c:v>-5.5999970300000021E-2</c:v>
                </c:pt>
                <c:pt idx="8108">
                  <c:v>-6.3999970399999995E-2</c:v>
                </c:pt>
                <c:pt idx="8109">
                  <c:v>-4.7999970200000013E-2</c:v>
                </c:pt>
                <c:pt idx="8110">
                  <c:v>-6.3999970399999995E-2</c:v>
                </c:pt>
                <c:pt idx="8111">
                  <c:v>-6.3999970399999995E-2</c:v>
                </c:pt>
                <c:pt idx="8112">
                  <c:v>-6.3999970399999995E-2</c:v>
                </c:pt>
                <c:pt idx="8113">
                  <c:v>-6.3999970399999995E-2</c:v>
                </c:pt>
                <c:pt idx="8114">
                  <c:v>-7.1999970600000004E-2</c:v>
                </c:pt>
                <c:pt idx="8115">
                  <c:v>-8.7999970800000021E-2</c:v>
                </c:pt>
                <c:pt idx="8116">
                  <c:v>-7.9999970700000075E-2</c:v>
                </c:pt>
                <c:pt idx="8117">
                  <c:v>-7.9999970700000075E-2</c:v>
                </c:pt>
                <c:pt idx="8118">
                  <c:v>-7.9999970700000075E-2</c:v>
                </c:pt>
                <c:pt idx="8119">
                  <c:v>-8.7999970800000021E-2</c:v>
                </c:pt>
                <c:pt idx="8120">
                  <c:v>-7.9999970700000075E-2</c:v>
                </c:pt>
                <c:pt idx="8121">
                  <c:v>-8.7999970800000021E-2</c:v>
                </c:pt>
                <c:pt idx="8122">
                  <c:v>-9.5999970900000064E-2</c:v>
                </c:pt>
                <c:pt idx="8123">
                  <c:v>-8.7999970800000021E-2</c:v>
                </c:pt>
                <c:pt idx="8124">
                  <c:v>-8.7999970800000021E-2</c:v>
                </c:pt>
                <c:pt idx="8125">
                  <c:v>-9.5999970900000064E-2</c:v>
                </c:pt>
                <c:pt idx="8126">
                  <c:v>-8.7999970800000021E-2</c:v>
                </c:pt>
                <c:pt idx="8127">
                  <c:v>-0.10399997100000002</c:v>
                </c:pt>
                <c:pt idx="8128">
                  <c:v>-9.5999970900000064E-2</c:v>
                </c:pt>
                <c:pt idx="8129">
                  <c:v>-0.11199997100000002</c:v>
                </c:pt>
                <c:pt idx="8130">
                  <c:v>-0.11199997100000002</c:v>
                </c:pt>
                <c:pt idx="8131">
                  <c:v>-8.7999970800000021E-2</c:v>
                </c:pt>
                <c:pt idx="8132">
                  <c:v>-8.7999970800000021E-2</c:v>
                </c:pt>
                <c:pt idx="8133">
                  <c:v>-9.5999970900000064E-2</c:v>
                </c:pt>
                <c:pt idx="8134">
                  <c:v>-9.5999970900000064E-2</c:v>
                </c:pt>
                <c:pt idx="8135">
                  <c:v>-0.10399997100000002</c:v>
                </c:pt>
                <c:pt idx="8136">
                  <c:v>-9.5999970900000064E-2</c:v>
                </c:pt>
                <c:pt idx="8137">
                  <c:v>-9.5999970900000064E-2</c:v>
                </c:pt>
                <c:pt idx="8138">
                  <c:v>-0.11199997100000002</c:v>
                </c:pt>
                <c:pt idx="8139">
                  <c:v>-0.11199997100000002</c:v>
                </c:pt>
                <c:pt idx="8140">
                  <c:v>-9.5999970900000064E-2</c:v>
                </c:pt>
                <c:pt idx="8141">
                  <c:v>-0.10399997100000002</c:v>
                </c:pt>
                <c:pt idx="8142">
                  <c:v>-0.10399997100000002</c:v>
                </c:pt>
                <c:pt idx="8143">
                  <c:v>-8.7999970800000021E-2</c:v>
                </c:pt>
                <c:pt idx="8144">
                  <c:v>-0.10399997100000002</c:v>
                </c:pt>
                <c:pt idx="8145">
                  <c:v>-9.5999970900000064E-2</c:v>
                </c:pt>
                <c:pt idx="8146">
                  <c:v>-8.7999970800000021E-2</c:v>
                </c:pt>
                <c:pt idx="8147">
                  <c:v>-9.5999970900000064E-2</c:v>
                </c:pt>
                <c:pt idx="8148">
                  <c:v>-9.5999970900000064E-2</c:v>
                </c:pt>
                <c:pt idx="8149">
                  <c:v>-9.5999970900000064E-2</c:v>
                </c:pt>
                <c:pt idx="8150">
                  <c:v>-9.5999970900000064E-2</c:v>
                </c:pt>
                <c:pt idx="8151">
                  <c:v>-9.5999970900000064E-2</c:v>
                </c:pt>
                <c:pt idx="8152">
                  <c:v>-8.7999970800000021E-2</c:v>
                </c:pt>
                <c:pt idx="8153">
                  <c:v>-8.7999970800000021E-2</c:v>
                </c:pt>
                <c:pt idx="8154">
                  <c:v>-0.11199997100000002</c:v>
                </c:pt>
                <c:pt idx="8155">
                  <c:v>-0.12799997099999999</c:v>
                </c:pt>
                <c:pt idx="8156">
                  <c:v>-8.7999970800000021E-2</c:v>
                </c:pt>
                <c:pt idx="8157">
                  <c:v>-8.7999970800000021E-2</c:v>
                </c:pt>
                <c:pt idx="8158">
                  <c:v>-0.10399997100000002</c:v>
                </c:pt>
                <c:pt idx="8159">
                  <c:v>-7.1999970600000004E-2</c:v>
                </c:pt>
                <c:pt idx="8160">
                  <c:v>-9.5999970900000064E-2</c:v>
                </c:pt>
                <c:pt idx="8161">
                  <c:v>-7.9999970700000075E-2</c:v>
                </c:pt>
                <c:pt idx="8162">
                  <c:v>-8.7999970800000021E-2</c:v>
                </c:pt>
                <c:pt idx="8163">
                  <c:v>-7.9999970700000075E-2</c:v>
                </c:pt>
                <c:pt idx="8164">
                  <c:v>-7.1999970600000004E-2</c:v>
                </c:pt>
                <c:pt idx="8165">
                  <c:v>-8.7999970800000021E-2</c:v>
                </c:pt>
                <c:pt idx="8166">
                  <c:v>-7.9999970700000075E-2</c:v>
                </c:pt>
                <c:pt idx="8167">
                  <c:v>-7.9999970700000075E-2</c:v>
                </c:pt>
                <c:pt idx="8168">
                  <c:v>-6.3999970399999995E-2</c:v>
                </c:pt>
                <c:pt idx="8169">
                  <c:v>-7.1999970600000004E-2</c:v>
                </c:pt>
                <c:pt idx="8170">
                  <c:v>-6.3999970399999995E-2</c:v>
                </c:pt>
                <c:pt idx="8171">
                  <c:v>-7.9999970700000075E-2</c:v>
                </c:pt>
                <c:pt idx="8172">
                  <c:v>-7.1999970600000004E-2</c:v>
                </c:pt>
                <c:pt idx="8173">
                  <c:v>-7.1999970600000004E-2</c:v>
                </c:pt>
                <c:pt idx="8174">
                  <c:v>-7.1999970600000004E-2</c:v>
                </c:pt>
                <c:pt idx="8175">
                  <c:v>-7.1999970600000004E-2</c:v>
                </c:pt>
                <c:pt idx="8176">
                  <c:v>-7.9999970700000075E-2</c:v>
                </c:pt>
                <c:pt idx="8177">
                  <c:v>-6.3999970399999995E-2</c:v>
                </c:pt>
                <c:pt idx="8178">
                  <c:v>-6.3999970399999995E-2</c:v>
                </c:pt>
                <c:pt idx="8179">
                  <c:v>-6.3999970399999995E-2</c:v>
                </c:pt>
                <c:pt idx="8180">
                  <c:v>-6.3999970399999995E-2</c:v>
                </c:pt>
                <c:pt idx="8181">
                  <c:v>-8.7999970800000021E-2</c:v>
                </c:pt>
                <c:pt idx="8182">
                  <c:v>-5.5999970300000021E-2</c:v>
                </c:pt>
                <c:pt idx="8183">
                  <c:v>-7.1999970600000004E-2</c:v>
                </c:pt>
                <c:pt idx="8184">
                  <c:v>-7.1999970600000004E-2</c:v>
                </c:pt>
                <c:pt idx="8185">
                  <c:v>-5.5999970300000021E-2</c:v>
                </c:pt>
                <c:pt idx="8186">
                  <c:v>-5.5999970300000021E-2</c:v>
                </c:pt>
                <c:pt idx="8187">
                  <c:v>-6.3999970399999995E-2</c:v>
                </c:pt>
                <c:pt idx="8188">
                  <c:v>-4.7999970200000013E-2</c:v>
                </c:pt>
                <c:pt idx="8189">
                  <c:v>-6.3999970399999995E-2</c:v>
                </c:pt>
                <c:pt idx="8190">
                  <c:v>-7.9999970700000075E-2</c:v>
                </c:pt>
                <c:pt idx="8191">
                  <c:v>-5.5999970300000021E-2</c:v>
                </c:pt>
                <c:pt idx="8192">
                  <c:v>-5.5999970300000021E-2</c:v>
                </c:pt>
                <c:pt idx="8193">
                  <c:v>-5.5999970300000021E-2</c:v>
                </c:pt>
                <c:pt idx="8194">
                  <c:v>-3.9999970100000032E-2</c:v>
                </c:pt>
                <c:pt idx="8195">
                  <c:v>-4.7999970200000013E-2</c:v>
                </c:pt>
                <c:pt idx="8196">
                  <c:v>-5.5999970300000021E-2</c:v>
                </c:pt>
                <c:pt idx="8197">
                  <c:v>-4.7999970200000013E-2</c:v>
                </c:pt>
                <c:pt idx="8198">
                  <c:v>-4.7999970200000013E-2</c:v>
                </c:pt>
                <c:pt idx="8199">
                  <c:v>-4.7999970200000013E-2</c:v>
                </c:pt>
                <c:pt idx="8200">
                  <c:v>-4.7999970200000013E-2</c:v>
                </c:pt>
                <c:pt idx="8201">
                  <c:v>-4.7999970200000013E-2</c:v>
                </c:pt>
                <c:pt idx="8202">
                  <c:v>-3.9999970100000032E-2</c:v>
                </c:pt>
                <c:pt idx="8203">
                  <c:v>-3.9999970100000032E-2</c:v>
                </c:pt>
                <c:pt idx="8204">
                  <c:v>-5.5999970300000021E-2</c:v>
                </c:pt>
                <c:pt idx="8205">
                  <c:v>-3.9999970100000032E-2</c:v>
                </c:pt>
                <c:pt idx="8206">
                  <c:v>-4.7999970200000013E-2</c:v>
                </c:pt>
                <c:pt idx="8207">
                  <c:v>-4.7999970200000013E-2</c:v>
                </c:pt>
                <c:pt idx="8208">
                  <c:v>-4.7999970200000013E-2</c:v>
                </c:pt>
                <c:pt idx="8209">
                  <c:v>-4.7999970200000013E-2</c:v>
                </c:pt>
                <c:pt idx="8210">
                  <c:v>-4.7999970200000013E-2</c:v>
                </c:pt>
                <c:pt idx="8211">
                  <c:v>-3.9999970100000032E-2</c:v>
                </c:pt>
                <c:pt idx="8212">
                  <c:v>-2.39999698E-2</c:v>
                </c:pt>
                <c:pt idx="8213">
                  <c:v>-5.5999970300000021E-2</c:v>
                </c:pt>
                <c:pt idx="8214">
                  <c:v>-4.7999970200000013E-2</c:v>
                </c:pt>
                <c:pt idx="8215">
                  <c:v>-1.5999969700000005E-2</c:v>
                </c:pt>
                <c:pt idx="8216">
                  <c:v>-3.9999970100000032E-2</c:v>
                </c:pt>
                <c:pt idx="8217">
                  <c:v>-2.39999698E-2</c:v>
                </c:pt>
                <c:pt idx="8218">
                  <c:v>-2.39999698E-2</c:v>
                </c:pt>
                <c:pt idx="8219">
                  <c:v>-2.39999698E-2</c:v>
                </c:pt>
                <c:pt idx="8220">
                  <c:v>-3.1999970000000037E-2</c:v>
                </c:pt>
                <c:pt idx="8221">
                  <c:v>-2.39999698E-2</c:v>
                </c:pt>
                <c:pt idx="8222">
                  <c:v>-4.7999970200000013E-2</c:v>
                </c:pt>
                <c:pt idx="8223">
                  <c:v>-3.9999970100000032E-2</c:v>
                </c:pt>
                <c:pt idx="8224">
                  <c:v>-3.1999970000000037E-2</c:v>
                </c:pt>
                <c:pt idx="8225">
                  <c:v>-3.1999970000000037E-2</c:v>
                </c:pt>
                <c:pt idx="8226">
                  <c:v>-3.1999970000000037E-2</c:v>
                </c:pt>
                <c:pt idx="8227">
                  <c:v>-3.9999970100000032E-2</c:v>
                </c:pt>
                <c:pt idx="8228">
                  <c:v>-4.7999970200000013E-2</c:v>
                </c:pt>
                <c:pt idx="8229">
                  <c:v>-3.9999970100000032E-2</c:v>
                </c:pt>
                <c:pt idx="8230">
                  <c:v>-1.5999969700000005E-2</c:v>
                </c:pt>
                <c:pt idx="8231">
                  <c:v>-3.9999970100000032E-2</c:v>
                </c:pt>
                <c:pt idx="8232">
                  <c:v>-3.9999970100000032E-2</c:v>
                </c:pt>
                <c:pt idx="8233">
                  <c:v>-2.39999698E-2</c:v>
                </c:pt>
                <c:pt idx="8234">
                  <c:v>-3.1999970000000037E-2</c:v>
                </c:pt>
                <c:pt idx="8235">
                  <c:v>-4.7999970200000013E-2</c:v>
                </c:pt>
                <c:pt idx="8236">
                  <c:v>-2.39999698E-2</c:v>
                </c:pt>
                <c:pt idx="8237">
                  <c:v>-3.9999970100000032E-2</c:v>
                </c:pt>
                <c:pt idx="8238">
                  <c:v>-3.9999970100000032E-2</c:v>
                </c:pt>
                <c:pt idx="8239">
                  <c:v>-3.9999970100000032E-2</c:v>
                </c:pt>
                <c:pt idx="8240">
                  <c:v>-2.39999698E-2</c:v>
                </c:pt>
                <c:pt idx="8241">
                  <c:v>-3.1999970000000037E-2</c:v>
                </c:pt>
                <c:pt idx="8242">
                  <c:v>-3.1999970000000037E-2</c:v>
                </c:pt>
                <c:pt idx="8243">
                  <c:v>-4.7999970200000013E-2</c:v>
                </c:pt>
                <c:pt idx="8244">
                  <c:v>-4.7999970200000013E-2</c:v>
                </c:pt>
                <c:pt idx="8245">
                  <c:v>-3.9999970100000032E-2</c:v>
                </c:pt>
                <c:pt idx="8246">
                  <c:v>-3.1999970000000037E-2</c:v>
                </c:pt>
                <c:pt idx="8247">
                  <c:v>-5.5999970300000021E-2</c:v>
                </c:pt>
                <c:pt idx="8248">
                  <c:v>-2.39999698E-2</c:v>
                </c:pt>
                <c:pt idx="8249">
                  <c:v>-2.39999698E-2</c:v>
                </c:pt>
                <c:pt idx="8250">
                  <c:v>-4.7999970200000013E-2</c:v>
                </c:pt>
                <c:pt idx="8251">
                  <c:v>-3.9999970100000032E-2</c:v>
                </c:pt>
                <c:pt idx="8252">
                  <c:v>-1.5999969700000005E-2</c:v>
                </c:pt>
                <c:pt idx="8253">
                  <c:v>-3.1999970000000037E-2</c:v>
                </c:pt>
                <c:pt idx="8254">
                  <c:v>-3.1999970000000037E-2</c:v>
                </c:pt>
                <c:pt idx="8255">
                  <c:v>-3.1999970000000037E-2</c:v>
                </c:pt>
                <c:pt idx="8256">
                  <c:v>-3.9999970100000032E-2</c:v>
                </c:pt>
                <c:pt idx="8257">
                  <c:v>-3.9999970100000032E-2</c:v>
                </c:pt>
                <c:pt idx="8258">
                  <c:v>-3.9999970100000032E-2</c:v>
                </c:pt>
                <c:pt idx="8259">
                  <c:v>-4.7999970200000013E-2</c:v>
                </c:pt>
                <c:pt idx="8260">
                  <c:v>-3.9999970100000032E-2</c:v>
                </c:pt>
                <c:pt idx="8261">
                  <c:v>-3.9999970100000032E-2</c:v>
                </c:pt>
                <c:pt idx="8262">
                  <c:v>-4.7999970200000013E-2</c:v>
                </c:pt>
                <c:pt idx="8263">
                  <c:v>-3.1999970000000037E-2</c:v>
                </c:pt>
                <c:pt idx="8264">
                  <c:v>-4.7999970200000013E-2</c:v>
                </c:pt>
                <c:pt idx="8265">
                  <c:v>-3.9999970100000032E-2</c:v>
                </c:pt>
                <c:pt idx="8266">
                  <c:v>-4.7999970200000013E-2</c:v>
                </c:pt>
                <c:pt idx="8267">
                  <c:v>-4.7999970200000013E-2</c:v>
                </c:pt>
                <c:pt idx="8268">
                  <c:v>-3.9999970100000032E-2</c:v>
                </c:pt>
                <c:pt idx="8269">
                  <c:v>-3.9999970100000032E-2</c:v>
                </c:pt>
                <c:pt idx="8270">
                  <c:v>-4.7999970200000013E-2</c:v>
                </c:pt>
                <c:pt idx="8271">
                  <c:v>-4.7999970200000013E-2</c:v>
                </c:pt>
                <c:pt idx="8272">
                  <c:v>-3.9999970100000032E-2</c:v>
                </c:pt>
                <c:pt idx="8273">
                  <c:v>-4.7999970200000013E-2</c:v>
                </c:pt>
                <c:pt idx="8274">
                  <c:v>-2.39999698E-2</c:v>
                </c:pt>
                <c:pt idx="8275">
                  <c:v>-3.9999970100000032E-2</c:v>
                </c:pt>
                <c:pt idx="8276">
                  <c:v>-2.39999698E-2</c:v>
                </c:pt>
                <c:pt idx="8277">
                  <c:v>-3.1999970000000037E-2</c:v>
                </c:pt>
                <c:pt idx="8278">
                  <c:v>-3.9999970100000032E-2</c:v>
                </c:pt>
                <c:pt idx="8279">
                  <c:v>-4.7999970200000013E-2</c:v>
                </c:pt>
                <c:pt idx="8280">
                  <c:v>-3.9999970100000032E-2</c:v>
                </c:pt>
                <c:pt idx="8281">
                  <c:v>-4.7999970200000013E-2</c:v>
                </c:pt>
                <c:pt idx="8282">
                  <c:v>-3.9999970100000032E-2</c:v>
                </c:pt>
                <c:pt idx="8283">
                  <c:v>-4.7999970200000013E-2</c:v>
                </c:pt>
                <c:pt idx="8284">
                  <c:v>-3.1999970000000037E-2</c:v>
                </c:pt>
                <c:pt idx="8285">
                  <c:v>-4.7999970200000013E-2</c:v>
                </c:pt>
                <c:pt idx="8286">
                  <c:v>-3.9999970100000032E-2</c:v>
                </c:pt>
                <c:pt idx="8287">
                  <c:v>-5.5999970300000021E-2</c:v>
                </c:pt>
                <c:pt idx="8288">
                  <c:v>-3.9999970100000032E-2</c:v>
                </c:pt>
                <c:pt idx="8289">
                  <c:v>-3.9999970100000032E-2</c:v>
                </c:pt>
                <c:pt idx="8290">
                  <c:v>-5.5999970300000021E-2</c:v>
                </c:pt>
                <c:pt idx="8291">
                  <c:v>-5.5999970300000021E-2</c:v>
                </c:pt>
                <c:pt idx="8292">
                  <c:v>-3.9999970100000032E-2</c:v>
                </c:pt>
                <c:pt idx="8293">
                  <c:v>-4.7999970200000013E-2</c:v>
                </c:pt>
                <c:pt idx="8294">
                  <c:v>-4.7999970200000013E-2</c:v>
                </c:pt>
                <c:pt idx="8295">
                  <c:v>-4.7999970200000013E-2</c:v>
                </c:pt>
                <c:pt idx="8296">
                  <c:v>-4.7999970200000013E-2</c:v>
                </c:pt>
                <c:pt idx="8297">
                  <c:v>-4.7999970200000013E-2</c:v>
                </c:pt>
                <c:pt idx="8298">
                  <c:v>-5.5999970300000021E-2</c:v>
                </c:pt>
                <c:pt idx="8299">
                  <c:v>-4.7999970200000013E-2</c:v>
                </c:pt>
                <c:pt idx="8300">
                  <c:v>-4.7999970200000013E-2</c:v>
                </c:pt>
                <c:pt idx="8301">
                  <c:v>-4.7999970200000013E-2</c:v>
                </c:pt>
                <c:pt idx="8302">
                  <c:v>-3.9999970100000032E-2</c:v>
                </c:pt>
                <c:pt idx="8303">
                  <c:v>-4.7999970200000013E-2</c:v>
                </c:pt>
                <c:pt idx="8304">
                  <c:v>-3.9999970100000032E-2</c:v>
                </c:pt>
                <c:pt idx="8305">
                  <c:v>-6.3999970399999995E-2</c:v>
                </c:pt>
                <c:pt idx="8306">
                  <c:v>-4.7999970200000013E-2</c:v>
                </c:pt>
                <c:pt idx="8307">
                  <c:v>-5.5999970300000021E-2</c:v>
                </c:pt>
                <c:pt idx="8308">
                  <c:v>-4.7999970200000013E-2</c:v>
                </c:pt>
                <c:pt idx="8309">
                  <c:v>-3.1999970000000037E-2</c:v>
                </c:pt>
                <c:pt idx="8310">
                  <c:v>-3.9999970100000032E-2</c:v>
                </c:pt>
                <c:pt idx="8311">
                  <c:v>-4.7999970200000013E-2</c:v>
                </c:pt>
                <c:pt idx="8312">
                  <c:v>-3.9999970100000032E-2</c:v>
                </c:pt>
                <c:pt idx="8313">
                  <c:v>-5.5999970300000021E-2</c:v>
                </c:pt>
                <c:pt idx="8314">
                  <c:v>-4.7999970200000013E-2</c:v>
                </c:pt>
                <c:pt idx="8315">
                  <c:v>-3.9999970100000032E-2</c:v>
                </c:pt>
                <c:pt idx="8316">
                  <c:v>-3.1999970000000037E-2</c:v>
                </c:pt>
                <c:pt idx="8317">
                  <c:v>-4.7999970200000013E-2</c:v>
                </c:pt>
                <c:pt idx="8318">
                  <c:v>-3.9999970100000032E-2</c:v>
                </c:pt>
                <c:pt idx="8319">
                  <c:v>-5.5999970300000021E-2</c:v>
                </c:pt>
                <c:pt idx="8320">
                  <c:v>-6.3999970399999995E-2</c:v>
                </c:pt>
                <c:pt idx="8321">
                  <c:v>-3.9999970100000032E-2</c:v>
                </c:pt>
                <c:pt idx="8322">
                  <c:v>-3.9999970100000032E-2</c:v>
                </c:pt>
                <c:pt idx="8323">
                  <c:v>-3.9999970100000032E-2</c:v>
                </c:pt>
                <c:pt idx="8324">
                  <c:v>-4.7999970200000013E-2</c:v>
                </c:pt>
                <c:pt idx="8325">
                  <c:v>-5.5999970300000021E-2</c:v>
                </c:pt>
                <c:pt idx="8326">
                  <c:v>-4.7999970200000013E-2</c:v>
                </c:pt>
                <c:pt idx="8327">
                  <c:v>-4.7999970200000013E-2</c:v>
                </c:pt>
                <c:pt idx="8328">
                  <c:v>-4.7999970200000013E-2</c:v>
                </c:pt>
                <c:pt idx="8329">
                  <c:v>-3.9999970100000032E-2</c:v>
                </c:pt>
                <c:pt idx="8330">
                  <c:v>-3.1999970000000037E-2</c:v>
                </c:pt>
                <c:pt idx="8331">
                  <c:v>-4.7999970200000013E-2</c:v>
                </c:pt>
                <c:pt idx="8332">
                  <c:v>-3.9999970100000032E-2</c:v>
                </c:pt>
                <c:pt idx="8333">
                  <c:v>-3.9999970100000032E-2</c:v>
                </c:pt>
                <c:pt idx="8334">
                  <c:v>-3.9999970100000032E-2</c:v>
                </c:pt>
                <c:pt idx="8335">
                  <c:v>-4.7999970200000013E-2</c:v>
                </c:pt>
                <c:pt idx="8336">
                  <c:v>-3.9999970100000032E-2</c:v>
                </c:pt>
                <c:pt idx="8337">
                  <c:v>-4.7999970200000013E-2</c:v>
                </c:pt>
                <c:pt idx="8338">
                  <c:v>-4.7999970200000013E-2</c:v>
                </c:pt>
                <c:pt idx="8339">
                  <c:v>-4.7999970200000013E-2</c:v>
                </c:pt>
                <c:pt idx="8340">
                  <c:v>-3.1999970000000037E-2</c:v>
                </c:pt>
                <c:pt idx="8341">
                  <c:v>-5.5999970300000021E-2</c:v>
                </c:pt>
                <c:pt idx="8342">
                  <c:v>-3.1999970000000037E-2</c:v>
                </c:pt>
                <c:pt idx="8343">
                  <c:v>-3.9999970100000032E-2</c:v>
                </c:pt>
                <c:pt idx="8344">
                  <c:v>-4.7999970200000013E-2</c:v>
                </c:pt>
                <c:pt idx="8345">
                  <c:v>-2.39999698E-2</c:v>
                </c:pt>
                <c:pt idx="8346">
                  <c:v>-3.9999970100000032E-2</c:v>
                </c:pt>
                <c:pt idx="8347">
                  <c:v>-3.9999970100000032E-2</c:v>
                </c:pt>
                <c:pt idx="8348">
                  <c:v>-3.9999970100000032E-2</c:v>
                </c:pt>
                <c:pt idx="8349">
                  <c:v>-6.3999970399999995E-2</c:v>
                </c:pt>
                <c:pt idx="8350">
                  <c:v>-4.7999970200000013E-2</c:v>
                </c:pt>
                <c:pt idx="8351">
                  <c:v>-3.9999970100000032E-2</c:v>
                </c:pt>
                <c:pt idx="8352">
                  <c:v>-4.7999970200000013E-2</c:v>
                </c:pt>
                <c:pt idx="8353">
                  <c:v>-3.9999970100000032E-2</c:v>
                </c:pt>
                <c:pt idx="8354">
                  <c:v>-4.7999970200000013E-2</c:v>
                </c:pt>
                <c:pt idx="8355">
                  <c:v>-4.7999970200000013E-2</c:v>
                </c:pt>
                <c:pt idx="8356">
                  <c:v>-3.9999970100000032E-2</c:v>
                </c:pt>
                <c:pt idx="8357">
                  <c:v>-3.9999970100000032E-2</c:v>
                </c:pt>
                <c:pt idx="8358">
                  <c:v>-3.9999970100000032E-2</c:v>
                </c:pt>
                <c:pt idx="8359">
                  <c:v>-4.7999970200000013E-2</c:v>
                </c:pt>
                <c:pt idx="8360">
                  <c:v>-3.9999970100000032E-2</c:v>
                </c:pt>
                <c:pt idx="8361">
                  <c:v>-3.9999970100000032E-2</c:v>
                </c:pt>
                <c:pt idx="8362">
                  <c:v>-3.9999970100000032E-2</c:v>
                </c:pt>
                <c:pt idx="8363">
                  <c:v>-5.5999970300000021E-2</c:v>
                </c:pt>
                <c:pt idx="8364">
                  <c:v>-3.1999970000000037E-2</c:v>
                </c:pt>
                <c:pt idx="8365">
                  <c:v>-4.7999970200000013E-2</c:v>
                </c:pt>
                <c:pt idx="8366">
                  <c:v>-3.1999970000000037E-2</c:v>
                </c:pt>
                <c:pt idx="8367">
                  <c:v>-2.39999698E-2</c:v>
                </c:pt>
                <c:pt idx="8368">
                  <c:v>-3.9999970100000032E-2</c:v>
                </c:pt>
                <c:pt idx="8369">
                  <c:v>-4.7999970200000013E-2</c:v>
                </c:pt>
                <c:pt idx="8370">
                  <c:v>-4.7999970200000013E-2</c:v>
                </c:pt>
                <c:pt idx="8371">
                  <c:v>-3.9999970100000032E-2</c:v>
                </c:pt>
                <c:pt idx="8372">
                  <c:v>-1.5999969700000005E-2</c:v>
                </c:pt>
                <c:pt idx="8373">
                  <c:v>-3.1999970000000037E-2</c:v>
                </c:pt>
                <c:pt idx="8374">
                  <c:v>-3.9999970100000032E-2</c:v>
                </c:pt>
                <c:pt idx="8375">
                  <c:v>-3.9999970100000032E-2</c:v>
                </c:pt>
                <c:pt idx="8376">
                  <c:v>-3.9999970100000032E-2</c:v>
                </c:pt>
                <c:pt idx="8377">
                  <c:v>-2.39999698E-2</c:v>
                </c:pt>
                <c:pt idx="8378">
                  <c:v>-4.7999970200000013E-2</c:v>
                </c:pt>
                <c:pt idx="8379">
                  <c:v>-3.9999970100000032E-2</c:v>
                </c:pt>
                <c:pt idx="8380">
                  <c:v>-3.9999970100000032E-2</c:v>
                </c:pt>
                <c:pt idx="8381">
                  <c:v>-3.1999970000000037E-2</c:v>
                </c:pt>
                <c:pt idx="8382">
                  <c:v>-4.7999970200000013E-2</c:v>
                </c:pt>
                <c:pt idx="8383">
                  <c:v>-3.9999970100000032E-2</c:v>
                </c:pt>
                <c:pt idx="8384">
                  <c:v>-5.5999970300000021E-2</c:v>
                </c:pt>
                <c:pt idx="8385">
                  <c:v>-2.39999698E-2</c:v>
                </c:pt>
                <c:pt idx="8386">
                  <c:v>-3.1999970000000037E-2</c:v>
                </c:pt>
                <c:pt idx="8387">
                  <c:v>-4.7999970200000013E-2</c:v>
                </c:pt>
                <c:pt idx="8388">
                  <c:v>-4.7999970200000013E-2</c:v>
                </c:pt>
                <c:pt idx="8389">
                  <c:v>-5.5999970300000021E-2</c:v>
                </c:pt>
                <c:pt idx="8390">
                  <c:v>-4.7999970200000013E-2</c:v>
                </c:pt>
                <c:pt idx="8391">
                  <c:v>-3.1999970000000037E-2</c:v>
                </c:pt>
                <c:pt idx="8392">
                  <c:v>-3.9999970100000032E-2</c:v>
                </c:pt>
                <c:pt idx="8393">
                  <c:v>-3.1999970000000037E-2</c:v>
                </c:pt>
                <c:pt idx="8394">
                  <c:v>-3.9999970100000032E-2</c:v>
                </c:pt>
                <c:pt idx="8395">
                  <c:v>-3.9999970100000032E-2</c:v>
                </c:pt>
                <c:pt idx="8396">
                  <c:v>-3.9999970100000032E-2</c:v>
                </c:pt>
                <c:pt idx="8397">
                  <c:v>-3.1999970000000037E-2</c:v>
                </c:pt>
                <c:pt idx="8398">
                  <c:v>-4.7999970200000013E-2</c:v>
                </c:pt>
                <c:pt idx="8399">
                  <c:v>-3.1999970000000037E-2</c:v>
                </c:pt>
                <c:pt idx="8400">
                  <c:v>-3.9999970100000032E-2</c:v>
                </c:pt>
                <c:pt idx="8401">
                  <c:v>-3.9999970100000032E-2</c:v>
                </c:pt>
                <c:pt idx="8402">
                  <c:v>-3.9999970100000032E-2</c:v>
                </c:pt>
                <c:pt idx="8403">
                  <c:v>-3.9999970100000032E-2</c:v>
                </c:pt>
                <c:pt idx="8404">
                  <c:v>-3.9999970100000032E-2</c:v>
                </c:pt>
                <c:pt idx="8405">
                  <c:v>-3.1999970000000037E-2</c:v>
                </c:pt>
                <c:pt idx="8406">
                  <c:v>-3.9999970100000032E-2</c:v>
                </c:pt>
                <c:pt idx="8407">
                  <c:v>-3.9999970100000032E-2</c:v>
                </c:pt>
                <c:pt idx="8408">
                  <c:v>-3.9999970100000032E-2</c:v>
                </c:pt>
                <c:pt idx="8409">
                  <c:v>-3.9999970100000032E-2</c:v>
                </c:pt>
                <c:pt idx="8410">
                  <c:v>-3.9999970100000032E-2</c:v>
                </c:pt>
                <c:pt idx="8411">
                  <c:v>-3.9999970100000032E-2</c:v>
                </c:pt>
                <c:pt idx="8412">
                  <c:v>-3.9999970100000032E-2</c:v>
                </c:pt>
                <c:pt idx="8413">
                  <c:v>-5.5999970300000021E-2</c:v>
                </c:pt>
                <c:pt idx="8414">
                  <c:v>-4.7999970200000013E-2</c:v>
                </c:pt>
                <c:pt idx="8415">
                  <c:v>-5.5999970300000021E-2</c:v>
                </c:pt>
                <c:pt idx="8416">
                  <c:v>-3.9999970100000032E-2</c:v>
                </c:pt>
                <c:pt idx="8417">
                  <c:v>-5.5999970300000021E-2</c:v>
                </c:pt>
                <c:pt idx="8418">
                  <c:v>-4.7999970200000013E-2</c:v>
                </c:pt>
                <c:pt idx="8419">
                  <c:v>-4.7999970200000013E-2</c:v>
                </c:pt>
                <c:pt idx="8420">
                  <c:v>-2.39999698E-2</c:v>
                </c:pt>
                <c:pt idx="8421">
                  <c:v>-3.1999970000000037E-2</c:v>
                </c:pt>
                <c:pt idx="8422">
                  <c:v>-4.7999970200000013E-2</c:v>
                </c:pt>
                <c:pt idx="8423">
                  <c:v>-4.7999970200000013E-2</c:v>
                </c:pt>
                <c:pt idx="8424">
                  <c:v>-3.1999970000000037E-2</c:v>
                </c:pt>
                <c:pt idx="8425">
                  <c:v>-3.1999970000000037E-2</c:v>
                </c:pt>
                <c:pt idx="8426">
                  <c:v>-4.7999970200000013E-2</c:v>
                </c:pt>
                <c:pt idx="8427">
                  <c:v>-4.7999970200000013E-2</c:v>
                </c:pt>
                <c:pt idx="8428">
                  <c:v>-4.7999970200000013E-2</c:v>
                </c:pt>
                <c:pt idx="8429">
                  <c:v>-3.1999970000000037E-2</c:v>
                </c:pt>
                <c:pt idx="8430">
                  <c:v>-3.9999970100000032E-2</c:v>
                </c:pt>
                <c:pt idx="8431">
                  <c:v>-3.9999970100000032E-2</c:v>
                </c:pt>
                <c:pt idx="8432">
                  <c:v>-3.9999970100000032E-2</c:v>
                </c:pt>
                <c:pt idx="8433">
                  <c:v>-3.9999970100000032E-2</c:v>
                </c:pt>
                <c:pt idx="8434">
                  <c:v>-3.9999970100000032E-2</c:v>
                </c:pt>
                <c:pt idx="8435">
                  <c:v>-3.9999970100000032E-2</c:v>
                </c:pt>
                <c:pt idx="8436">
                  <c:v>-4.7999970200000013E-2</c:v>
                </c:pt>
                <c:pt idx="8437">
                  <c:v>-2.39999698E-2</c:v>
                </c:pt>
                <c:pt idx="8438">
                  <c:v>-5.5999970300000021E-2</c:v>
                </c:pt>
                <c:pt idx="8439">
                  <c:v>-3.9999970100000032E-2</c:v>
                </c:pt>
                <c:pt idx="8440">
                  <c:v>-4.7999970200000013E-2</c:v>
                </c:pt>
                <c:pt idx="8441">
                  <c:v>-3.1999970000000037E-2</c:v>
                </c:pt>
                <c:pt idx="8442">
                  <c:v>-3.1999970000000037E-2</c:v>
                </c:pt>
                <c:pt idx="8443">
                  <c:v>-4.7999970200000013E-2</c:v>
                </c:pt>
                <c:pt idx="8444">
                  <c:v>-3.1999970000000037E-2</c:v>
                </c:pt>
                <c:pt idx="8445">
                  <c:v>-4.7999970200000013E-2</c:v>
                </c:pt>
                <c:pt idx="8446">
                  <c:v>-2.39999698E-2</c:v>
                </c:pt>
                <c:pt idx="8447">
                  <c:v>-3.1999970000000037E-2</c:v>
                </c:pt>
                <c:pt idx="8448">
                  <c:v>-3.9999970100000032E-2</c:v>
                </c:pt>
                <c:pt idx="8449">
                  <c:v>-4.7999970200000013E-2</c:v>
                </c:pt>
                <c:pt idx="8450">
                  <c:v>-3.9999970100000032E-2</c:v>
                </c:pt>
                <c:pt idx="8451">
                  <c:v>-2.39999698E-2</c:v>
                </c:pt>
                <c:pt idx="8452">
                  <c:v>-3.1999970000000037E-2</c:v>
                </c:pt>
                <c:pt idx="8453">
                  <c:v>-2.39999698E-2</c:v>
                </c:pt>
                <c:pt idx="8454">
                  <c:v>-4.7999970200000013E-2</c:v>
                </c:pt>
                <c:pt idx="8455">
                  <c:v>-4.7999970200000013E-2</c:v>
                </c:pt>
                <c:pt idx="8456">
                  <c:v>-4.7999970200000013E-2</c:v>
                </c:pt>
                <c:pt idx="8457">
                  <c:v>-3.9999970100000032E-2</c:v>
                </c:pt>
                <c:pt idx="8458">
                  <c:v>-3.1999970000000037E-2</c:v>
                </c:pt>
                <c:pt idx="8459">
                  <c:v>-4.7999970200000013E-2</c:v>
                </c:pt>
                <c:pt idx="8460">
                  <c:v>-3.9999970100000032E-2</c:v>
                </c:pt>
                <c:pt idx="8461">
                  <c:v>-3.9999970100000032E-2</c:v>
                </c:pt>
                <c:pt idx="8462">
                  <c:v>-3.9999970100000032E-2</c:v>
                </c:pt>
                <c:pt idx="8463">
                  <c:v>-4.7999970200000013E-2</c:v>
                </c:pt>
                <c:pt idx="8464">
                  <c:v>-5.5999970300000021E-2</c:v>
                </c:pt>
                <c:pt idx="8465">
                  <c:v>-3.9999970100000032E-2</c:v>
                </c:pt>
                <c:pt idx="8466">
                  <c:v>-3.9999970100000032E-2</c:v>
                </c:pt>
                <c:pt idx="8467">
                  <c:v>-4.7999970200000013E-2</c:v>
                </c:pt>
                <c:pt idx="8468">
                  <c:v>-3.9999970100000032E-2</c:v>
                </c:pt>
                <c:pt idx="8469">
                  <c:v>-3.1999970000000037E-2</c:v>
                </c:pt>
                <c:pt idx="8470">
                  <c:v>-3.9999970100000032E-2</c:v>
                </c:pt>
                <c:pt idx="8471">
                  <c:v>-3.9999970100000032E-2</c:v>
                </c:pt>
                <c:pt idx="8472">
                  <c:v>-4.7999970200000013E-2</c:v>
                </c:pt>
                <c:pt idx="8473">
                  <c:v>-2.39999698E-2</c:v>
                </c:pt>
                <c:pt idx="8474">
                  <c:v>-2.39999698E-2</c:v>
                </c:pt>
                <c:pt idx="8475">
                  <c:v>-3.9999970100000032E-2</c:v>
                </c:pt>
                <c:pt idx="8476">
                  <c:v>-3.1999970000000037E-2</c:v>
                </c:pt>
                <c:pt idx="8477">
                  <c:v>-3.9999970100000032E-2</c:v>
                </c:pt>
                <c:pt idx="8478">
                  <c:v>-3.1999970000000037E-2</c:v>
                </c:pt>
                <c:pt idx="8479">
                  <c:v>-3.1999970000000037E-2</c:v>
                </c:pt>
                <c:pt idx="8480">
                  <c:v>-3.1999970000000037E-2</c:v>
                </c:pt>
                <c:pt idx="8481">
                  <c:v>-3.9999970100000032E-2</c:v>
                </c:pt>
                <c:pt idx="8482">
                  <c:v>-5.5999970300000021E-2</c:v>
                </c:pt>
                <c:pt idx="8483">
                  <c:v>-3.1999970000000037E-2</c:v>
                </c:pt>
                <c:pt idx="8484">
                  <c:v>-2.39999698E-2</c:v>
                </c:pt>
                <c:pt idx="8485">
                  <c:v>-4.7999970200000013E-2</c:v>
                </c:pt>
                <c:pt idx="8486">
                  <c:v>-3.9999970100000032E-2</c:v>
                </c:pt>
                <c:pt idx="8487">
                  <c:v>-3.9999970100000032E-2</c:v>
                </c:pt>
                <c:pt idx="8488">
                  <c:v>-2.39999698E-2</c:v>
                </c:pt>
                <c:pt idx="8489">
                  <c:v>-3.9999970100000032E-2</c:v>
                </c:pt>
                <c:pt idx="8490">
                  <c:v>-2.39999698E-2</c:v>
                </c:pt>
                <c:pt idx="8491">
                  <c:v>-4.7999970200000013E-2</c:v>
                </c:pt>
                <c:pt idx="8492">
                  <c:v>-4.7999970200000013E-2</c:v>
                </c:pt>
                <c:pt idx="8493">
                  <c:v>-4.7999970200000013E-2</c:v>
                </c:pt>
                <c:pt idx="8494">
                  <c:v>-3.1999970000000037E-2</c:v>
                </c:pt>
                <c:pt idx="8495">
                  <c:v>-3.9999970100000032E-2</c:v>
                </c:pt>
                <c:pt idx="8496">
                  <c:v>-3.9999970100000032E-2</c:v>
                </c:pt>
                <c:pt idx="8497">
                  <c:v>-4.7999970200000013E-2</c:v>
                </c:pt>
                <c:pt idx="8498">
                  <c:v>-4.7999970200000013E-2</c:v>
                </c:pt>
                <c:pt idx="8499">
                  <c:v>-2.39999698E-2</c:v>
                </c:pt>
                <c:pt idx="8500">
                  <c:v>-3.1999970000000037E-2</c:v>
                </c:pt>
                <c:pt idx="8501">
                  <c:v>-3.1999970000000037E-2</c:v>
                </c:pt>
                <c:pt idx="8502">
                  <c:v>-4.7999970200000013E-2</c:v>
                </c:pt>
                <c:pt idx="8503">
                  <c:v>-3.9999970100000032E-2</c:v>
                </c:pt>
                <c:pt idx="8504">
                  <c:v>-3.9999970100000032E-2</c:v>
                </c:pt>
                <c:pt idx="8505">
                  <c:v>-4.7999970200000013E-2</c:v>
                </c:pt>
                <c:pt idx="8506">
                  <c:v>-3.9999970100000032E-2</c:v>
                </c:pt>
                <c:pt idx="8507">
                  <c:v>-4.7999970200000013E-2</c:v>
                </c:pt>
                <c:pt idx="8508">
                  <c:v>-3.9999970100000032E-2</c:v>
                </c:pt>
                <c:pt idx="8509">
                  <c:v>-1.5999969700000005E-2</c:v>
                </c:pt>
                <c:pt idx="8510">
                  <c:v>-4.7999970200000013E-2</c:v>
                </c:pt>
                <c:pt idx="8511">
                  <c:v>-3.1999970000000037E-2</c:v>
                </c:pt>
                <c:pt idx="8512">
                  <c:v>-3.9999970100000032E-2</c:v>
                </c:pt>
                <c:pt idx="8513">
                  <c:v>-3.9999970100000032E-2</c:v>
                </c:pt>
                <c:pt idx="8514">
                  <c:v>-4.7999970200000013E-2</c:v>
                </c:pt>
                <c:pt idx="8515">
                  <c:v>-5.5999970300000021E-2</c:v>
                </c:pt>
                <c:pt idx="8516">
                  <c:v>-3.9999970100000032E-2</c:v>
                </c:pt>
                <c:pt idx="8517">
                  <c:v>-3.1999970000000037E-2</c:v>
                </c:pt>
                <c:pt idx="8518">
                  <c:v>-4.7999970200000013E-2</c:v>
                </c:pt>
                <c:pt idx="8519">
                  <c:v>-3.1999970000000037E-2</c:v>
                </c:pt>
                <c:pt idx="8520">
                  <c:v>-3.9999970100000032E-2</c:v>
                </c:pt>
                <c:pt idx="8521">
                  <c:v>-2.39999698E-2</c:v>
                </c:pt>
                <c:pt idx="8522">
                  <c:v>-3.9999970100000032E-2</c:v>
                </c:pt>
                <c:pt idx="8523">
                  <c:v>-3.1999970000000037E-2</c:v>
                </c:pt>
                <c:pt idx="8524">
                  <c:v>-4.7999970200000013E-2</c:v>
                </c:pt>
                <c:pt idx="8525">
                  <c:v>-5.5999970300000021E-2</c:v>
                </c:pt>
                <c:pt idx="8526">
                  <c:v>-4.7999970200000013E-2</c:v>
                </c:pt>
                <c:pt idx="8527">
                  <c:v>-4.7999970200000013E-2</c:v>
                </c:pt>
                <c:pt idx="8528">
                  <c:v>-2.39999698E-2</c:v>
                </c:pt>
                <c:pt idx="8529">
                  <c:v>-4.7999970200000013E-2</c:v>
                </c:pt>
                <c:pt idx="8530">
                  <c:v>-2.39999698E-2</c:v>
                </c:pt>
                <c:pt idx="8531">
                  <c:v>-4.7999970200000013E-2</c:v>
                </c:pt>
                <c:pt idx="8532">
                  <c:v>-3.1999970000000037E-2</c:v>
                </c:pt>
                <c:pt idx="8533">
                  <c:v>-3.9999970100000032E-2</c:v>
                </c:pt>
                <c:pt idx="8534">
                  <c:v>-3.9999970100000032E-2</c:v>
                </c:pt>
                <c:pt idx="8535">
                  <c:v>-5.5999970300000021E-2</c:v>
                </c:pt>
                <c:pt idx="8536">
                  <c:v>-3.9999970100000032E-2</c:v>
                </c:pt>
                <c:pt idx="8537">
                  <c:v>-3.9999970100000032E-2</c:v>
                </c:pt>
                <c:pt idx="8538">
                  <c:v>-3.9999970100000032E-2</c:v>
                </c:pt>
                <c:pt idx="8539">
                  <c:v>-4.7999970200000013E-2</c:v>
                </c:pt>
                <c:pt idx="8540">
                  <c:v>-2.39999698E-2</c:v>
                </c:pt>
                <c:pt idx="8541">
                  <c:v>-3.1999970000000037E-2</c:v>
                </c:pt>
                <c:pt idx="8542">
                  <c:v>-3.9999970100000032E-2</c:v>
                </c:pt>
                <c:pt idx="8543">
                  <c:v>-3.9999970100000032E-2</c:v>
                </c:pt>
                <c:pt idx="8544">
                  <c:v>-3.9999970100000032E-2</c:v>
                </c:pt>
                <c:pt idx="8545">
                  <c:v>-4.7999970200000013E-2</c:v>
                </c:pt>
                <c:pt idx="8546">
                  <c:v>-3.9999970100000032E-2</c:v>
                </c:pt>
                <c:pt idx="8547">
                  <c:v>-4.7999970200000013E-2</c:v>
                </c:pt>
                <c:pt idx="8548">
                  <c:v>-3.1999970000000037E-2</c:v>
                </c:pt>
                <c:pt idx="8549">
                  <c:v>-3.9999970100000032E-2</c:v>
                </c:pt>
                <c:pt idx="8550">
                  <c:v>-3.1999970000000037E-2</c:v>
                </c:pt>
                <c:pt idx="8551">
                  <c:v>-3.9999970100000032E-2</c:v>
                </c:pt>
                <c:pt idx="8552">
                  <c:v>-3.1999970000000037E-2</c:v>
                </c:pt>
                <c:pt idx="8553">
                  <c:v>-3.9999970100000032E-2</c:v>
                </c:pt>
                <c:pt idx="8554">
                  <c:v>-4.7999970200000013E-2</c:v>
                </c:pt>
                <c:pt idx="8555">
                  <c:v>-3.1999970000000037E-2</c:v>
                </c:pt>
                <c:pt idx="8556">
                  <c:v>-2.39999698E-2</c:v>
                </c:pt>
                <c:pt idx="8557">
                  <c:v>-5.5999970300000021E-2</c:v>
                </c:pt>
                <c:pt idx="8558">
                  <c:v>-3.9999970100000032E-2</c:v>
                </c:pt>
                <c:pt idx="8559">
                  <c:v>-3.9999970100000032E-2</c:v>
                </c:pt>
                <c:pt idx="8560">
                  <c:v>-4.7999970200000013E-2</c:v>
                </c:pt>
                <c:pt idx="8561">
                  <c:v>-3.1999970000000037E-2</c:v>
                </c:pt>
                <c:pt idx="8562">
                  <c:v>-2.39999698E-2</c:v>
                </c:pt>
                <c:pt idx="8563">
                  <c:v>-3.1999970000000037E-2</c:v>
                </c:pt>
                <c:pt idx="8564">
                  <c:v>-3.9999970100000032E-2</c:v>
                </c:pt>
                <c:pt idx="8565">
                  <c:v>-3.9999970100000032E-2</c:v>
                </c:pt>
                <c:pt idx="8566">
                  <c:v>-3.9999970100000032E-2</c:v>
                </c:pt>
                <c:pt idx="8567">
                  <c:v>-4.7999970200000013E-2</c:v>
                </c:pt>
                <c:pt idx="8568">
                  <c:v>-3.9999970100000032E-2</c:v>
                </c:pt>
                <c:pt idx="8569">
                  <c:v>-3.1999970000000037E-2</c:v>
                </c:pt>
                <c:pt idx="8570">
                  <c:v>-3.9999970100000032E-2</c:v>
                </c:pt>
                <c:pt idx="8571">
                  <c:v>-3.9999970100000032E-2</c:v>
                </c:pt>
                <c:pt idx="8572">
                  <c:v>-3.9999970100000032E-2</c:v>
                </c:pt>
                <c:pt idx="8573">
                  <c:v>-3.9999970100000032E-2</c:v>
                </c:pt>
                <c:pt idx="8574">
                  <c:v>-4.7999970200000013E-2</c:v>
                </c:pt>
                <c:pt idx="8575">
                  <c:v>-4.7999970200000013E-2</c:v>
                </c:pt>
                <c:pt idx="8576">
                  <c:v>-3.1999970000000037E-2</c:v>
                </c:pt>
                <c:pt idx="8577">
                  <c:v>-3.9999970100000032E-2</c:v>
                </c:pt>
                <c:pt idx="8578">
                  <c:v>-3.1999970000000037E-2</c:v>
                </c:pt>
                <c:pt idx="8579">
                  <c:v>-2.39999698E-2</c:v>
                </c:pt>
                <c:pt idx="8580">
                  <c:v>-2.39999698E-2</c:v>
                </c:pt>
                <c:pt idx="8581">
                  <c:v>-4.7999970200000013E-2</c:v>
                </c:pt>
                <c:pt idx="8582">
                  <c:v>-3.1999970000000037E-2</c:v>
                </c:pt>
                <c:pt idx="8583">
                  <c:v>-3.1999970000000037E-2</c:v>
                </c:pt>
                <c:pt idx="8584">
                  <c:v>-3.9999970100000032E-2</c:v>
                </c:pt>
                <c:pt idx="8585">
                  <c:v>-4.7999970200000013E-2</c:v>
                </c:pt>
                <c:pt idx="8586">
                  <c:v>-3.1999970000000037E-2</c:v>
                </c:pt>
                <c:pt idx="8587">
                  <c:v>-1.5999969700000005E-2</c:v>
                </c:pt>
                <c:pt idx="8588">
                  <c:v>-3.1999970000000037E-2</c:v>
                </c:pt>
                <c:pt idx="8589">
                  <c:v>-3.9999970100000032E-2</c:v>
                </c:pt>
                <c:pt idx="8590">
                  <c:v>-3.9999970100000032E-2</c:v>
                </c:pt>
                <c:pt idx="8591">
                  <c:v>-3.9999970100000032E-2</c:v>
                </c:pt>
                <c:pt idx="8592">
                  <c:v>-2.39999698E-2</c:v>
                </c:pt>
                <c:pt idx="8593">
                  <c:v>-3.9999970100000032E-2</c:v>
                </c:pt>
                <c:pt idx="8594">
                  <c:v>-3.1999970000000037E-2</c:v>
                </c:pt>
                <c:pt idx="8595">
                  <c:v>-3.9999970100000032E-2</c:v>
                </c:pt>
                <c:pt idx="8596">
                  <c:v>-4.7999970200000013E-2</c:v>
                </c:pt>
                <c:pt idx="8597">
                  <c:v>-4.7999970200000013E-2</c:v>
                </c:pt>
                <c:pt idx="8598">
                  <c:v>-2.39999698E-2</c:v>
                </c:pt>
                <c:pt idx="8599">
                  <c:v>-2.39999698E-2</c:v>
                </c:pt>
                <c:pt idx="8600">
                  <c:v>-7.9999696000000106E-3</c:v>
                </c:pt>
                <c:pt idx="8601">
                  <c:v>-4.7999970200000013E-2</c:v>
                </c:pt>
                <c:pt idx="8602">
                  <c:v>-7.9999696000000106E-3</c:v>
                </c:pt>
                <c:pt idx="8603">
                  <c:v>-3.9999970100000032E-2</c:v>
                </c:pt>
                <c:pt idx="8604">
                  <c:v>-1.5999969700000005E-2</c:v>
                </c:pt>
                <c:pt idx="8605">
                  <c:v>-2.39999698E-2</c:v>
                </c:pt>
                <c:pt idx="8606">
                  <c:v>-3.1999970000000037E-2</c:v>
                </c:pt>
                <c:pt idx="8607">
                  <c:v>-4.7999970200000013E-2</c:v>
                </c:pt>
                <c:pt idx="8608">
                  <c:v>-2.39999698E-2</c:v>
                </c:pt>
                <c:pt idx="8609">
                  <c:v>-3.1999970000000037E-2</c:v>
                </c:pt>
                <c:pt idx="8610">
                  <c:v>-3.1999970000000037E-2</c:v>
                </c:pt>
                <c:pt idx="8611">
                  <c:v>-2.39999698E-2</c:v>
                </c:pt>
                <c:pt idx="8612">
                  <c:v>-2.39999698E-2</c:v>
                </c:pt>
                <c:pt idx="8613">
                  <c:v>-3.9999970100000032E-2</c:v>
                </c:pt>
                <c:pt idx="8614">
                  <c:v>-3.1999970000000037E-2</c:v>
                </c:pt>
                <c:pt idx="8615">
                  <c:v>-2.39999698E-2</c:v>
                </c:pt>
                <c:pt idx="8616">
                  <c:v>-3.9999970100000032E-2</c:v>
                </c:pt>
                <c:pt idx="8617">
                  <c:v>-3.1999970000000037E-2</c:v>
                </c:pt>
                <c:pt idx="8618">
                  <c:v>-3.1999970000000037E-2</c:v>
                </c:pt>
                <c:pt idx="8619">
                  <c:v>-3.1999970000000037E-2</c:v>
                </c:pt>
                <c:pt idx="8620">
                  <c:v>-4.7999970200000013E-2</c:v>
                </c:pt>
                <c:pt idx="8621">
                  <c:v>-3.9999970100000032E-2</c:v>
                </c:pt>
                <c:pt idx="8622">
                  <c:v>-2.39999698E-2</c:v>
                </c:pt>
                <c:pt idx="8623">
                  <c:v>-3.9999970100000032E-2</c:v>
                </c:pt>
                <c:pt idx="8624">
                  <c:v>-3.9999970100000032E-2</c:v>
                </c:pt>
                <c:pt idx="8625">
                  <c:v>-2.39999698E-2</c:v>
                </c:pt>
                <c:pt idx="8626">
                  <c:v>-3.1999970000000037E-2</c:v>
                </c:pt>
                <c:pt idx="8627">
                  <c:v>-3.1999970000000037E-2</c:v>
                </c:pt>
                <c:pt idx="8628">
                  <c:v>-4.7999970200000013E-2</c:v>
                </c:pt>
                <c:pt idx="8629">
                  <c:v>-2.39999698E-2</c:v>
                </c:pt>
                <c:pt idx="8630">
                  <c:v>-3.1999970000000037E-2</c:v>
                </c:pt>
                <c:pt idx="8631">
                  <c:v>-3.9999970100000032E-2</c:v>
                </c:pt>
                <c:pt idx="8632">
                  <c:v>-2.39999698E-2</c:v>
                </c:pt>
                <c:pt idx="8633">
                  <c:v>-3.1999970000000037E-2</c:v>
                </c:pt>
                <c:pt idx="8634">
                  <c:v>-3.9999970100000032E-2</c:v>
                </c:pt>
                <c:pt idx="8635">
                  <c:v>-4.7999970200000013E-2</c:v>
                </c:pt>
                <c:pt idx="8636">
                  <c:v>-3.1999970000000037E-2</c:v>
                </c:pt>
                <c:pt idx="8637">
                  <c:v>-3.9999970100000032E-2</c:v>
                </c:pt>
                <c:pt idx="8638">
                  <c:v>-3.9999970100000032E-2</c:v>
                </c:pt>
                <c:pt idx="8639">
                  <c:v>-2.39999698E-2</c:v>
                </c:pt>
                <c:pt idx="8640">
                  <c:v>-4.7999970200000013E-2</c:v>
                </c:pt>
                <c:pt idx="8641">
                  <c:v>-4.7999970200000013E-2</c:v>
                </c:pt>
                <c:pt idx="8642">
                  <c:v>-3.9999970100000032E-2</c:v>
                </c:pt>
                <c:pt idx="8643">
                  <c:v>-2.39999698E-2</c:v>
                </c:pt>
                <c:pt idx="8644">
                  <c:v>-2.39999698E-2</c:v>
                </c:pt>
                <c:pt idx="8645">
                  <c:v>-3.9999970100000032E-2</c:v>
                </c:pt>
                <c:pt idx="8646">
                  <c:v>-2.39999698E-2</c:v>
                </c:pt>
                <c:pt idx="8647">
                  <c:v>-4.7999970200000013E-2</c:v>
                </c:pt>
                <c:pt idx="8648">
                  <c:v>-2.39999698E-2</c:v>
                </c:pt>
                <c:pt idx="8649">
                  <c:v>-2.39999698E-2</c:v>
                </c:pt>
                <c:pt idx="8650">
                  <c:v>-2.39999698E-2</c:v>
                </c:pt>
                <c:pt idx="8651">
                  <c:v>-3.9999970100000032E-2</c:v>
                </c:pt>
                <c:pt idx="8652">
                  <c:v>-3.9999970100000032E-2</c:v>
                </c:pt>
                <c:pt idx="8653">
                  <c:v>-3.9999970100000032E-2</c:v>
                </c:pt>
                <c:pt idx="8654">
                  <c:v>-7.9999696000000106E-3</c:v>
                </c:pt>
                <c:pt idx="8655">
                  <c:v>-3.9999970100000032E-2</c:v>
                </c:pt>
                <c:pt idx="8656">
                  <c:v>-3.9999970100000032E-2</c:v>
                </c:pt>
                <c:pt idx="8657">
                  <c:v>-3.9999970100000032E-2</c:v>
                </c:pt>
                <c:pt idx="8658">
                  <c:v>-3.1999970000000037E-2</c:v>
                </c:pt>
                <c:pt idx="8659">
                  <c:v>-3.9999970100000032E-2</c:v>
                </c:pt>
                <c:pt idx="8660">
                  <c:v>-3.9999970100000032E-2</c:v>
                </c:pt>
                <c:pt idx="8661">
                  <c:v>-3.1999970000000037E-2</c:v>
                </c:pt>
                <c:pt idx="8662">
                  <c:v>-4.7999970200000013E-2</c:v>
                </c:pt>
                <c:pt idx="8663">
                  <c:v>-3.9999970100000032E-2</c:v>
                </c:pt>
                <c:pt idx="8664">
                  <c:v>-1.5999969700000005E-2</c:v>
                </c:pt>
                <c:pt idx="8665">
                  <c:v>-3.9999970100000032E-2</c:v>
                </c:pt>
                <c:pt idx="8666">
                  <c:v>-3.9999970100000032E-2</c:v>
                </c:pt>
                <c:pt idx="8667">
                  <c:v>-3.9999970100000032E-2</c:v>
                </c:pt>
                <c:pt idx="8668">
                  <c:v>-2.39999698E-2</c:v>
                </c:pt>
                <c:pt idx="8669">
                  <c:v>-4.7999970200000013E-2</c:v>
                </c:pt>
                <c:pt idx="8670">
                  <c:v>-3.1999970000000037E-2</c:v>
                </c:pt>
                <c:pt idx="8671">
                  <c:v>-3.9999970100000032E-2</c:v>
                </c:pt>
                <c:pt idx="8672">
                  <c:v>-3.1999970000000037E-2</c:v>
                </c:pt>
                <c:pt idx="8673">
                  <c:v>-4.7999970200000013E-2</c:v>
                </c:pt>
                <c:pt idx="8674">
                  <c:v>-1.5999969700000005E-2</c:v>
                </c:pt>
                <c:pt idx="8675">
                  <c:v>-1.5999969700000005E-2</c:v>
                </c:pt>
                <c:pt idx="8676">
                  <c:v>-3.1999970000000037E-2</c:v>
                </c:pt>
                <c:pt idx="8677">
                  <c:v>-4.7999970200000013E-2</c:v>
                </c:pt>
                <c:pt idx="8678">
                  <c:v>-3.9999970100000032E-2</c:v>
                </c:pt>
                <c:pt idx="8679">
                  <c:v>-3.9999970100000032E-2</c:v>
                </c:pt>
                <c:pt idx="8680">
                  <c:v>-2.39999698E-2</c:v>
                </c:pt>
                <c:pt idx="8681">
                  <c:v>-4.7999970200000013E-2</c:v>
                </c:pt>
                <c:pt idx="8682">
                  <c:v>-4.7999970200000013E-2</c:v>
                </c:pt>
                <c:pt idx="8683">
                  <c:v>-2.39999698E-2</c:v>
                </c:pt>
                <c:pt idx="8684">
                  <c:v>-3.9999970100000032E-2</c:v>
                </c:pt>
                <c:pt idx="8685">
                  <c:v>-4.7999970200000013E-2</c:v>
                </c:pt>
                <c:pt idx="8686">
                  <c:v>-2.39999698E-2</c:v>
                </c:pt>
                <c:pt idx="8687">
                  <c:v>-3.1999970000000037E-2</c:v>
                </c:pt>
                <c:pt idx="8688">
                  <c:v>-3.1999970000000037E-2</c:v>
                </c:pt>
                <c:pt idx="8689">
                  <c:v>-3.9999970100000032E-2</c:v>
                </c:pt>
                <c:pt idx="8690">
                  <c:v>-3.9999970100000032E-2</c:v>
                </c:pt>
                <c:pt idx="8691">
                  <c:v>-3.1999970000000037E-2</c:v>
                </c:pt>
                <c:pt idx="8692">
                  <c:v>-3.1999970000000037E-2</c:v>
                </c:pt>
                <c:pt idx="8693">
                  <c:v>-2.39999698E-2</c:v>
                </c:pt>
                <c:pt idx="8694">
                  <c:v>-2.39999698E-2</c:v>
                </c:pt>
                <c:pt idx="8695">
                  <c:v>-3.9999970100000032E-2</c:v>
                </c:pt>
                <c:pt idx="8696">
                  <c:v>-2.39999698E-2</c:v>
                </c:pt>
                <c:pt idx="8697">
                  <c:v>-3.9999970100000032E-2</c:v>
                </c:pt>
                <c:pt idx="8698">
                  <c:v>-5.5999970300000021E-2</c:v>
                </c:pt>
                <c:pt idx="8699">
                  <c:v>-2.39999698E-2</c:v>
                </c:pt>
                <c:pt idx="8700">
                  <c:v>-3.9999970100000032E-2</c:v>
                </c:pt>
                <c:pt idx="8701">
                  <c:v>-3.1999970000000037E-2</c:v>
                </c:pt>
                <c:pt idx="8702">
                  <c:v>-2.39999698E-2</c:v>
                </c:pt>
                <c:pt idx="8703">
                  <c:v>-3.1999970000000037E-2</c:v>
                </c:pt>
                <c:pt idx="8704">
                  <c:v>-3.1999970000000037E-2</c:v>
                </c:pt>
                <c:pt idx="8705">
                  <c:v>-3.9999970100000032E-2</c:v>
                </c:pt>
                <c:pt idx="8706">
                  <c:v>-1.5999969700000005E-2</c:v>
                </c:pt>
                <c:pt idx="8707">
                  <c:v>-3.9999970100000032E-2</c:v>
                </c:pt>
                <c:pt idx="8708">
                  <c:v>-3.1999970000000037E-2</c:v>
                </c:pt>
                <c:pt idx="8709">
                  <c:v>-3.1999970000000037E-2</c:v>
                </c:pt>
                <c:pt idx="8710">
                  <c:v>-3.1999970000000037E-2</c:v>
                </c:pt>
                <c:pt idx="8711">
                  <c:v>-4.7999970200000013E-2</c:v>
                </c:pt>
                <c:pt idx="8712">
                  <c:v>-1.5999969700000005E-2</c:v>
                </c:pt>
                <c:pt idx="8713">
                  <c:v>-2.39999698E-2</c:v>
                </c:pt>
                <c:pt idx="8714">
                  <c:v>-1.5999969700000005E-2</c:v>
                </c:pt>
                <c:pt idx="8715">
                  <c:v>-2.39999698E-2</c:v>
                </c:pt>
                <c:pt idx="8716">
                  <c:v>-2.39999698E-2</c:v>
                </c:pt>
                <c:pt idx="8717">
                  <c:v>-4.7999970200000013E-2</c:v>
                </c:pt>
                <c:pt idx="8718">
                  <c:v>-3.1999970000000037E-2</c:v>
                </c:pt>
                <c:pt idx="8719">
                  <c:v>-2.39999698E-2</c:v>
                </c:pt>
                <c:pt idx="8720">
                  <c:v>-2.39999698E-2</c:v>
                </c:pt>
                <c:pt idx="8721">
                  <c:v>-2.39999698E-2</c:v>
                </c:pt>
                <c:pt idx="8722">
                  <c:v>-3.9999970100000032E-2</c:v>
                </c:pt>
                <c:pt idx="8723">
                  <c:v>-3.9999970100000032E-2</c:v>
                </c:pt>
                <c:pt idx="8724">
                  <c:v>-2.39999698E-2</c:v>
                </c:pt>
                <c:pt idx="8725">
                  <c:v>-4.7999970200000013E-2</c:v>
                </c:pt>
                <c:pt idx="8726">
                  <c:v>-2.39999698E-2</c:v>
                </c:pt>
                <c:pt idx="8727">
                  <c:v>-2.39999698E-2</c:v>
                </c:pt>
                <c:pt idx="8728">
                  <c:v>-1.5999969700000005E-2</c:v>
                </c:pt>
                <c:pt idx="8729">
                  <c:v>-2.39999698E-2</c:v>
                </c:pt>
                <c:pt idx="8730">
                  <c:v>-3.1999970000000037E-2</c:v>
                </c:pt>
                <c:pt idx="8731">
                  <c:v>-3.1999970000000037E-2</c:v>
                </c:pt>
                <c:pt idx="8732">
                  <c:v>-3.9999970100000032E-2</c:v>
                </c:pt>
                <c:pt idx="8733">
                  <c:v>-2.39999698E-2</c:v>
                </c:pt>
                <c:pt idx="8734">
                  <c:v>-2.39999698E-2</c:v>
                </c:pt>
                <c:pt idx="8735">
                  <c:v>-5.5999970300000021E-2</c:v>
                </c:pt>
                <c:pt idx="8736">
                  <c:v>-4.7999970200000013E-2</c:v>
                </c:pt>
                <c:pt idx="8737">
                  <c:v>-2.39999698E-2</c:v>
                </c:pt>
                <c:pt idx="8738">
                  <c:v>-1.5999969700000005E-2</c:v>
                </c:pt>
                <c:pt idx="8739">
                  <c:v>-7.9999696000000106E-3</c:v>
                </c:pt>
                <c:pt idx="8740">
                  <c:v>-2.39999698E-2</c:v>
                </c:pt>
                <c:pt idx="8741">
                  <c:v>-4.7999970200000013E-2</c:v>
                </c:pt>
                <c:pt idx="8742">
                  <c:v>-3.1999970000000037E-2</c:v>
                </c:pt>
                <c:pt idx="8743">
                  <c:v>-4.7999970200000013E-2</c:v>
                </c:pt>
                <c:pt idx="8744">
                  <c:v>-2.39999698E-2</c:v>
                </c:pt>
                <c:pt idx="8745">
                  <c:v>-2.39999698E-2</c:v>
                </c:pt>
                <c:pt idx="8746">
                  <c:v>-3.9999970100000032E-2</c:v>
                </c:pt>
                <c:pt idx="8747">
                  <c:v>-2.39999698E-2</c:v>
                </c:pt>
                <c:pt idx="8748">
                  <c:v>-4.7999970200000013E-2</c:v>
                </c:pt>
                <c:pt idx="8749">
                  <c:v>-3.1999970000000037E-2</c:v>
                </c:pt>
                <c:pt idx="8750">
                  <c:v>-2.39999698E-2</c:v>
                </c:pt>
                <c:pt idx="8751">
                  <c:v>-2.39999698E-2</c:v>
                </c:pt>
                <c:pt idx="8752">
                  <c:v>-3.1999970000000037E-2</c:v>
                </c:pt>
                <c:pt idx="8753">
                  <c:v>-3.9999970100000032E-2</c:v>
                </c:pt>
                <c:pt idx="8754">
                  <c:v>-2.39999698E-2</c:v>
                </c:pt>
                <c:pt idx="8755">
                  <c:v>-1.5999969700000005E-2</c:v>
                </c:pt>
                <c:pt idx="8756">
                  <c:v>-3.9999970100000032E-2</c:v>
                </c:pt>
                <c:pt idx="8757">
                  <c:v>-2.39999698E-2</c:v>
                </c:pt>
                <c:pt idx="8758">
                  <c:v>-3.1999970000000037E-2</c:v>
                </c:pt>
                <c:pt idx="8759">
                  <c:v>-1.5999969700000005E-2</c:v>
                </c:pt>
                <c:pt idx="8760">
                  <c:v>-3.9999970100000032E-2</c:v>
                </c:pt>
                <c:pt idx="8761">
                  <c:v>-4.7999970200000013E-2</c:v>
                </c:pt>
                <c:pt idx="8762">
                  <c:v>-2.39999698E-2</c:v>
                </c:pt>
                <c:pt idx="8763">
                  <c:v>-3.9999970100000032E-2</c:v>
                </c:pt>
                <c:pt idx="8764">
                  <c:v>-3.9999970100000032E-2</c:v>
                </c:pt>
                <c:pt idx="8765">
                  <c:v>-2.39999698E-2</c:v>
                </c:pt>
                <c:pt idx="8766">
                  <c:v>-4.7999970200000013E-2</c:v>
                </c:pt>
                <c:pt idx="8767">
                  <c:v>-3.1999970000000037E-2</c:v>
                </c:pt>
                <c:pt idx="8768">
                  <c:v>-3.1999970000000037E-2</c:v>
                </c:pt>
                <c:pt idx="8769">
                  <c:v>-3.1999970000000037E-2</c:v>
                </c:pt>
                <c:pt idx="8770">
                  <c:v>-2.39999698E-2</c:v>
                </c:pt>
                <c:pt idx="8771">
                  <c:v>-3.1999970000000037E-2</c:v>
                </c:pt>
                <c:pt idx="8772">
                  <c:v>-3.9999970100000032E-2</c:v>
                </c:pt>
                <c:pt idx="8773">
                  <c:v>-2.39999698E-2</c:v>
                </c:pt>
                <c:pt idx="8774">
                  <c:v>-2.39999698E-2</c:v>
                </c:pt>
                <c:pt idx="8775">
                  <c:v>-3.9999970100000032E-2</c:v>
                </c:pt>
                <c:pt idx="8776">
                  <c:v>-2.39999698E-2</c:v>
                </c:pt>
                <c:pt idx="8777">
                  <c:v>-3.9999970100000032E-2</c:v>
                </c:pt>
                <c:pt idx="8778">
                  <c:v>-3.1999970000000037E-2</c:v>
                </c:pt>
                <c:pt idx="8779">
                  <c:v>-2.39999698E-2</c:v>
                </c:pt>
                <c:pt idx="8780">
                  <c:v>-3.1999970000000037E-2</c:v>
                </c:pt>
                <c:pt idx="8781">
                  <c:v>-2.39999698E-2</c:v>
                </c:pt>
                <c:pt idx="8782">
                  <c:v>-2.39999698E-2</c:v>
                </c:pt>
                <c:pt idx="8783">
                  <c:v>-3.9999970100000032E-2</c:v>
                </c:pt>
                <c:pt idx="8784">
                  <c:v>-2.39999698E-2</c:v>
                </c:pt>
                <c:pt idx="8785">
                  <c:v>-2.39999698E-2</c:v>
                </c:pt>
                <c:pt idx="8786">
                  <c:v>-3.1999970000000037E-2</c:v>
                </c:pt>
                <c:pt idx="8787">
                  <c:v>-3.9999970100000032E-2</c:v>
                </c:pt>
                <c:pt idx="8788">
                  <c:v>-3.1999970000000037E-2</c:v>
                </c:pt>
                <c:pt idx="8789">
                  <c:v>-4.7999970200000013E-2</c:v>
                </c:pt>
                <c:pt idx="8790">
                  <c:v>-2.39999698E-2</c:v>
                </c:pt>
                <c:pt idx="8791">
                  <c:v>-3.9999970100000032E-2</c:v>
                </c:pt>
                <c:pt idx="8792">
                  <c:v>-4.7999970200000013E-2</c:v>
                </c:pt>
                <c:pt idx="8793">
                  <c:v>-3.9999970100000032E-2</c:v>
                </c:pt>
                <c:pt idx="8794">
                  <c:v>-1.5999969700000005E-2</c:v>
                </c:pt>
                <c:pt idx="8795">
                  <c:v>-3.9999970100000032E-2</c:v>
                </c:pt>
                <c:pt idx="8796">
                  <c:v>-3.9999970100000032E-2</c:v>
                </c:pt>
                <c:pt idx="8797">
                  <c:v>-2.39999698E-2</c:v>
                </c:pt>
                <c:pt idx="8798">
                  <c:v>-3.9999970100000032E-2</c:v>
                </c:pt>
                <c:pt idx="8799">
                  <c:v>-1.5999969700000005E-2</c:v>
                </c:pt>
                <c:pt idx="8800">
                  <c:v>-3.1999970000000037E-2</c:v>
                </c:pt>
                <c:pt idx="8801">
                  <c:v>-2.39999698E-2</c:v>
                </c:pt>
                <c:pt idx="8802">
                  <c:v>-7.9999696000000106E-3</c:v>
                </c:pt>
                <c:pt idx="8803">
                  <c:v>-3.1999970000000037E-2</c:v>
                </c:pt>
                <c:pt idx="8804">
                  <c:v>-7.9999696000000106E-3</c:v>
                </c:pt>
                <c:pt idx="8805">
                  <c:v>-4.7999970200000013E-2</c:v>
                </c:pt>
                <c:pt idx="8806">
                  <c:v>-3.1999970000000037E-2</c:v>
                </c:pt>
                <c:pt idx="8807">
                  <c:v>-3.9999970100000032E-2</c:v>
                </c:pt>
                <c:pt idx="8808">
                  <c:v>-1.5999969700000005E-2</c:v>
                </c:pt>
                <c:pt idx="8809">
                  <c:v>-3.1999970000000037E-2</c:v>
                </c:pt>
                <c:pt idx="8810">
                  <c:v>-1.5999969700000005E-2</c:v>
                </c:pt>
                <c:pt idx="8811">
                  <c:v>-4.7999970200000013E-2</c:v>
                </c:pt>
                <c:pt idx="8812">
                  <c:v>-2.39999698E-2</c:v>
                </c:pt>
                <c:pt idx="8813">
                  <c:v>-3.9999970100000032E-2</c:v>
                </c:pt>
                <c:pt idx="8814">
                  <c:v>-4.7999970200000013E-2</c:v>
                </c:pt>
                <c:pt idx="8815">
                  <c:v>-3.1999970000000037E-2</c:v>
                </c:pt>
                <c:pt idx="8816">
                  <c:v>-3.1999970000000037E-2</c:v>
                </c:pt>
                <c:pt idx="8817">
                  <c:v>-2.39999698E-2</c:v>
                </c:pt>
                <c:pt idx="8818">
                  <c:v>-3.1999970000000037E-2</c:v>
                </c:pt>
                <c:pt idx="8819">
                  <c:v>-2.39999698E-2</c:v>
                </c:pt>
                <c:pt idx="8820">
                  <c:v>-2.39999698E-2</c:v>
                </c:pt>
                <c:pt idx="8821">
                  <c:v>-2.39999698E-2</c:v>
                </c:pt>
                <c:pt idx="8822">
                  <c:v>-3.1999970000000037E-2</c:v>
                </c:pt>
                <c:pt idx="8823">
                  <c:v>-2.39999698E-2</c:v>
                </c:pt>
                <c:pt idx="8824">
                  <c:v>-1.5999969700000005E-2</c:v>
                </c:pt>
                <c:pt idx="8825">
                  <c:v>-3.9999970100000032E-2</c:v>
                </c:pt>
                <c:pt idx="8826">
                  <c:v>-2.39999698E-2</c:v>
                </c:pt>
                <c:pt idx="8827">
                  <c:v>-2.39999698E-2</c:v>
                </c:pt>
                <c:pt idx="8828">
                  <c:v>-3.9999970100000032E-2</c:v>
                </c:pt>
                <c:pt idx="8829">
                  <c:v>-3.9999970100000032E-2</c:v>
                </c:pt>
                <c:pt idx="8830">
                  <c:v>-2.39999698E-2</c:v>
                </c:pt>
                <c:pt idx="8831">
                  <c:v>-2.39999698E-2</c:v>
                </c:pt>
                <c:pt idx="8832">
                  <c:v>-2.39999698E-2</c:v>
                </c:pt>
                <c:pt idx="8833">
                  <c:v>-3.9999970100000032E-2</c:v>
                </c:pt>
                <c:pt idx="8834">
                  <c:v>-2.39999698E-2</c:v>
                </c:pt>
                <c:pt idx="8835">
                  <c:v>-1.5999969700000005E-2</c:v>
                </c:pt>
                <c:pt idx="8836">
                  <c:v>-3.9999970100000032E-2</c:v>
                </c:pt>
                <c:pt idx="8837">
                  <c:v>-3.1999970000000037E-2</c:v>
                </c:pt>
                <c:pt idx="8838">
                  <c:v>-1.5999969700000005E-2</c:v>
                </c:pt>
                <c:pt idx="8839">
                  <c:v>-7.9999696000000106E-3</c:v>
                </c:pt>
                <c:pt idx="8840">
                  <c:v>-2.39999698E-2</c:v>
                </c:pt>
                <c:pt idx="8841">
                  <c:v>-2.39999698E-2</c:v>
                </c:pt>
                <c:pt idx="8842">
                  <c:v>-3.9999970100000032E-2</c:v>
                </c:pt>
                <c:pt idx="8843">
                  <c:v>-2.39999698E-2</c:v>
                </c:pt>
                <c:pt idx="8844">
                  <c:v>-2.39999698E-2</c:v>
                </c:pt>
                <c:pt idx="8845">
                  <c:v>-1.5999969700000005E-2</c:v>
                </c:pt>
                <c:pt idx="8846">
                  <c:v>-3.9999970100000032E-2</c:v>
                </c:pt>
                <c:pt idx="8847">
                  <c:v>-2.39999698E-2</c:v>
                </c:pt>
                <c:pt idx="8848">
                  <c:v>-3.1999970000000037E-2</c:v>
                </c:pt>
                <c:pt idx="8849">
                  <c:v>-2.39999698E-2</c:v>
                </c:pt>
                <c:pt idx="8850">
                  <c:v>-2.39999698E-2</c:v>
                </c:pt>
                <c:pt idx="8851">
                  <c:v>-2.39999698E-2</c:v>
                </c:pt>
                <c:pt idx="8852">
                  <c:v>-2.39999698E-2</c:v>
                </c:pt>
                <c:pt idx="8853">
                  <c:v>-7.9999696000000106E-3</c:v>
                </c:pt>
                <c:pt idx="8854">
                  <c:v>-3.9999970100000032E-2</c:v>
                </c:pt>
                <c:pt idx="8855">
                  <c:v>-1.5999969700000005E-2</c:v>
                </c:pt>
                <c:pt idx="8856">
                  <c:v>-3.9999970100000032E-2</c:v>
                </c:pt>
                <c:pt idx="8857">
                  <c:v>-2.39999698E-2</c:v>
                </c:pt>
                <c:pt idx="8858">
                  <c:v>-2.39999698E-2</c:v>
                </c:pt>
                <c:pt idx="8859">
                  <c:v>-2.39999698E-2</c:v>
                </c:pt>
                <c:pt idx="8860">
                  <c:v>-3.1999970000000037E-2</c:v>
                </c:pt>
                <c:pt idx="8861">
                  <c:v>-3.1999970000000037E-2</c:v>
                </c:pt>
                <c:pt idx="8862">
                  <c:v>-1.5999969700000005E-2</c:v>
                </c:pt>
                <c:pt idx="8863">
                  <c:v>-3.9999970100000032E-2</c:v>
                </c:pt>
                <c:pt idx="8864">
                  <c:v>-3.1999970000000037E-2</c:v>
                </c:pt>
                <c:pt idx="8865">
                  <c:v>-7.9999696000000106E-3</c:v>
                </c:pt>
                <c:pt idx="8866">
                  <c:v>-3.9999970100000032E-2</c:v>
                </c:pt>
                <c:pt idx="8867">
                  <c:v>-3.9999970100000032E-2</c:v>
                </c:pt>
                <c:pt idx="8868">
                  <c:v>-2.39999698E-2</c:v>
                </c:pt>
                <c:pt idx="8869">
                  <c:v>-3.1999970000000037E-2</c:v>
                </c:pt>
                <c:pt idx="8870">
                  <c:v>-3.9999970100000032E-2</c:v>
                </c:pt>
                <c:pt idx="8871">
                  <c:v>-2.39999698E-2</c:v>
                </c:pt>
                <c:pt idx="8872">
                  <c:v>-1.5999969700000005E-2</c:v>
                </c:pt>
                <c:pt idx="8873">
                  <c:v>-3.9999970100000032E-2</c:v>
                </c:pt>
                <c:pt idx="8874">
                  <c:v>-3.9999970100000032E-2</c:v>
                </c:pt>
                <c:pt idx="8875">
                  <c:v>-2.39999698E-2</c:v>
                </c:pt>
                <c:pt idx="8876">
                  <c:v>-3.1999970000000037E-2</c:v>
                </c:pt>
                <c:pt idx="8877">
                  <c:v>-2.39999698E-2</c:v>
                </c:pt>
                <c:pt idx="8878">
                  <c:v>-1.5999969700000005E-2</c:v>
                </c:pt>
                <c:pt idx="8879">
                  <c:v>-2.39999698E-2</c:v>
                </c:pt>
                <c:pt idx="8880">
                  <c:v>-3.1999970000000037E-2</c:v>
                </c:pt>
                <c:pt idx="8881">
                  <c:v>-3.9999970100000032E-2</c:v>
                </c:pt>
                <c:pt idx="8882">
                  <c:v>-4.7999970200000013E-2</c:v>
                </c:pt>
                <c:pt idx="8883">
                  <c:v>-2.39999698E-2</c:v>
                </c:pt>
                <c:pt idx="8884">
                  <c:v>-3.9999970100000032E-2</c:v>
                </c:pt>
                <c:pt idx="8885">
                  <c:v>-3.1999970000000037E-2</c:v>
                </c:pt>
                <c:pt idx="8886">
                  <c:v>-3.9999970100000032E-2</c:v>
                </c:pt>
                <c:pt idx="8887">
                  <c:v>-2.39999698E-2</c:v>
                </c:pt>
                <c:pt idx="8888">
                  <c:v>-1.5999969700000005E-2</c:v>
                </c:pt>
                <c:pt idx="8889">
                  <c:v>-3.1999970000000037E-2</c:v>
                </c:pt>
                <c:pt idx="8890">
                  <c:v>-2.39999698E-2</c:v>
                </c:pt>
                <c:pt idx="8891">
                  <c:v>-3.9999970100000032E-2</c:v>
                </c:pt>
                <c:pt idx="8892">
                  <c:v>-3.1999970000000037E-2</c:v>
                </c:pt>
                <c:pt idx="8893">
                  <c:v>-3.1999970000000037E-2</c:v>
                </c:pt>
                <c:pt idx="8894">
                  <c:v>-2.39999698E-2</c:v>
                </c:pt>
                <c:pt idx="8895">
                  <c:v>-2.39999698E-2</c:v>
                </c:pt>
                <c:pt idx="8896">
                  <c:v>-1.5999969700000005E-2</c:v>
                </c:pt>
                <c:pt idx="8897">
                  <c:v>-1.5999969700000005E-2</c:v>
                </c:pt>
                <c:pt idx="8898">
                  <c:v>-2.39999698E-2</c:v>
                </c:pt>
                <c:pt idx="8899">
                  <c:v>-3.9999970100000032E-2</c:v>
                </c:pt>
                <c:pt idx="8900">
                  <c:v>-1.5999969700000005E-2</c:v>
                </c:pt>
                <c:pt idx="8901">
                  <c:v>-3.1999970000000037E-2</c:v>
                </c:pt>
                <c:pt idx="8902">
                  <c:v>-3.1999970000000037E-2</c:v>
                </c:pt>
                <c:pt idx="8903">
                  <c:v>-3.1999970000000037E-2</c:v>
                </c:pt>
                <c:pt idx="8904">
                  <c:v>-1.5999969700000005E-2</c:v>
                </c:pt>
                <c:pt idx="8905">
                  <c:v>-3.1999970000000037E-2</c:v>
                </c:pt>
                <c:pt idx="8906">
                  <c:v>-3.1999970000000037E-2</c:v>
                </c:pt>
                <c:pt idx="8907">
                  <c:v>-2.39999698E-2</c:v>
                </c:pt>
                <c:pt idx="8908">
                  <c:v>-3.1999970000000037E-2</c:v>
                </c:pt>
                <c:pt idx="8909">
                  <c:v>-1.5999969700000005E-2</c:v>
                </c:pt>
                <c:pt idx="8910">
                  <c:v>-2.39999698E-2</c:v>
                </c:pt>
                <c:pt idx="8911">
                  <c:v>-2.39999698E-2</c:v>
                </c:pt>
                <c:pt idx="8912">
                  <c:v>-3.9999970100000032E-2</c:v>
                </c:pt>
                <c:pt idx="8913">
                  <c:v>-3.1999970000000037E-2</c:v>
                </c:pt>
                <c:pt idx="8914">
                  <c:v>-2.39999698E-2</c:v>
                </c:pt>
                <c:pt idx="8915">
                  <c:v>-2.39999698E-2</c:v>
                </c:pt>
                <c:pt idx="8916">
                  <c:v>-2.39999698E-2</c:v>
                </c:pt>
                <c:pt idx="8917">
                  <c:v>-3.1999970000000037E-2</c:v>
                </c:pt>
                <c:pt idx="8918">
                  <c:v>-3.9999970100000032E-2</c:v>
                </c:pt>
                <c:pt idx="8919">
                  <c:v>-3.9999970100000032E-2</c:v>
                </c:pt>
                <c:pt idx="8920">
                  <c:v>-3.1999970000000037E-2</c:v>
                </c:pt>
                <c:pt idx="8921">
                  <c:v>-2.39999698E-2</c:v>
                </c:pt>
                <c:pt idx="8922">
                  <c:v>-3.1999970000000037E-2</c:v>
                </c:pt>
                <c:pt idx="8923">
                  <c:v>-3.1999970000000037E-2</c:v>
                </c:pt>
                <c:pt idx="8924">
                  <c:v>-2.39999698E-2</c:v>
                </c:pt>
                <c:pt idx="8925">
                  <c:v>-2.39999698E-2</c:v>
                </c:pt>
                <c:pt idx="8926">
                  <c:v>-2.39999698E-2</c:v>
                </c:pt>
                <c:pt idx="8927">
                  <c:v>-2.39999698E-2</c:v>
                </c:pt>
                <c:pt idx="8928">
                  <c:v>-7.9999696000000106E-3</c:v>
                </c:pt>
                <c:pt idx="8929">
                  <c:v>-3.1999970000000037E-2</c:v>
                </c:pt>
                <c:pt idx="8930">
                  <c:v>-2.39999698E-2</c:v>
                </c:pt>
                <c:pt idx="8931">
                  <c:v>-3.9999970100000032E-2</c:v>
                </c:pt>
                <c:pt idx="8932">
                  <c:v>-3.9999970100000032E-2</c:v>
                </c:pt>
                <c:pt idx="8933">
                  <c:v>-1.5999969700000005E-2</c:v>
                </c:pt>
                <c:pt idx="8934">
                  <c:v>-7.9999696000000106E-3</c:v>
                </c:pt>
                <c:pt idx="8935">
                  <c:v>-3.9999970100000032E-2</c:v>
                </c:pt>
                <c:pt idx="8936">
                  <c:v>-2.39999698E-2</c:v>
                </c:pt>
                <c:pt idx="8937">
                  <c:v>-3.9999970100000032E-2</c:v>
                </c:pt>
                <c:pt idx="8938">
                  <c:v>-3.1999970000000037E-2</c:v>
                </c:pt>
                <c:pt idx="8939">
                  <c:v>-2.39999698E-2</c:v>
                </c:pt>
                <c:pt idx="8940">
                  <c:v>-3.9999970100000032E-2</c:v>
                </c:pt>
                <c:pt idx="8941">
                  <c:v>-2.39999698E-2</c:v>
                </c:pt>
                <c:pt idx="8942">
                  <c:v>-1.5999969700000005E-2</c:v>
                </c:pt>
                <c:pt idx="8943">
                  <c:v>-1.5999969700000005E-2</c:v>
                </c:pt>
                <c:pt idx="8944">
                  <c:v>-2.39999698E-2</c:v>
                </c:pt>
                <c:pt idx="8945">
                  <c:v>-7.9999696000000106E-3</c:v>
                </c:pt>
                <c:pt idx="8946">
                  <c:v>-3.1999970000000037E-2</c:v>
                </c:pt>
                <c:pt idx="8947">
                  <c:v>-2.39999698E-2</c:v>
                </c:pt>
                <c:pt idx="8948">
                  <c:v>-2.39999698E-2</c:v>
                </c:pt>
                <c:pt idx="8949">
                  <c:v>-3.9999970100000032E-2</c:v>
                </c:pt>
                <c:pt idx="8950">
                  <c:v>-1.5999969700000005E-2</c:v>
                </c:pt>
                <c:pt idx="8951">
                  <c:v>-3.9999970100000032E-2</c:v>
                </c:pt>
                <c:pt idx="8952">
                  <c:v>-3.9999970100000032E-2</c:v>
                </c:pt>
                <c:pt idx="8953">
                  <c:v>-2.39999698E-2</c:v>
                </c:pt>
                <c:pt idx="8954">
                  <c:v>-3.1999970000000037E-2</c:v>
                </c:pt>
                <c:pt idx="8955">
                  <c:v>-3.9999970100000032E-2</c:v>
                </c:pt>
                <c:pt idx="8956">
                  <c:v>-2.39999698E-2</c:v>
                </c:pt>
                <c:pt idx="8957">
                  <c:v>-3.9999970100000032E-2</c:v>
                </c:pt>
                <c:pt idx="8958">
                  <c:v>-1.5999969700000005E-2</c:v>
                </c:pt>
                <c:pt idx="8959">
                  <c:v>-2.39999698E-2</c:v>
                </c:pt>
                <c:pt idx="8960">
                  <c:v>-3.9999970100000032E-2</c:v>
                </c:pt>
                <c:pt idx="8961">
                  <c:v>-3.9999970100000032E-2</c:v>
                </c:pt>
                <c:pt idx="8962">
                  <c:v>-2.39999698E-2</c:v>
                </c:pt>
                <c:pt idx="8963">
                  <c:v>-7.9999696000000106E-3</c:v>
                </c:pt>
                <c:pt idx="8964">
                  <c:v>-2.39999698E-2</c:v>
                </c:pt>
                <c:pt idx="8965">
                  <c:v>-2.39999698E-2</c:v>
                </c:pt>
                <c:pt idx="8966">
                  <c:v>-3.9999970100000032E-2</c:v>
                </c:pt>
                <c:pt idx="8967">
                  <c:v>-3.9999970100000032E-2</c:v>
                </c:pt>
                <c:pt idx="8968">
                  <c:v>3.0517578700000058E-8</c:v>
                </c:pt>
                <c:pt idx="8969">
                  <c:v>-2.39999698E-2</c:v>
                </c:pt>
                <c:pt idx="8970">
                  <c:v>-3.1999970000000037E-2</c:v>
                </c:pt>
                <c:pt idx="8971">
                  <c:v>-1.5999969700000005E-2</c:v>
                </c:pt>
                <c:pt idx="8972">
                  <c:v>-2.39999698E-2</c:v>
                </c:pt>
                <c:pt idx="8973">
                  <c:v>-2.39999698E-2</c:v>
                </c:pt>
                <c:pt idx="8974">
                  <c:v>-2.39999698E-2</c:v>
                </c:pt>
                <c:pt idx="8975">
                  <c:v>-1.5999969700000005E-2</c:v>
                </c:pt>
                <c:pt idx="8976">
                  <c:v>-2.39999698E-2</c:v>
                </c:pt>
                <c:pt idx="8977">
                  <c:v>-1.5999969700000005E-2</c:v>
                </c:pt>
                <c:pt idx="8978">
                  <c:v>-2.39999698E-2</c:v>
                </c:pt>
                <c:pt idx="8979">
                  <c:v>-2.39999698E-2</c:v>
                </c:pt>
                <c:pt idx="8980">
                  <c:v>-2.39999698E-2</c:v>
                </c:pt>
                <c:pt idx="8981">
                  <c:v>-3.9999970100000032E-2</c:v>
                </c:pt>
                <c:pt idx="8982">
                  <c:v>-3.1999970000000037E-2</c:v>
                </c:pt>
                <c:pt idx="8983">
                  <c:v>-7.9999696000000106E-3</c:v>
                </c:pt>
                <c:pt idx="8984">
                  <c:v>-2.39999698E-2</c:v>
                </c:pt>
                <c:pt idx="8985">
                  <c:v>-1.5999969700000005E-2</c:v>
                </c:pt>
                <c:pt idx="8986">
                  <c:v>-2.39999698E-2</c:v>
                </c:pt>
                <c:pt idx="8987">
                  <c:v>-1.5999969700000005E-2</c:v>
                </c:pt>
                <c:pt idx="8988">
                  <c:v>-3.1999970000000037E-2</c:v>
                </c:pt>
                <c:pt idx="8989">
                  <c:v>-3.9999970100000032E-2</c:v>
                </c:pt>
                <c:pt idx="8990">
                  <c:v>-3.9999970100000032E-2</c:v>
                </c:pt>
                <c:pt idx="8991">
                  <c:v>-2.39999698E-2</c:v>
                </c:pt>
                <c:pt idx="8992">
                  <c:v>-3.1999970000000037E-2</c:v>
                </c:pt>
                <c:pt idx="8993">
                  <c:v>-1.5999969700000005E-2</c:v>
                </c:pt>
                <c:pt idx="8994">
                  <c:v>-3.1999970000000037E-2</c:v>
                </c:pt>
                <c:pt idx="8995">
                  <c:v>-2.39999698E-2</c:v>
                </c:pt>
                <c:pt idx="8996">
                  <c:v>-2.39999698E-2</c:v>
                </c:pt>
                <c:pt idx="8997">
                  <c:v>-2.39999698E-2</c:v>
                </c:pt>
                <c:pt idx="8998">
                  <c:v>-3.9999970100000032E-2</c:v>
                </c:pt>
                <c:pt idx="8999">
                  <c:v>-2.39999698E-2</c:v>
                </c:pt>
                <c:pt idx="9000">
                  <c:v>-3.1999970000000037E-2</c:v>
                </c:pt>
                <c:pt idx="9001">
                  <c:v>-2.39999698E-2</c:v>
                </c:pt>
                <c:pt idx="9002">
                  <c:v>-1.5999969700000005E-2</c:v>
                </c:pt>
                <c:pt idx="9003">
                  <c:v>-3.1999970000000037E-2</c:v>
                </c:pt>
                <c:pt idx="9004">
                  <c:v>-7.9999696000000106E-3</c:v>
                </c:pt>
                <c:pt idx="9005">
                  <c:v>-2.39999698E-2</c:v>
                </c:pt>
                <c:pt idx="9006">
                  <c:v>-2.39999698E-2</c:v>
                </c:pt>
                <c:pt idx="9007">
                  <c:v>-7.9999696000000106E-3</c:v>
                </c:pt>
                <c:pt idx="9008">
                  <c:v>-2.39999698E-2</c:v>
                </c:pt>
                <c:pt idx="9009">
                  <c:v>-3.1999970000000037E-2</c:v>
                </c:pt>
                <c:pt idx="9010">
                  <c:v>-2.39999698E-2</c:v>
                </c:pt>
                <c:pt idx="9011">
                  <c:v>-2.39999698E-2</c:v>
                </c:pt>
                <c:pt idx="9012">
                  <c:v>-7.9999696000000106E-3</c:v>
                </c:pt>
                <c:pt idx="9013">
                  <c:v>-1.5999969700000005E-2</c:v>
                </c:pt>
                <c:pt idx="9014">
                  <c:v>-7.9999696000000106E-3</c:v>
                </c:pt>
                <c:pt idx="9015">
                  <c:v>-2.39999698E-2</c:v>
                </c:pt>
                <c:pt idx="9016">
                  <c:v>-3.9999970100000032E-2</c:v>
                </c:pt>
                <c:pt idx="9017">
                  <c:v>-7.9999696000000106E-3</c:v>
                </c:pt>
                <c:pt idx="9018">
                  <c:v>-2.39999698E-2</c:v>
                </c:pt>
                <c:pt idx="9019">
                  <c:v>-2.39999698E-2</c:v>
                </c:pt>
                <c:pt idx="9020">
                  <c:v>-2.39999698E-2</c:v>
                </c:pt>
                <c:pt idx="9021">
                  <c:v>-3.1999970000000037E-2</c:v>
                </c:pt>
                <c:pt idx="9022">
                  <c:v>3.0517578700000058E-8</c:v>
                </c:pt>
                <c:pt idx="9023">
                  <c:v>-3.9999970100000032E-2</c:v>
                </c:pt>
                <c:pt idx="9024">
                  <c:v>-2.39999698E-2</c:v>
                </c:pt>
                <c:pt idx="9025">
                  <c:v>-3.1999970000000037E-2</c:v>
                </c:pt>
                <c:pt idx="9026">
                  <c:v>-1.5999969700000005E-2</c:v>
                </c:pt>
                <c:pt idx="9027">
                  <c:v>-2.39999698E-2</c:v>
                </c:pt>
                <c:pt idx="9028">
                  <c:v>-1.5999969700000005E-2</c:v>
                </c:pt>
                <c:pt idx="9029">
                  <c:v>-2.39999698E-2</c:v>
                </c:pt>
                <c:pt idx="9030">
                  <c:v>-1.5999969700000005E-2</c:v>
                </c:pt>
                <c:pt idx="9031">
                  <c:v>-1.5999969700000005E-2</c:v>
                </c:pt>
                <c:pt idx="9032">
                  <c:v>-2.39999698E-2</c:v>
                </c:pt>
                <c:pt idx="9033">
                  <c:v>-4.7999970200000013E-2</c:v>
                </c:pt>
                <c:pt idx="9034">
                  <c:v>-7.9999696000000106E-3</c:v>
                </c:pt>
                <c:pt idx="9035">
                  <c:v>-7.9999696000000106E-3</c:v>
                </c:pt>
                <c:pt idx="9036">
                  <c:v>-3.9999970100000032E-2</c:v>
                </c:pt>
                <c:pt idx="9037">
                  <c:v>-1.5999969700000005E-2</c:v>
                </c:pt>
                <c:pt idx="9038">
                  <c:v>-2.39999698E-2</c:v>
                </c:pt>
                <c:pt idx="9039">
                  <c:v>-7.9999696000000106E-3</c:v>
                </c:pt>
                <c:pt idx="9040">
                  <c:v>-2.39999698E-2</c:v>
                </c:pt>
                <c:pt idx="9041">
                  <c:v>-2.39999698E-2</c:v>
                </c:pt>
                <c:pt idx="9042">
                  <c:v>-2.39999698E-2</c:v>
                </c:pt>
                <c:pt idx="9043">
                  <c:v>-2.39999698E-2</c:v>
                </c:pt>
                <c:pt idx="9044">
                  <c:v>-2.39999698E-2</c:v>
                </c:pt>
                <c:pt idx="9045">
                  <c:v>-1.5999969700000005E-2</c:v>
                </c:pt>
                <c:pt idx="9046">
                  <c:v>-3.1999970000000037E-2</c:v>
                </c:pt>
                <c:pt idx="9047">
                  <c:v>-3.9999970100000032E-2</c:v>
                </c:pt>
                <c:pt idx="9048">
                  <c:v>-2.39999698E-2</c:v>
                </c:pt>
                <c:pt idx="9049">
                  <c:v>-2.39999698E-2</c:v>
                </c:pt>
                <c:pt idx="9050">
                  <c:v>-7.9999696000000106E-3</c:v>
                </c:pt>
                <c:pt idx="9051">
                  <c:v>-2.39999698E-2</c:v>
                </c:pt>
                <c:pt idx="9052">
                  <c:v>-1.5999969700000005E-2</c:v>
                </c:pt>
                <c:pt idx="9053">
                  <c:v>-1.5999969700000005E-2</c:v>
                </c:pt>
                <c:pt idx="9054">
                  <c:v>-3.1999970000000037E-2</c:v>
                </c:pt>
                <c:pt idx="9055">
                  <c:v>-2.39999698E-2</c:v>
                </c:pt>
                <c:pt idx="9056">
                  <c:v>-1.5999969700000005E-2</c:v>
                </c:pt>
                <c:pt idx="9057">
                  <c:v>-1.5999969700000005E-2</c:v>
                </c:pt>
                <c:pt idx="9058">
                  <c:v>-3.1999970000000037E-2</c:v>
                </c:pt>
                <c:pt idx="9059">
                  <c:v>-3.1999970000000037E-2</c:v>
                </c:pt>
                <c:pt idx="9060">
                  <c:v>-2.39999698E-2</c:v>
                </c:pt>
                <c:pt idx="9061">
                  <c:v>-2.39999698E-2</c:v>
                </c:pt>
                <c:pt idx="9062">
                  <c:v>-3.1999970000000037E-2</c:v>
                </c:pt>
                <c:pt idx="9063">
                  <c:v>-3.9999970100000032E-2</c:v>
                </c:pt>
                <c:pt idx="9064">
                  <c:v>-1.5999969700000005E-2</c:v>
                </c:pt>
                <c:pt idx="9065">
                  <c:v>-7.9999696000000106E-3</c:v>
                </c:pt>
                <c:pt idx="9066">
                  <c:v>-3.1999970000000037E-2</c:v>
                </c:pt>
                <c:pt idx="9067">
                  <c:v>-3.1999970000000037E-2</c:v>
                </c:pt>
                <c:pt idx="9068">
                  <c:v>-7.9999696000000106E-3</c:v>
                </c:pt>
                <c:pt idx="9069">
                  <c:v>-2.39999698E-2</c:v>
                </c:pt>
                <c:pt idx="9070">
                  <c:v>-2.39999698E-2</c:v>
                </c:pt>
                <c:pt idx="9071">
                  <c:v>-1.5999969700000005E-2</c:v>
                </c:pt>
                <c:pt idx="9072">
                  <c:v>-1.5999969700000005E-2</c:v>
                </c:pt>
                <c:pt idx="9073">
                  <c:v>-1.5999969700000005E-2</c:v>
                </c:pt>
                <c:pt idx="9074">
                  <c:v>-2.39999698E-2</c:v>
                </c:pt>
                <c:pt idx="9075">
                  <c:v>-2.39999698E-2</c:v>
                </c:pt>
                <c:pt idx="9076">
                  <c:v>-3.1999970000000037E-2</c:v>
                </c:pt>
                <c:pt idx="9077">
                  <c:v>-3.1999970000000037E-2</c:v>
                </c:pt>
                <c:pt idx="9078">
                  <c:v>-2.39999698E-2</c:v>
                </c:pt>
                <c:pt idx="9079">
                  <c:v>-1.5999969700000005E-2</c:v>
                </c:pt>
                <c:pt idx="9080">
                  <c:v>-2.39999698E-2</c:v>
                </c:pt>
                <c:pt idx="9081">
                  <c:v>-2.39999698E-2</c:v>
                </c:pt>
                <c:pt idx="9082">
                  <c:v>-1.5999969700000005E-2</c:v>
                </c:pt>
                <c:pt idx="9083">
                  <c:v>-1.5999969700000005E-2</c:v>
                </c:pt>
                <c:pt idx="9084">
                  <c:v>-2.39999698E-2</c:v>
                </c:pt>
                <c:pt idx="9085">
                  <c:v>-1.5999969700000005E-2</c:v>
                </c:pt>
                <c:pt idx="9086">
                  <c:v>-2.39999698E-2</c:v>
                </c:pt>
                <c:pt idx="9087">
                  <c:v>-2.39999698E-2</c:v>
                </c:pt>
                <c:pt idx="9088">
                  <c:v>-1.5999969700000005E-2</c:v>
                </c:pt>
                <c:pt idx="9089">
                  <c:v>-2.39999698E-2</c:v>
                </c:pt>
                <c:pt idx="9090">
                  <c:v>-3.1999970000000037E-2</c:v>
                </c:pt>
                <c:pt idx="9091">
                  <c:v>-2.39999698E-2</c:v>
                </c:pt>
                <c:pt idx="9092">
                  <c:v>-7.9999696000000106E-3</c:v>
                </c:pt>
                <c:pt idx="9093">
                  <c:v>-1.5999969700000005E-2</c:v>
                </c:pt>
                <c:pt idx="9094">
                  <c:v>-2.39999698E-2</c:v>
                </c:pt>
                <c:pt idx="9095">
                  <c:v>-2.39999698E-2</c:v>
                </c:pt>
                <c:pt idx="9096">
                  <c:v>-4.7999970200000013E-2</c:v>
                </c:pt>
                <c:pt idx="9097">
                  <c:v>-2.39999698E-2</c:v>
                </c:pt>
                <c:pt idx="9098">
                  <c:v>-7.9999696000000106E-3</c:v>
                </c:pt>
                <c:pt idx="9099">
                  <c:v>-1.5999969700000005E-2</c:v>
                </c:pt>
                <c:pt idx="9100">
                  <c:v>-3.9999970100000032E-2</c:v>
                </c:pt>
                <c:pt idx="9101">
                  <c:v>-3.1999970000000037E-2</c:v>
                </c:pt>
                <c:pt idx="9102">
                  <c:v>-2.39999698E-2</c:v>
                </c:pt>
                <c:pt idx="9103">
                  <c:v>-2.39999698E-2</c:v>
                </c:pt>
                <c:pt idx="9104">
                  <c:v>-1.5999969700000005E-2</c:v>
                </c:pt>
                <c:pt idx="9105">
                  <c:v>-3.1999970000000037E-2</c:v>
                </c:pt>
                <c:pt idx="9106">
                  <c:v>-7.9999696000000106E-3</c:v>
                </c:pt>
                <c:pt idx="9107">
                  <c:v>-2.39999698E-2</c:v>
                </c:pt>
                <c:pt idx="9108">
                  <c:v>-2.39999698E-2</c:v>
                </c:pt>
                <c:pt idx="9109">
                  <c:v>-2.39999698E-2</c:v>
                </c:pt>
                <c:pt idx="9110">
                  <c:v>-2.39999698E-2</c:v>
                </c:pt>
                <c:pt idx="9111">
                  <c:v>-2.39999698E-2</c:v>
                </c:pt>
                <c:pt idx="9112">
                  <c:v>-2.39999698E-2</c:v>
                </c:pt>
                <c:pt idx="9113">
                  <c:v>-3.9999970100000032E-2</c:v>
                </c:pt>
                <c:pt idx="9114">
                  <c:v>-3.1999970000000037E-2</c:v>
                </c:pt>
                <c:pt idx="9115">
                  <c:v>-2.39999698E-2</c:v>
                </c:pt>
                <c:pt idx="9116">
                  <c:v>-1.5999969700000005E-2</c:v>
                </c:pt>
                <c:pt idx="9117">
                  <c:v>-3.9999970100000032E-2</c:v>
                </c:pt>
                <c:pt idx="9118">
                  <c:v>-2.39999698E-2</c:v>
                </c:pt>
                <c:pt idx="9119">
                  <c:v>-2.39999698E-2</c:v>
                </c:pt>
                <c:pt idx="9120">
                  <c:v>-1.5999969700000005E-2</c:v>
                </c:pt>
                <c:pt idx="9121">
                  <c:v>-2.39999698E-2</c:v>
                </c:pt>
                <c:pt idx="9122">
                  <c:v>-3.9999970100000032E-2</c:v>
                </c:pt>
                <c:pt idx="9123">
                  <c:v>-1.5999969700000005E-2</c:v>
                </c:pt>
                <c:pt idx="9124">
                  <c:v>-2.39999698E-2</c:v>
                </c:pt>
                <c:pt idx="9125">
                  <c:v>-1.5999969700000005E-2</c:v>
                </c:pt>
                <c:pt idx="9126">
                  <c:v>-3.9999970100000032E-2</c:v>
                </c:pt>
                <c:pt idx="9127">
                  <c:v>-3.1999970000000037E-2</c:v>
                </c:pt>
                <c:pt idx="9128">
                  <c:v>-3.1999970000000037E-2</c:v>
                </c:pt>
                <c:pt idx="9129">
                  <c:v>-1.5999969700000005E-2</c:v>
                </c:pt>
                <c:pt idx="9130">
                  <c:v>-1.5999969700000005E-2</c:v>
                </c:pt>
                <c:pt idx="9131">
                  <c:v>-2.39999698E-2</c:v>
                </c:pt>
                <c:pt idx="9132">
                  <c:v>-3.9999970100000032E-2</c:v>
                </c:pt>
                <c:pt idx="9133">
                  <c:v>-3.1999970000000037E-2</c:v>
                </c:pt>
                <c:pt idx="9134">
                  <c:v>-1.5999969700000005E-2</c:v>
                </c:pt>
                <c:pt idx="9135">
                  <c:v>-2.39999698E-2</c:v>
                </c:pt>
                <c:pt idx="9136">
                  <c:v>-3.1999970000000037E-2</c:v>
                </c:pt>
                <c:pt idx="9137">
                  <c:v>-1.5999969700000005E-2</c:v>
                </c:pt>
                <c:pt idx="9138">
                  <c:v>-3.9999970100000032E-2</c:v>
                </c:pt>
                <c:pt idx="9139">
                  <c:v>-7.9999696000000106E-3</c:v>
                </c:pt>
                <c:pt idx="9140">
                  <c:v>-1.5999969700000005E-2</c:v>
                </c:pt>
                <c:pt idx="9141">
                  <c:v>-1.5999969700000005E-2</c:v>
                </c:pt>
                <c:pt idx="9142">
                  <c:v>-7.9999696000000106E-3</c:v>
                </c:pt>
                <c:pt idx="9143">
                  <c:v>-1.5999969700000005E-2</c:v>
                </c:pt>
                <c:pt idx="9144">
                  <c:v>-1.5999969700000005E-2</c:v>
                </c:pt>
                <c:pt idx="9145">
                  <c:v>-1.5999969700000005E-2</c:v>
                </c:pt>
                <c:pt idx="9146">
                  <c:v>-2.39999698E-2</c:v>
                </c:pt>
                <c:pt idx="9147">
                  <c:v>-2.39999698E-2</c:v>
                </c:pt>
                <c:pt idx="9148">
                  <c:v>-1.5999969700000005E-2</c:v>
                </c:pt>
                <c:pt idx="9149">
                  <c:v>-2.39999698E-2</c:v>
                </c:pt>
                <c:pt idx="9150">
                  <c:v>-1.5999969700000005E-2</c:v>
                </c:pt>
                <c:pt idx="9151">
                  <c:v>3.0517578700000058E-8</c:v>
                </c:pt>
                <c:pt idx="9152">
                  <c:v>-1.5999969700000005E-2</c:v>
                </c:pt>
                <c:pt idx="9153">
                  <c:v>-3.9999970100000032E-2</c:v>
                </c:pt>
                <c:pt idx="9154">
                  <c:v>3.0517578700000058E-8</c:v>
                </c:pt>
                <c:pt idx="9155">
                  <c:v>-2.39999698E-2</c:v>
                </c:pt>
                <c:pt idx="9156">
                  <c:v>-1.5999969700000005E-2</c:v>
                </c:pt>
                <c:pt idx="9157">
                  <c:v>-1.5999969700000005E-2</c:v>
                </c:pt>
                <c:pt idx="9158">
                  <c:v>3.0517578700000058E-8</c:v>
                </c:pt>
                <c:pt idx="9159">
                  <c:v>-2.39999698E-2</c:v>
                </c:pt>
                <c:pt idx="9160">
                  <c:v>-3.1999970000000037E-2</c:v>
                </c:pt>
                <c:pt idx="9161">
                  <c:v>-2.39999698E-2</c:v>
                </c:pt>
                <c:pt idx="9162">
                  <c:v>-2.39999698E-2</c:v>
                </c:pt>
                <c:pt idx="9163">
                  <c:v>-2.39999698E-2</c:v>
                </c:pt>
                <c:pt idx="9164">
                  <c:v>-3.1999970000000037E-2</c:v>
                </c:pt>
                <c:pt idx="9165">
                  <c:v>-3.1999970000000037E-2</c:v>
                </c:pt>
                <c:pt idx="9166">
                  <c:v>-3.9999970100000032E-2</c:v>
                </c:pt>
                <c:pt idx="9167">
                  <c:v>-7.9999696000000106E-3</c:v>
                </c:pt>
                <c:pt idx="9168">
                  <c:v>-2.39999698E-2</c:v>
                </c:pt>
                <c:pt idx="9169">
                  <c:v>-3.1999970000000037E-2</c:v>
                </c:pt>
                <c:pt idx="9170">
                  <c:v>-2.39999698E-2</c:v>
                </c:pt>
                <c:pt idx="9171">
                  <c:v>-2.39999698E-2</c:v>
                </c:pt>
                <c:pt idx="9172">
                  <c:v>-2.39999698E-2</c:v>
                </c:pt>
                <c:pt idx="9173">
                  <c:v>-7.9999696000000106E-3</c:v>
                </c:pt>
                <c:pt idx="9174">
                  <c:v>-2.39999698E-2</c:v>
                </c:pt>
                <c:pt idx="9175">
                  <c:v>-2.39999698E-2</c:v>
                </c:pt>
                <c:pt idx="9176">
                  <c:v>-2.39999698E-2</c:v>
                </c:pt>
                <c:pt idx="9177">
                  <c:v>-3.1999970000000037E-2</c:v>
                </c:pt>
                <c:pt idx="9178">
                  <c:v>-1.5999969700000005E-2</c:v>
                </c:pt>
                <c:pt idx="9179">
                  <c:v>-2.39999698E-2</c:v>
                </c:pt>
                <c:pt idx="9180">
                  <c:v>-2.39999698E-2</c:v>
                </c:pt>
                <c:pt idx="9181">
                  <c:v>-1.5999969700000005E-2</c:v>
                </c:pt>
                <c:pt idx="9182">
                  <c:v>-2.39999698E-2</c:v>
                </c:pt>
                <c:pt idx="9183">
                  <c:v>-4.7999970200000013E-2</c:v>
                </c:pt>
                <c:pt idx="9184">
                  <c:v>-1.5999969700000005E-2</c:v>
                </c:pt>
                <c:pt idx="9185">
                  <c:v>-3.1999970000000037E-2</c:v>
                </c:pt>
                <c:pt idx="9186">
                  <c:v>-2.39999698E-2</c:v>
                </c:pt>
                <c:pt idx="9187">
                  <c:v>-1.5999969700000005E-2</c:v>
                </c:pt>
                <c:pt idx="9188">
                  <c:v>-1.5999969700000005E-2</c:v>
                </c:pt>
                <c:pt idx="9189">
                  <c:v>-7.9999696000000106E-3</c:v>
                </c:pt>
                <c:pt idx="9190">
                  <c:v>3.0517578700000058E-8</c:v>
                </c:pt>
                <c:pt idx="9191">
                  <c:v>-1.5999969700000005E-2</c:v>
                </c:pt>
                <c:pt idx="9192">
                  <c:v>-2.39999698E-2</c:v>
                </c:pt>
                <c:pt idx="9193">
                  <c:v>-1.5999969700000005E-2</c:v>
                </c:pt>
                <c:pt idx="9194">
                  <c:v>-3.1999970000000037E-2</c:v>
                </c:pt>
                <c:pt idx="9195">
                  <c:v>-1.5999969700000005E-2</c:v>
                </c:pt>
                <c:pt idx="9196">
                  <c:v>-7.9999696000000106E-3</c:v>
                </c:pt>
                <c:pt idx="9197">
                  <c:v>-2.39999698E-2</c:v>
                </c:pt>
                <c:pt idx="9198">
                  <c:v>-1.5999969700000005E-2</c:v>
                </c:pt>
                <c:pt idx="9199">
                  <c:v>-3.9999970100000032E-2</c:v>
                </c:pt>
                <c:pt idx="9200">
                  <c:v>-2.39999698E-2</c:v>
                </c:pt>
                <c:pt idx="9201">
                  <c:v>-2.39999698E-2</c:v>
                </c:pt>
                <c:pt idx="9202">
                  <c:v>-7.9999696000000106E-3</c:v>
                </c:pt>
                <c:pt idx="9203">
                  <c:v>-2.39999698E-2</c:v>
                </c:pt>
                <c:pt idx="9204">
                  <c:v>-3.1999970000000037E-2</c:v>
                </c:pt>
                <c:pt idx="9205">
                  <c:v>-3.1999970000000037E-2</c:v>
                </c:pt>
                <c:pt idx="9206">
                  <c:v>-2.39999698E-2</c:v>
                </c:pt>
                <c:pt idx="9207">
                  <c:v>-3.9999970100000032E-2</c:v>
                </c:pt>
                <c:pt idx="9208">
                  <c:v>-1.5999969700000005E-2</c:v>
                </c:pt>
                <c:pt idx="9209">
                  <c:v>-2.39999698E-2</c:v>
                </c:pt>
                <c:pt idx="9210">
                  <c:v>-1.5999969700000005E-2</c:v>
                </c:pt>
                <c:pt idx="9211">
                  <c:v>-7.9999696000000106E-3</c:v>
                </c:pt>
                <c:pt idx="9212">
                  <c:v>-2.39999698E-2</c:v>
                </c:pt>
                <c:pt idx="9213">
                  <c:v>-1.5999969700000005E-2</c:v>
                </c:pt>
                <c:pt idx="9214">
                  <c:v>-2.39999698E-2</c:v>
                </c:pt>
                <c:pt idx="9215">
                  <c:v>-1.5999969700000005E-2</c:v>
                </c:pt>
                <c:pt idx="9216">
                  <c:v>-3.1999970000000037E-2</c:v>
                </c:pt>
                <c:pt idx="9217">
                  <c:v>-1.5999969700000005E-2</c:v>
                </c:pt>
                <c:pt idx="9218">
                  <c:v>-3.1999970000000037E-2</c:v>
                </c:pt>
                <c:pt idx="9219">
                  <c:v>-3.1999970000000037E-2</c:v>
                </c:pt>
                <c:pt idx="9220">
                  <c:v>-1.5999969700000005E-2</c:v>
                </c:pt>
                <c:pt idx="9221">
                  <c:v>-1.5999969700000005E-2</c:v>
                </c:pt>
                <c:pt idx="9222">
                  <c:v>-1.5999969700000005E-2</c:v>
                </c:pt>
                <c:pt idx="9223">
                  <c:v>-7.9999696000000106E-3</c:v>
                </c:pt>
                <c:pt idx="9224">
                  <c:v>-2.39999698E-2</c:v>
                </c:pt>
                <c:pt idx="9225">
                  <c:v>-3.1999970000000037E-2</c:v>
                </c:pt>
                <c:pt idx="9226">
                  <c:v>-3.9999970100000032E-2</c:v>
                </c:pt>
                <c:pt idx="9227">
                  <c:v>-7.9999696000000106E-3</c:v>
                </c:pt>
                <c:pt idx="9228">
                  <c:v>-1.5999969700000005E-2</c:v>
                </c:pt>
                <c:pt idx="9229">
                  <c:v>-3.9999970100000032E-2</c:v>
                </c:pt>
                <c:pt idx="9230">
                  <c:v>-7.9999696000000106E-3</c:v>
                </c:pt>
                <c:pt idx="9231">
                  <c:v>-2.39999698E-2</c:v>
                </c:pt>
                <c:pt idx="9232">
                  <c:v>-2.39999698E-2</c:v>
                </c:pt>
                <c:pt idx="9233">
                  <c:v>-2.39999698E-2</c:v>
                </c:pt>
                <c:pt idx="9234">
                  <c:v>-3.1999970000000037E-2</c:v>
                </c:pt>
                <c:pt idx="9235">
                  <c:v>-3.9999970100000032E-2</c:v>
                </c:pt>
                <c:pt idx="9236">
                  <c:v>8.0000306400000044E-3</c:v>
                </c:pt>
                <c:pt idx="9237">
                  <c:v>-7.9999696000000106E-3</c:v>
                </c:pt>
                <c:pt idx="9238">
                  <c:v>-3.1999970000000037E-2</c:v>
                </c:pt>
                <c:pt idx="9239">
                  <c:v>-3.9999970100000032E-2</c:v>
                </c:pt>
                <c:pt idx="9240">
                  <c:v>-7.9999696000000106E-3</c:v>
                </c:pt>
                <c:pt idx="9241">
                  <c:v>-1.5999969700000005E-2</c:v>
                </c:pt>
                <c:pt idx="9242">
                  <c:v>-1.5999969700000005E-2</c:v>
                </c:pt>
                <c:pt idx="9243">
                  <c:v>-7.9999696000000106E-3</c:v>
                </c:pt>
                <c:pt idx="9244">
                  <c:v>-2.39999698E-2</c:v>
                </c:pt>
                <c:pt idx="9245">
                  <c:v>-1.5999969700000005E-2</c:v>
                </c:pt>
                <c:pt idx="9246">
                  <c:v>-3.1999970000000037E-2</c:v>
                </c:pt>
                <c:pt idx="9247">
                  <c:v>-3.1999970000000037E-2</c:v>
                </c:pt>
                <c:pt idx="9248">
                  <c:v>-2.39999698E-2</c:v>
                </c:pt>
                <c:pt idx="9249">
                  <c:v>-2.39999698E-2</c:v>
                </c:pt>
                <c:pt idx="9250">
                  <c:v>-3.1999970000000037E-2</c:v>
                </c:pt>
                <c:pt idx="9251">
                  <c:v>-1.5999969700000005E-2</c:v>
                </c:pt>
                <c:pt idx="9252">
                  <c:v>-2.39999698E-2</c:v>
                </c:pt>
                <c:pt idx="9253">
                  <c:v>-2.39999698E-2</c:v>
                </c:pt>
                <c:pt idx="9254">
                  <c:v>-7.9999696000000106E-3</c:v>
                </c:pt>
                <c:pt idx="9255">
                  <c:v>-3.9999970100000032E-2</c:v>
                </c:pt>
                <c:pt idx="9256">
                  <c:v>-1.5999969700000005E-2</c:v>
                </c:pt>
                <c:pt idx="9257">
                  <c:v>-2.39999698E-2</c:v>
                </c:pt>
                <c:pt idx="9258">
                  <c:v>-2.39999698E-2</c:v>
                </c:pt>
                <c:pt idx="9259">
                  <c:v>-3.1999970000000037E-2</c:v>
                </c:pt>
                <c:pt idx="9260">
                  <c:v>-2.39999698E-2</c:v>
                </c:pt>
                <c:pt idx="9261">
                  <c:v>-7.9999696000000106E-3</c:v>
                </c:pt>
                <c:pt idx="9262">
                  <c:v>-1.5999969700000005E-2</c:v>
                </c:pt>
                <c:pt idx="9263">
                  <c:v>-2.39999698E-2</c:v>
                </c:pt>
                <c:pt idx="9264">
                  <c:v>-4.7999970200000013E-2</c:v>
                </c:pt>
                <c:pt idx="9265">
                  <c:v>-1.5999969700000005E-2</c:v>
                </c:pt>
                <c:pt idx="9266">
                  <c:v>-3.9999970100000032E-2</c:v>
                </c:pt>
                <c:pt idx="9267">
                  <c:v>-2.39999698E-2</c:v>
                </c:pt>
                <c:pt idx="9268">
                  <c:v>-7.9999696000000106E-3</c:v>
                </c:pt>
                <c:pt idx="9269">
                  <c:v>-2.39999698E-2</c:v>
                </c:pt>
                <c:pt idx="9270">
                  <c:v>-1.5999969700000005E-2</c:v>
                </c:pt>
                <c:pt idx="9271">
                  <c:v>-2.39999698E-2</c:v>
                </c:pt>
                <c:pt idx="9272">
                  <c:v>-1.5999969700000005E-2</c:v>
                </c:pt>
                <c:pt idx="9273">
                  <c:v>-2.39999698E-2</c:v>
                </c:pt>
                <c:pt idx="9274">
                  <c:v>-1.5999969700000005E-2</c:v>
                </c:pt>
                <c:pt idx="9275">
                  <c:v>-2.39999698E-2</c:v>
                </c:pt>
                <c:pt idx="9276">
                  <c:v>-7.9999696000000106E-3</c:v>
                </c:pt>
                <c:pt idx="9277">
                  <c:v>-2.39999698E-2</c:v>
                </c:pt>
                <c:pt idx="9278">
                  <c:v>-7.9999696000000106E-3</c:v>
                </c:pt>
                <c:pt idx="9279">
                  <c:v>-2.39999698E-2</c:v>
                </c:pt>
                <c:pt idx="9280">
                  <c:v>-3.1999970000000037E-2</c:v>
                </c:pt>
                <c:pt idx="9281">
                  <c:v>-1.5999969700000005E-2</c:v>
                </c:pt>
                <c:pt idx="9282">
                  <c:v>-7.9999696000000106E-3</c:v>
                </c:pt>
                <c:pt idx="9283">
                  <c:v>-1.5999969700000005E-2</c:v>
                </c:pt>
                <c:pt idx="9284">
                  <c:v>-7.9999696000000106E-3</c:v>
                </c:pt>
                <c:pt idx="9285">
                  <c:v>-7.9999696000000106E-3</c:v>
                </c:pt>
                <c:pt idx="9286">
                  <c:v>-1.5999969700000005E-2</c:v>
                </c:pt>
                <c:pt idx="9287">
                  <c:v>-1.5999969700000005E-2</c:v>
                </c:pt>
                <c:pt idx="9288">
                  <c:v>-3.9999970100000032E-2</c:v>
                </c:pt>
                <c:pt idx="9289">
                  <c:v>-7.9999696000000106E-3</c:v>
                </c:pt>
                <c:pt idx="9290">
                  <c:v>-1.5999969700000005E-2</c:v>
                </c:pt>
                <c:pt idx="9291">
                  <c:v>-1.5999969700000005E-2</c:v>
                </c:pt>
                <c:pt idx="9292">
                  <c:v>-2.39999698E-2</c:v>
                </c:pt>
                <c:pt idx="9293">
                  <c:v>-7.9999696000000106E-3</c:v>
                </c:pt>
                <c:pt idx="9294">
                  <c:v>-2.39999698E-2</c:v>
                </c:pt>
                <c:pt idx="9295">
                  <c:v>-7.9999696000000106E-3</c:v>
                </c:pt>
                <c:pt idx="9296">
                  <c:v>-1.5999969700000005E-2</c:v>
                </c:pt>
                <c:pt idx="9297">
                  <c:v>-1.5999969700000005E-2</c:v>
                </c:pt>
                <c:pt idx="9298">
                  <c:v>-1.5999969700000005E-2</c:v>
                </c:pt>
                <c:pt idx="9299">
                  <c:v>-1.5999969700000005E-2</c:v>
                </c:pt>
                <c:pt idx="9300">
                  <c:v>-2.39999698E-2</c:v>
                </c:pt>
                <c:pt idx="9301">
                  <c:v>-2.39999698E-2</c:v>
                </c:pt>
                <c:pt idx="9302">
                  <c:v>-1.5999969700000005E-2</c:v>
                </c:pt>
                <c:pt idx="9303">
                  <c:v>-7.9999696000000106E-3</c:v>
                </c:pt>
                <c:pt idx="9304">
                  <c:v>-7.9999696000000106E-3</c:v>
                </c:pt>
                <c:pt idx="9305">
                  <c:v>-3.9999970100000032E-2</c:v>
                </c:pt>
                <c:pt idx="9306">
                  <c:v>-2.39999698E-2</c:v>
                </c:pt>
                <c:pt idx="9307">
                  <c:v>-3.1999970000000037E-2</c:v>
                </c:pt>
                <c:pt idx="9308">
                  <c:v>3.0517578700000058E-8</c:v>
                </c:pt>
                <c:pt idx="9309">
                  <c:v>-7.9999696000000106E-3</c:v>
                </c:pt>
                <c:pt idx="9310">
                  <c:v>-1.5999969700000005E-2</c:v>
                </c:pt>
                <c:pt idx="9311">
                  <c:v>-2.39999698E-2</c:v>
                </c:pt>
                <c:pt idx="9312">
                  <c:v>-7.9999696000000106E-3</c:v>
                </c:pt>
                <c:pt idx="9313">
                  <c:v>1.6000030800000016E-2</c:v>
                </c:pt>
                <c:pt idx="9314">
                  <c:v>-3.1999970000000037E-2</c:v>
                </c:pt>
                <c:pt idx="9315">
                  <c:v>-3.1999970000000037E-2</c:v>
                </c:pt>
                <c:pt idx="9316">
                  <c:v>-7.9999696000000106E-3</c:v>
                </c:pt>
                <c:pt idx="9317">
                  <c:v>-2.39999698E-2</c:v>
                </c:pt>
                <c:pt idx="9318">
                  <c:v>-7.9999696000000106E-3</c:v>
                </c:pt>
                <c:pt idx="9319">
                  <c:v>-1.5999969700000005E-2</c:v>
                </c:pt>
                <c:pt idx="9320">
                  <c:v>-2.39999698E-2</c:v>
                </c:pt>
                <c:pt idx="9321">
                  <c:v>-7.9999696000000106E-3</c:v>
                </c:pt>
                <c:pt idx="9322">
                  <c:v>-1.5999969700000005E-2</c:v>
                </c:pt>
                <c:pt idx="9323">
                  <c:v>-2.39999698E-2</c:v>
                </c:pt>
                <c:pt idx="9324">
                  <c:v>-1.5999969700000005E-2</c:v>
                </c:pt>
                <c:pt idx="9325">
                  <c:v>-2.39999698E-2</c:v>
                </c:pt>
                <c:pt idx="9326">
                  <c:v>-2.39999698E-2</c:v>
                </c:pt>
                <c:pt idx="9327">
                  <c:v>-2.39999698E-2</c:v>
                </c:pt>
                <c:pt idx="9328">
                  <c:v>-2.39999698E-2</c:v>
                </c:pt>
                <c:pt idx="9329">
                  <c:v>3.0517578700000058E-8</c:v>
                </c:pt>
                <c:pt idx="9330">
                  <c:v>-1.5999969700000005E-2</c:v>
                </c:pt>
                <c:pt idx="9331">
                  <c:v>-2.39999698E-2</c:v>
                </c:pt>
                <c:pt idx="9332">
                  <c:v>-2.39999698E-2</c:v>
                </c:pt>
                <c:pt idx="9333">
                  <c:v>-3.1999970000000037E-2</c:v>
                </c:pt>
                <c:pt idx="9334">
                  <c:v>-1.5999969700000005E-2</c:v>
                </c:pt>
                <c:pt idx="9335">
                  <c:v>-2.39999698E-2</c:v>
                </c:pt>
                <c:pt idx="9336">
                  <c:v>-3.1999970000000037E-2</c:v>
                </c:pt>
                <c:pt idx="9337">
                  <c:v>-7.9999696000000106E-3</c:v>
                </c:pt>
                <c:pt idx="9338">
                  <c:v>-1.5999969700000005E-2</c:v>
                </c:pt>
                <c:pt idx="9339">
                  <c:v>-2.39999698E-2</c:v>
                </c:pt>
                <c:pt idx="9340">
                  <c:v>-1.5999969700000005E-2</c:v>
                </c:pt>
                <c:pt idx="9341">
                  <c:v>-1.5999969700000005E-2</c:v>
                </c:pt>
                <c:pt idx="9342">
                  <c:v>-1.5999969700000005E-2</c:v>
                </c:pt>
                <c:pt idx="9343">
                  <c:v>-1.5999969700000005E-2</c:v>
                </c:pt>
                <c:pt idx="9344">
                  <c:v>-1.5999969700000005E-2</c:v>
                </c:pt>
                <c:pt idx="9345">
                  <c:v>-1.5999969700000005E-2</c:v>
                </c:pt>
                <c:pt idx="9346">
                  <c:v>-2.39999698E-2</c:v>
                </c:pt>
                <c:pt idx="9347">
                  <c:v>-2.39999698E-2</c:v>
                </c:pt>
                <c:pt idx="9348">
                  <c:v>-7.9999696000000106E-3</c:v>
                </c:pt>
                <c:pt idx="9349">
                  <c:v>-2.39999698E-2</c:v>
                </c:pt>
                <c:pt idx="9350">
                  <c:v>3.0517578700000058E-8</c:v>
                </c:pt>
                <c:pt idx="9351">
                  <c:v>-2.39999698E-2</c:v>
                </c:pt>
                <c:pt idx="9352">
                  <c:v>-1.5999969700000005E-2</c:v>
                </c:pt>
                <c:pt idx="9353">
                  <c:v>-7.9999696000000106E-3</c:v>
                </c:pt>
                <c:pt idx="9354">
                  <c:v>-2.39999698E-2</c:v>
                </c:pt>
                <c:pt idx="9355">
                  <c:v>-3.1999970000000037E-2</c:v>
                </c:pt>
                <c:pt idx="9356">
                  <c:v>-1.5999969700000005E-2</c:v>
                </c:pt>
                <c:pt idx="9357">
                  <c:v>-7.9999696000000106E-3</c:v>
                </c:pt>
                <c:pt idx="9358">
                  <c:v>-2.39999698E-2</c:v>
                </c:pt>
                <c:pt idx="9359">
                  <c:v>-2.39999698E-2</c:v>
                </c:pt>
                <c:pt idx="9360">
                  <c:v>-1.5999969700000005E-2</c:v>
                </c:pt>
                <c:pt idx="9361">
                  <c:v>-7.9999696000000106E-3</c:v>
                </c:pt>
                <c:pt idx="9362">
                  <c:v>-2.39999698E-2</c:v>
                </c:pt>
                <c:pt idx="9363">
                  <c:v>-2.39999698E-2</c:v>
                </c:pt>
                <c:pt idx="9364">
                  <c:v>-2.39999698E-2</c:v>
                </c:pt>
                <c:pt idx="9365">
                  <c:v>-2.39999698E-2</c:v>
                </c:pt>
                <c:pt idx="9366">
                  <c:v>-3.1999970000000037E-2</c:v>
                </c:pt>
                <c:pt idx="9367">
                  <c:v>-3.1999970000000037E-2</c:v>
                </c:pt>
                <c:pt idx="9368">
                  <c:v>-2.39999698E-2</c:v>
                </c:pt>
                <c:pt idx="9369">
                  <c:v>-2.39999698E-2</c:v>
                </c:pt>
                <c:pt idx="9370">
                  <c:v>-2.39999698E-2</c:v>
                </c:pt>
                <c:pt idx="9371">
                  <c:v>-3.1999970000000037E-2</c:v>
                </c:pt>
                <c:pt idx="9372">
                  <c:v>-2.39999698E-2</c:v>
                </c:pt>
                <c:pt idx="9373">
                  <c:v>-1.5999969700000005E-2</c:v>
                </c:pt>
                <c:pt idx="9374">
                  <c:v>-2.39999698E-2</c:v>
                </c:pt>
                <c:pt idx="9375">
                  <c:v>-7.9999696000000106E-3</c:v>
                </c:pt>
                <c:pt idx="9376">
                  <c:v>-1.5999969700000005E-2</c:v>
                </c:pt>
                <c:pt idx="9377">
                  <c:v>-7.9999696000000106E-3</c:v>
                </c:pt>
                <c:pt idx="9378">
                  <c:v>-2.39999698E-2</c:v>
                </c:pt>
                <c:pt idx="9379">
                  <c:v>-1.5999969700000005E-2</c:v>
                </c:pt>
                <c:pt idx="9380">
                  <c:v>-3.1999970000000037E-2</c:v>
                </c:pt>
                <c:pt idx="9381">
                  <c:v>-2.39999698E-2</c:v>
                </c:pt>
                <c:pt idx="9382">
                  <c:v>-2.39999698E-2</c:v>
                </c:pt>
                <c:pt idx="9383">
                  <c:v>8.0000306400000044E-3</c:v>
                </c:pt>
                <c:pt idx="9384">
                  <c:v>-4.7999970200000013E-2</c:v>
                </c:pt>
                <c:pt idx="9385">
                  <c:v>-7.9999696000000106E-3</c:v>
                </c:pt>
                <c:pt idx="9386">
                  <c:v>-1.5999969700000005E-2</c:v>
                </c:pt>
                <c:pt idx="9387">
                  <c:v>-7.9999696000000106E-3</c:v>
                </c:pt>
                <c:pt idx="9388">
                  <c:v>-1.5999969700000005E-2</c:v>
                </c:pt>
                <c:pt idx="9389">
                  <c:v>8.0000306400000044E-3</c:v>
                </c:pt>
                <c:pt idx="9390">
                  <c:v>-1.5999969700000005E-2</c:v>
                </c:pt>
                <c:pt idx="9391">
                  <c:v>-7.9999696000000106E-3</c:v>
                </c:pt>
                <c:pt idx="9392">
                  <c:v>-7.9999696000000106E-3</c:v>
                </c:pt>
                <c:pt idx="9393">
                  <c:v>-2.39999698E-2</c:v>
                </c:pt>
                <c:pt idx="9394">
                  <c:v>-1.5999969700000005E-2</c:v>
                </c:pt>
                <c:pt idx="9395">
                  <c:v>-7.9999696000000106E-3</c:v>
                </c:pt>
                <c:pt idx="9396">
                  <c:v>-3.9999970100000032E-2</c:v>
                </c:pt>
                <c:pt idx="9397">
                  <c:v>-7.9999696000000106E-3</c:v>
                </c:pt>
                <c:pt idx="9398">
                  <c:v>-7.9999696000000106E-3</c:v>
                </c:pt>
                <c:pt idx="9399">
                  <c:v>-4.7999970200000013E-2</c:v>
                </c:pt>
                <c:pt idx="9400">
                  <c:v>3.0517578700000058E-8</c:v>
                </c:pt>
                <c:pt idx="9401">
                  <c:v>-2.39999698E-2</c:v>
                </c:pt>
                <c:pt idx="9402">
                  <c:v>-7.9999696000000106E-3</c:v>
                </c:pt>
                <c:pt idx="9403">
                  <c:v>-7.9999696000000106E-3</c:v>
                </c:pt>
                <c:pt idx="9404">
                  <c:v>-2.39999698E-2</c:v>
                </c:pt>
                <c:pt idx="9405">
                  <c:v>-3.1999970000000037E-2</c:v>
                </c:pt>
                <c:pt idx="9406">
                  <c:v>-1.5999969700000005E-2</c:v>
                </c:pt>
                <c:pt idx="9407">
                  <c:v>-7.9999696000000106E-3</c:v>
                </c:pt>
                <c:pt idx="9408">
                  <c:v>-1.5999969700000005E-2</c:v>
                </c:pt>
                <c:pt idx="9409">
                  <c:v>-1.5999969700000005E-2</c:v>
                </c:pt>
                <c:pt idx="9410">
                  <c:v>-3.9999970100000032E-2</c:v>
                </c:pt>
                <c:pt idx="9411">
                  <c:v>-7.9999696000000106E-3</c:v>
                </c:pt>
                <c:pt idx="9412">
                  <c:v>-3.1999970000000037E-2</c:v>
                </c:pt>
                <c:pt idx="9413">
                  <c:v>-3.1999970000000037E-2</c:v>
                </c:pt>
                <c:pt idx="9414">
                  <c:v>-2.39999698E-2</c:v>
                </c:pt>
                <c:pt idx="9415">
                  <c:v>-2.39999698E-2</c:v>
                </c:pt>
                <c:pt idx="9416">
                  <c:v>-1.5999969700000005E-2</c:v>
                </c:pt>
                <c:pt idx="9417">
                  <c:v>-2.39999698E-2</c:v>
                </c:pt>
                <c:pt idx="9418">
                  <c:v>-2.39999698E-2</c:v>
                </c:pt>
                <c:pt idx="9419">
                  <c:v>-3.9999970100000032E-2</c:v>
                </c:pt>
                <c:pt idx="9420">
                  <c:v>-7.9999696000000106E-3</c:v>
                </c:pt>
                <c:pt idx="9421">
                  <c:v>-2.39999698E-2</c:v>
                </c:pt>
                <c:pt idx="9422">
                  <c:v>-7.9999696000000106E-3</c:v>
                </c:pt>
                <c:pt idx="9423">
                  <c:v>-7.9999696000000106E-3</c:v>
                </c:pt>
                <c:pt idx="9424">
                  <c:v>3.0517578700000058E-8</c:v>
                </c:pt>
                <c:pt idx="9425">
                  <c:v>-3.1999970000000037E-2</c:v>
                </c:pt>
                <c:pt idx="9426">
                  <c:v>-1.5999969700000005E-2</c:v>
                </c:pt>
                <c:pt idx="9427">
                  <c:v>-1.5999969700000005E-2</c:v>
                </c:pt>
                <c:pt idx="9428">
                  <c:v>-1.5999969700000005E-2</c:v>
                </c:pt>
                <c:pt idx="9429">
                  <c:v>-2.39999698E-2</c:v>
                </c:pt>
                <c:pt idx="9430">
                  <c:v>-2.39999698E-2</c:v>
                </c:pt>
                <c:pt idx="9431">
                  <c:v>-1.5999969700000005E-2</c:v>
                </c:pt>
                <c:pt idx="9432">
                  <c:v>8.0000306400000044E-3</c:v>
                </c:pt>
                <c:pt idx="9433">
                  <c:v>-2.39999698E-2</c:v>
                </c:pt>
                <c:pt idx="9434">
                  <c:v>-1.5999969700000005E-2</c:v>
                </c:pt>
                <c:pt idx="9435">
                  <c:v>-1.5999969700000005E-2</c:v>
                </c:pt>
                <c:pt idx="9436">
                  <c:v>-1.5999969700000005E-2</c:v>
                </c:pt>
                <c:pt idx="9437">
                  <c:v>3.0517578700000058E-8</c:v>
                </c:pt>
                <c:pt idx="9438">
                  <c:v>-2.39999698E-2</c:v>
                </c:pt>
                <c:pt idx="9439">
                  <c:v>-3.1999970000000037E-2</c:v>
                </c:pt>
                <c:pt idx="9440">
                  <c:v>-1.5999969700000005E-2</c:v>
                </c:pt>
                <c:pt idx="9441">
                  <c:v>-1.5999969700000005E-2</c:v>
                </c:pt>
                <c:pt idx="9442">
                  <c:v>-1.5999969700000005E-2</c:v>
                </c:pt>
                <c:pt idx="9443">
                  <c:v>-1.5999969700000005E-2</c:v>
                </c:pt>
                <c:pt idx="9444">
                  <c:v>-1.5999969700000005E-2</c:v>
                </c:pt>
                <c:pt idx="9445">
                  <c:v>-7.9999696000000106E-3</c:v>
                </c:pt>
                <c:pt idx="9446">
                  <c:v>-1.5999969700000005E-2</c:v>
                </c:pt>
                <c:pt idx="9447">
                  <c:v>-7.9999696000000106E-3</c:v>
                </c:pt>
                <c:pt idx="9448">
                  <c:v>-1.5999969700000005E-2</c:v>
                </c:pt>
                <c:pt idx="9449">
                  <c:v>-1.5999969700000005E-2</c:v>
                </c:pt>
                <c:pt idx="9450">
                  <c:v>-1.5999969700000005E-2</c:v>
                </c:pt>
                <c:pt idx="9451">
                  <c:v>-3.9999970100000032E-2</c:v>
                </c:pt>
                <c:pt idx="9452">
                  <c:v>-2.39999698E-2</c:v>
                </c:pt>
                <c:pt idx="9453">
                  <c:v>-2.39999698E-2</c:v>
                </c:pt>
                <c:pt idx="9454">
                  <c:v>-1.5999969700000005E-2</c:v>
                </c:pt>
                <c:pt idx="9455">
                  <c:v>-3.1999970000000037E-2</c:v>
                </c:pt>
                <c:pt idx="9456">
                  <c:v>-2.39999698E-2</c:v>
                </c:pt>
                <c:pt idx="9457">
                  <c:v>-1.5999969700000005E-2</c:v>
                </c:pt>
                <c:pt idx="9458">
                  <c:v>-1.5999969700000005E-2</c:v>
                </c:pt>
                <c:pt idx="9459">
                  <c:v>-2.39999698E-2</c:v>
                </c:pt>
                <c:pt idx="9460">
                  <c:v>-2.39999698E-2</c:v>
                </c:pt>
                <c:pt idx="9461">
                  <c:v>-1.5999969700000005E-2</c:v>
                </c:pt>
                <c:pt idx="9462">
                  <c:v>-2.39999698E-2</c:v>
                </c:pt>
                <c:pt idx="9463">
                  <c:v>-7.9999696000000106E-3</c:v>
                </c:pt>
                <c:pt idx="9464">
                  <c:v>-7.9999696000000106E-3</c:v>
                </c:pt>
                <c:pt idx="9465">
                  <c:v>-7.9999696000000106E-3</c:v>
                </c:pt>
                <c:pt idx="9466">
                  <c:v>-2.39999698E-2</c:v>
                </c:pt>
                <c:pt idx="9467">
                  <c:v>-2.39999698E-2</c:v>
                </c:pt>
                <c:pt idx="9468">
                  <c:v>-7.9999696000000106E-3</c:v>
                </c:pt>
                <c:pt idx="9469">
                  <c:v>3.0517578700000058E-8</c:v>
                </c:pt>
                <c:pt idx="9470">
                  <c:v>-7.9999696000000106E-3</c:v>
                </c:pt>
                <c:pt idx="9471">
                  <c:v>-1.5999969700000005E-2</c:v>
                </c:pt>
                <c:pt idx="9472">
                  <c:v>-1.5999969700000005E-2</c:v>
                </c:pt>
                <c:pt idx="9473">
                  <c:v>3.0517578700000058E-8</c:v>
                </c:pt>
                <c:pt idx="9474">
                  <c:v>-1.5999969700000005E-2</c:v>
                </c:pt>
                <c:pt idx="9475">
                  <c:v>-7.9999696000000106E-3</c:v>
                </c:pt>
                <c:pt idx="9476">
                  <c:v>-2.39999698E-2</c:v>
                </c:pt>
                <c:pt idx="9477">
                  <c:v>-7.9999696000000106E-3</c:v>
                </c:pt>
                <c:pt idx="9478">
                  <c:v>-2.39999698E-2</c:v>
                </c:pt>
                <c:pt idx="9479">
                  <c:v>-1.5999969700000005E-2</c:v>
                </c:pt>
                <c:pt idx="9480">
                  <c:v>3.0517578700000058E-8</c:v>
                </c:pt>
                <c:pt idx="9481">
                  <c:v>-1.5999969700000005E-2</c:v>
                </c:pt>
                <c:pt idx="9482">
                  <c:v>-7.9999696000000106E-3</c:v>
                </c:pt>
                <c:pt idx="9483">
                  <c:v>-7.9999696000000106E-3</c:v>
                </c:pt>
                <c:pt idx="9484">
                  <c:v>-2.39999698E-2</c:v>
                </c:pt>
                <c:pt idx="9485">
                  <c:v>-7.9999696000000106E-3</c:v>
                </c:pt>
                <c:pt idx="9486">
                  <c:v>-7.9999696000000106E-3</c:v>
                </c:pt>
                <c:pt idx="9487">
                  <c:v>3.0517578700000058E-8</c:v>
                </c:pt>
                <c:pt idx="9488">
                  <c:v>-2.39999698E-2</c:v>
                </c:pt>
                <c:pt idx="9489">
                  <c:v>-7.9999696000000106E-3</c:v>
                </c:pt>
                <c:pt idx="9490">
                  <c:v>-2.39999698E-2</c:v>
                </c:pt>
                <c:pt idx="9491">
                  <c:v>-7.9999696000000106E-3</c:v>
                </c:pt>
                <c:pt idx="9492">
                  <c:v>-2.39999698E-2</c:v>
                </c:pt>
                <c:pt idx="9493">
                  <c:v>-7.9999696000000106E-3</c:v>
                </c:pt>
                <c:pt idx="9494">
                  <c:v>3.0517578700000058E-8</c:v>
                </c:pt>
                <c:pt idx="9495">
                  <c:v>-1.5999969700000005E-2</c:v>
                </c:pt>
                <c:pt idx="9496">
                  <c:v>-7.9999696000000106E-3</c:v>
                </c:pt>
                <c:pt idx="9497">
                  <c:v>-2.39999698E-2</c:v>
                </c:pt>
                <c:pt idx="9498">
                  <c:v>-7.9999696000000106E-3</c:v>
                </c:pt>
                <c:pt idx="9499">
                  <c:v>-2.39999698E-2</c:v>
                </c:pt>
                <c:pt idx="9500">
                  <c:v>-2.39999698E-2</c:v>
                </c:pt>
                <c:pt idx="9501">
                  <c:v>-2.39999698E-2</c:v>
                </c:pt>
                <c:pt idx="9502">
                  <c:v>-1.5999969700000005E-2</c:v>
                </c:pt>
                <c:pt idx="9503">
                  <c:v>-1.5999969700000005E-2</c:v>
                </c:pt>
                <c:pt idx="9504">
                  <c:v>-3.1999970000000037E-2</c:v>
                </c:pt>
                <c:pt idx="9505">
                  <c:v>-1.5999969700000005E-2</c:v>
                </c:pt>
                <c:pt idx="9506">
                  <c:v>-3.1999970000000037E-2</c:v>
                </c:pt>
                <c:pt idx="9507">
                  <c:v>-2.39999698E-2</c:v>
                </c:pt>
                <c:pt idx="9508">
                  <c:v>-1.5999969700000005E-2</c:v>
                </c:pt>
                <c:pt idx="9509">
                  <c:v>-7.9999696000000106E-3</c:v>
                </c:pt>
                <c:pt idx="9510">
                  <c:v>-1.5999969700000005E-2</c:v>
                </c:pt>
                <c:pt idx="9511">
                  <c:v>-7.9999696000000106E-3</c:v>
                </c:pt>
                <c:pt idx="9512">
                  <c:v>-2.39999698E-2</c:v>
                </c:pt>
                <c:pt idx="9513">
                  <c:v>-3.1999970000000037E-2</c:v>
                </c:pt>
                <c:pt idx="9514">
                  <c:v>-7.9999696000000106E-3</c:v>
                </c:pt>
                <c:pt idx="9515">
                  <c:v>-3.9999970100000032E-2</c:v>
                </c:pt>
                <c:pt idx="9516">
                  <c:v>-7.9999696000000106E-3</c:v>
                </c:pt>
                <c:pt idx="9517">
                  <c:v>-2.39999698E-2</c:v>
                </c:pt>
                <c:pt idx="9518">
                  <c:v>-1.5999969700000005E-2</c:v>
                </c:pt>
                <c:pt idx="9519">
                  <c:v>-7.9999696000000106E-3</c:v>
                </c:pt>
                <c:pt idx="9520">
                  <c:v>-7.9999696000000106E-3</c:v>
                </c:pt>
                <c:pt idx="9521">
                  <c:v>-1.5999969700000005E-2</c:v>
                </c:pt>
                <c:pt idx="9522">
                  <c:v>-1.5999969700000005E-2</c:v>
                </c:pt>
                <c:pt idx="9523">
                  <c:v>-2.39999698E-2</c:v>
                </c:pt>
                <c:pt idx="9524">
                  <c:v>-2.39999698E-2</c:v>
                </c:pt>
                <c:pt idx="9525">
                  <c:v>-3.9999970100000032E-2</c:v>
                </c:pt>
                <c:pt idx="9526">
                  <c:v>-7.9999696000000106E-3</c:v>
                </c:pt>
                <c:pt idx="9527">
                  <c:v>-7.9999696000000106E-3</c:v>
                </c:pt>
                <c:pt idx="9528">
                  <c:v>-7.9999696000000106E-3</c:v>
                </c:pt>
                <c:pt idx="9529">
                  <c:v>-7.9999696000000106E-3</c:v>
                </c:pt>
                <c:pt idx="9530">
                  <c:v>-2.39999698E-2</c:v>
                </c:pt>
                <c:pt idx="9531">
                  <c:v>-7.9999696000000106E-3</c:v>
                </c:pt>
                <c:pt idx="9532">
                  <c:v>-1.5999969700000005E-2</c:v>
                </c:pt>
                <c:pt idx="9533">
                  <c:v>-7.9999696000000106E-3</c:v>
                </c:pt>
                <c:pt idx="9534">
                  <c:v>-2.39999698E-2</c:v>
                </c:pt>
                <c:pt idx="9535">
                  <c:v>-1.5999969700000005E-2</c:v>
                </c:pt>
                <c:pt idx="9536">
                  <c:v>-1.5999969700000005E-2</c:v>
                </c:pt>
                <c:pt idx="9537">
                  <c:v>-1.5999969700000005E-2</c:v>
                </c:pt>
                <c:pt idx="9538">
                  <c:v>-1.5999969700000005E-2</c:v>
                </c:pt>
                <c:pt idx="9539">
                  <c:v>-1.5999969700000005E-2</c:v>
                </c:pt>
                <c:pt idx="9540">
                  <c:v>-1.5999969700000005E-2</c:v>
                </c:pt>
                <c:pt idx="9541">
                  <c:v>-2.39999698E-2</c:v>
                </c:pt>
                <c:pt idx="9542">
                  <c:v>3.0517578700000058E-8</c:v>
                </c:pt>
                <c:pt idx="9543">
                  <c:v>-7.9999696000000106E-3</c:v>
                </c:pt>
                <c:pt idx="9544">
                  <c:v>-7.9999696000000106E-3</c:v>
                </c:pt>
                <c:pt idx="9545">
                  <c:v>-7.9999696000000106E-3</c:v>
                </c:pt>
                <c:pt idx="9546">
                  <c:v>-1.5999969700000005E-2</c:v>
                </c:pt>
                <c:pt idx="9547">
                  <c:v>-1.5999969700000005E-2</c:v>
                </c:pt>
                <c:pt idx="9548">
                  <c:v>-1.5999969700000005E-2</c:v>
                </c:pt>
                <c:pt idx="9549">
                  <c:v>-7.9999696000000106E-3</c:v>
                </c:pt>
                <c:pt idx="9550">
                  <c:v>-2.39999698E-2</c:v>
                </c:pt>
                <c:pt idx="9551">
                  <c:v>3.0517578700000058E-8</c:v>
                </c:pt>
                <c:pt idx="9552">
                  <c:v>-7.9999696000000106E-3</c:v>
                </c:pt>
                <c:pt idx="9553">
                  <c:v>-1.5999969700000005E-2</c:v>
                </c:pt>
                <c:pt idx="9554">
                  <c:v>-3.1999970000000037E-2</c:v>
                </c:pt>
                <c:pt idx="9555">
                  <c:v>-1.5999969700000005E-2</c:v>
                </c:pt>
                <c:pt idx="9556">
                  <c:v>-7.9999696000000106E-3</c:v>
                </c:pt>
                <c:pt idx="9557">
                  <c:v>-1.5999969700000005E-2</c:v>
                </c:pt>
                <c:pt idx="9558">
                  <c:v>-1.5999969700000005E-2</c:v>
                </c:pt>
                <c:pt idx="9559">
                  <c:v>-3.1999970000000037E-2</c:v>
                </c:pt>
                <c:pt idx="9560">
                  <c:v>-3.9999970100000032E-2</c:v>
                </c:pt>
                <c:pt idx="9561">
                  <c:v>-2.39999698E-2</c:v>
                </c:pt>
                <c:pt idx="9562">
                  <c:v>-7.9999696000000106E-3</c:v>
                </c:pt>
                <c:pt idx="9563">
                  <c:v>-7.9999696000000106E-3</c:v>
                </c:pt>
                <c:pt idx="9564">
                  <c:v>3.0517578700000058E-8</c:v>
                </c:pt>
                <c:pt idx="9565">
                  <c:v>-7.9999696000000106E-3</c:v>
                </c:pt>
                <c:pt idx="9566">
                  <c:v>8.0000306400000044E-3</c:v>
                </c:pt>
                <c:pt idx="9567">
                  <c:v>-2.39999698E-2</c:v>
                </c:pt>
                <c:pt idx="9568">
                  <c:v>-1.5999969700000005E-2</c:v>
                </c:pt>
                <c:pt idx="9569">
                  <c:v>-1.5999969700000005E-2</c:v>
                </c:pt>
                <c:pt idx="9570">
                  <c:v>-7.9999696000000106E-3</c:v>
                </c:pt>
                <c:pt idx="9571">
                  <c:v>-7.9999696000000106E-3</c:v>
                </c:pt>
                <c:pt idx="9572">
                  <c:v>-1.5999969700000005E-2</c:v>
                </c:pt>
                <c:pt idx="9573">
                  <c:v>-7.9999696000000106E-3</c:v>
                </c:pt>
                <c:pt idx="9574">
                  <c:v>-1.5999969700000005E-2</c:v>
                </c:pt>
                <c:pt idx="9575">
                  <c:v>-7.9999696000000106E-3</c:v>
                </c:pt>
                <c:pt idx="9576">
                  <c:v>-7.9999696000000106E-3</c:v>
                </c:pt>
                <c:pt idx="9577">
                  <c:v>-1.5999969700000005E-2</c:v>
                </c:pt>
                <c:pt idx="9578">
                  <c:v>-1.5999969700000005E-2</c:v>
                </c:pt>
                <c:pt idx="9579">
                  <c:v>3.0517578700000058E-8</c:v>
                </c:pt>
                <c:pt idx="9580">
                  <c:v>-1.5999969700000005E-2</c:v>
                </c:pt>
                <c:pt idx="9581">
                  <c:v>-1.5999969700000005E-2</c:v>
                </c:pt>
                <c:pt idx="9582">
                  <c:v>-2.39999698E-2</c:v>
                </c:pt>
                <c:pt idx="9583">
                  <c:v>-2.39999698E-2</c:v>
                </c:pt>
                <c:pt idx="9584">
                  <c:v>-1.5999969700000005E-2</c:v>
                </c:pt>
                <c:pt idx="9585">
                  <c:v>-1.5999969700000005E-2</c:v>
                </c:pt>
                <c:pt idx="9586">
                  <c:v>-7.9999696000000106E-3</c:v>
                </c:pt>
                <c:pt idx="9587">
                  <c:v>-7.9999696000000106E-3</c:v>
                </c:pt>
                <c:pt idx="9588">
                  <c:v>-7.9999696000000106E-3</c:v>
                </c:pt>
                <c:pt idx="9589">
                  <c:v>-7.9999696000000106E-3</c:v>
                </c:pt>
                <c:pt idx="9590">
                  <c:v>-7.9999696000000106E-3</c:v>
                </c:pt>
                <c:pt idx="9591">
                  <c:v>-1.5999969700000005E-2</c:v>
                </c:pt>
                <c:pt idx="9592">
                  <c:v>3.0517578700000058E-8</c:v>
                </c:pt>
                <c:pt idx="9593">
                  <c:v>-1.5999969700000005E-2</c:v>
                </c:pt>
                <c:pt idx="9594">
                  <c:v>-2.39999698E-2</c:v>
                </c:pt>
                <c:pt idx="9595">
                  <c:v>-2.39999698E-2</c:v>
                </c:pt>
                <c:pt idx="9596">
                  <c:v>-3.9999970100000032E-2</c:v>
                </c:pt>
                <c:pt idx="9597">
                  <c:v>3.0517578700000058E-8</c:v>
                </c:pt>
                <c:pt idx="9598">
                  <c:v>-1.5999969700000005E-2</c:v>
                </c:pt>
                <c:pt idx="9599">
                  <c:v>-1.5999969700000005E-2</c:v>
                </c:pt>
                <c:pt idx="9600">
                  <c:v>-3.1999970000000037E-2</c:v>
                </c:pt>
                <c:pt idx="9601">
                  <c:v>-7.9999696000000106E-3</c:v>
                </c:pt>
                <c:pt idx="9602">
                  <c:v>-3.1999970000000037E-2</c:v>
                </c:pt>
                <c:pt idx="9603">
                  <c:v>-1.5999969700000005E-2</c:v>
                </c:pt>
                <c:pt idx="9604">
                  <c:v>-7.9999696000000106E-3</c:v>
                </c:pt>
                <c:pt idx="9605">
                  <c:v>-1.5999969700000005E-2</c:v>
                </c:pt>
                <c:pt idx="9606">
                  <c:v>-7.9999696000000106E-3</c:v>
                </c:pt>
                <c:pt idx="9607">
                  <c:v>-1.5999969700000005E-2</c:v>
                </c:pt>
                <c:pt idx="9608">
                  <c:v>-2.39999698E-2</c:v>
                </c:pt>
                <c:pt idx="9609">
                  <c:v>-7.9999696000000106E-3</c:v>
                </c:pt>
                <c:pt idx="9610">
                  <c:v>8.0000306400000044E-3</c:v>
                </c:pt>
                <c:pt idx="9611">
                  <c:v>-1.5999969700000005E-2</c:v>
                </c:pt>
                <c:pt idx="9612">
                  <c:v>-1.5999969700000005E-2</c:v>
                </c:pt>
                <c:pt idx="9613">
                  <c:v>-7.9999696000000106E-3</c:v>
                </c:pt>
                <c:pt idx="9614">
                  <c:v>-1.5999969700000005E-2</c:v>
                </c:pt>
                <c:pt idx="9615">
                  <c:v>-2.39999698E-2</c:v>
                </c:pt>
                <c:pt idx="9616">
                  <c:v>-3.1999970000000037E-2</c:v>
                </c:pt>
                <c:pt idx="9617">
                  <c:v>-7.9999696000000106E-3</c:v>
                </c:pt>
                <c:pt idx="9618">
                  <c:v>-7.9999696000000106E-3</c:v>
                </c:pt>
                <c:pt idx="9619">
                  <c:v>-1.5999969700000005E-2</c:v>
                </c:pt>
                <c:pt idx="9620">
                  <c:v>-7.9999696000000106E-3</c:v>
                </c:pt>
                <c:pt idx="9621">
                  <c:v>-2.39999698E-2</c:v>
                </c:pt>
                <c:pt idx="9622">
                  <c:v>-2.39999698E-2</c:v>
                </c:pt>
                <c:pt idx="9623">
                  <c:v>-1.5999969700000005E-2</c:v>
                </c:pt>
                <c:pt idx="9624">
                  <c:v>-7.9999696000000106E-3</c:v>
                </c:pt>
                <c:pt idx="9625">
                  <c:v>-7.9999696000000106E-3</c:v>
                </c:pt>
                <c:pt idx="9626">
                  <c:v>-7.9999696000000106E-3</c:v>
                </c:pt>
                <c:pt idx="9627">
                  <c:v>-2.39999698E-2</c:v>
                </c:pt>
                <c:pt idx="9628">
                  <c:v>-1.5999969700000005E-2</c:v>
                </c:pt>
                <c:pt idx="9629">
                  <c:v>-2.39999698E-2</c:v>
                </c:pt>
                <c:pt idx="9630">
                  <c:v>-2.39999698E-2</c:v>
                </c:pt>
                <c:pt idx="9631">
                  <c:v>-7.9999696000000106E-3</c:v>
                </c:pt>
                <c:pt idx="9632">
                  <c:v>-3.9999970100000032E-2</c:v>
                </c:pt>
                <c:pt idx="9633">
                  <c:v>-1.5999969700000005E-2</c:v>
                </c:pt>
                <c:pt idx="9634">
                  <c:v>1.6000030800000016E-2</c:v>
                </c:pt>
                <c:pt idx="9635">
                  <c:v>-1.5999969700000005E-2</c:v>
                </c:pt>
                <c:pt idx="9636">
                  <c:v>-7.9999696000000106E-3</c:v>
                </c:pt>
                <c:pt idx="9637">
                  <c:v>-7.9999696000000106E-3</c:v>
                </c:pt>
                <c:pt idx="9638">
                  <c:v>-7.9999696000000106E-3</c:v>
                </c:pt>
                <c:pt idx="9639">
                  <c:v>-3.1999970000000037E-2</c:v>
                </c:pt>
                <c:pt idx="9640">
                  <c:v>-7.9999696000000106E-3</c:v>
                </c:pt>
                <c:pt idx="9641">
                  <c:v>-1.5999969700000005E-2</c:v>
                </c:pt>
                <c:pt idx="9642">
                  <c:v>-1.5999969700000005E-2</c:v>
                </c:pt>
                <c:pt idx="9643">
                  <c:v>-7.9999696000000106E-3</c:v>
                </c:pt>
                <c:pt idx="9644">
                  <c:v>-7.9999696000000106E-3</c:v>
                </c:pt>
                <c:pt idx="9645">
                  <c:v>-3.1999970000000037E-2</c:v>
                </c:pt>
                <c:pt idx="9646">
                  <c:v>-7.9999696000000106E-3</c:v>
                </c:pt>
                <c:pt idx="9647">
                  <c:v>-2.39999698E-2</c:v>
                </c:pt>
                <c:pt idx="9648">
                  <c:v>-7.9999696000000106E-3</c:v>
                </c:pt>
                <c:pt idx="9649">
                  <c:v>-7.9999696000000106E-3</c:v>
                </c:pt>
                <c:pt idx="9650">
                  <c:v>-7.9999696000000106E-3</c:v>
                </c:pt>
                <c:pt idx="9651">
                  <c:v>3.0517578700000058E-8</c:v>
                </c:pt>
                <c:pt idx="9652">
                  <c:v>-2.39999698E-2</c:v>
                </c:pt>
                <c:pt idx="9653">
                  <c:v>-7.9999696000000106E-3</c:v>
                </c:pt>
                <c:pt idx="9654">
                  <c:v>-1.5999969700000005E-2</c:v>
                </c:pt>
                <c:pt idx="9655">
                  <c:v>-1.5999969700000005E-2</c:v>
                </c:pt>
                <c:pt idx="9656">
                  <c:v>3.0517578700000058E-8</c:v>
                </c:pt>
                <c:pt idx="9657">
                  <c:v>8.0000306400000044E-3</c:v>
                </c:pt>
                <c:pt idx="9658">
                  <c:v>-7.9999696000000106E-3</c:v>
                </c:pt>
                <c:pt idx="9659">
                  <c:v>-1.5999969700000005E-2</c:v>
                </c:pt>
                <c:pt idx="9660">
                  <c:v>-3.1999970000000037E-2</c:v>
                </c:pt>
                <c:pt idx="9661">
                  <c:v>-1.5999969700000005E-2</c:v>
                </c:pt>
                <c:pt idx="9662">
                  <c:v>-2.39999698E-2</c:v>
                </c:pt>
                <c:pt idx="9663">
                  <c:v>3.0517578700000058E-8</c:v>
                </c:pt>
                <c:pt idx="9664">
                  <c:v>-1.5999969700000005E-2</c:v>
                </c:pt>
                <c:pt idx="9665">
                  <c:v>-7.9999696000000106E-3</c:v>
                </c:pt>
                <c:pt idx="9666">
                  <c:v>-7.9999696000000106E-3</c:v>
                </c:pt>
                <c:pt idx="9667">
                  <c:v>-7.9999696000000106E-3</c:v>
                </c:pt>
                <c:pt idx="9668">
                  <c:v>-2.39999698E-2</c:v>
                </c:pt>
                <c:pt idx="9669">
                  <c:v>-7.9999696000000106E-3</c:v>
                </c:pt>
                <c:pt idx="9670">
                  <c:v>-2.39999698E-2</c:v>
                </c:pt>
                <c:pt idx="9671">
                  <c:v>-2.39999698E-2</c:v>
                </c:pt>
                <c:pt idx="9672">
                  <c:v>-1.5999969700000005E-2</c:v>
                </c:pt>
                <c:pt idx="9673">
                  <c:v>-7.9999696000000106E-3</c:v>
                </c:pt>
                <c:pt idx="9674">
                  <c:v>3.0517578700000058E-8</c:v>
                </c:pt>
                <c:pt idx="9675">
                  <c:v>-1.5999969700000005E-2</c:v>
                </c:pt>
                <c:pt idx="9676">
                  <c:v>-7.9999696000000106E-3</c:v>
                </c:pt>
                <c:pt idx="9677">
                  <c:v>-1.5999969700000005E-2</c:v>
                </c:pt>
                <c:pt idx="9678">
                  <c:v>-7.9999696000000106E-3</c:v>
                </c:pt>
                <c:pt idx="9679">
                  <c:v>-1.5999969700000005E-2</c:v>
                </c:pt>
                <c:pt idx="9680">
                  <c:v>-3.1999970000000037E-2</c:v>
                </c:pt>
                <c:pt idx="9681">
                  <c:v>-1.5999969700000005E-2</c:v>
                </c:pt>
                <c:pt idx="9682">
                  <c:v>-2.39999698E-2</c:v>
                </c:pt>
                <c:pt idx="9683">
                  <c:v>-2.39999698E-2</c:v>
                </c:pt>
                <c:pt idx="9684">
                  <c:v>-1.5999969700000005E-2</c:v>
                </c:pt>
                <c:pt idx="9685">
                  <c:v>-1.5999969700000005E-2</c:v>
                </c:pt>
                <c:pt idx="9686">
                  <c:v>-2.39999698E-2</c:v>
                </c:pt>
                <c:pt idx="9687">
                  <c:v>-1.5999969700000005E-2</c:v>
                </c:pt>
                <c:pt idx="9688">
                  <c:v>3.0517578700000058E-8</c:v>
                </c:pt>
                <c:pt idx="9689">
                  <c:v>-3.1999970000000037E-2</c:v>
                </c:pt>
                <c:pt idx="9690">
                  <c:v>-2.39999698E-2</c:v>
                </c:pt>
                <c:pt idx="9691">
                  <c:v>3.0517578700000058E-8</c:v>
                </c:pt>
                <c:pt idx="9692">
                  <c:v>3.0517578700000058E-8</c:v>
                </c:pt>
                <c:pt idx="9693">
                  <c:v>-2.39999698E-2</c:v>
                </c:pt>
                <c:pt idx="9694">
                  <c:v>3.0517578700000058E-8</c:v>
                </c:pt>
                <c:pt idx="9695">
                  <c:v>-1.5999969700000005E-2</c:v>
                </c:pt>
                <c:pt idx="9696">
                  <c:v>-7.9999696000000106E-3</c:v>
                </c:pt>
                <c:pt idx="9697">
                  <c:v>-3.1999970000000037E-2</c:v>
                </c:pt>
                <c:pt idx="9698">
                  <c:v>-2.39999698E-2</c:v>
                </c:pt>
                <c:pt idx="9699">
                  <c:v>-1.5999969700000005E-2</c:v>
                </c:pt>
                <c:pt idx="9700">
                  <c:v>-7.9999696000000106E-3</c:v>
                </c:pt>
                <c:pt idx="9701">
                  <c:v>-1.5999969700000005E-2</c:v>
                </c:pt>
                <c:pt idx="9702">
                  <c:v>-7.9999696000000106E-3</c:v>
                </c:pt>
                <c:pt idx="9703">
                  <c:v>-7.9999696000000106E-3</c:v>
                </c:pt>
                <c:pt idx="9704">
                  <c:v>3.0517578700000058E-8</c:v>
                </c:pt>
                <c:pt idx="9705">
                  <c:v>-7.9999696000000106E-3</c:v>
                </c:pt>
                <c:pt idx="9706">
                  <c:v>-7.9999696000000106E-3</c:v>
                </c:pt>
                <c:pt idx="9707">
                  <c:v>-1.5999969700000005E-2</c:v>
                </c:pt>
                <c:pt idx="9708">
                  <c:v>-2.39999698E-2</c:v>
                </c:pt>
                <c:pt idx="9709">
                  <c:v>3.0517578700000058E-8</c:v>
                </c:pt>
                <c:pt idx="9710">
                  <c:v>-7.9999696000000106E-3</c:v>
                </c:pt>
                <c:pt idx="9711">
                  <c:v>-7.9999696000000106E-3</c:v>
                </c:pt>
                <c:pt idx="9712">
                  <c:v>-7.9999696000000106E-3</c:v>
                </c:pt>
                <c:pt idx="9713">
                  <c:v>-1.5999969700000005E-2</c:v>
                </c:pt>
                <c:pt idx="9714">
                  <c:v>-1.5999969700000005E-2</c:v>
                </c:pt>
                <c:pt idx="9715">
                  <c:v>-7.9999696000000106E-3</c:v>
                </c:pt>
                <c:pt idx="9716">
                  <c:v>-7.9999696000000106E-3</c:v>
                </c:pt>
                <c:pt idx="9717">
                  <c:v>3.0517578700000058E-8</c:v>
                </c:pt>
                <c:pt idx="9718">
                  <c:v>8.0000306400000044E-3</c:v>
                </c:pt>
                <c:pt idx="9719">
                  <c:v>-2.39999698E-2</c:v>
                </c:pt>
                <c:pt idx="9720">
                  <c:v>-7.9999696000000106E-3</c:v>
                </c:pt>
                <c:pt idx="9721">
                  <c:v>-2.39999698E-2</c:v>
                </c:pt>
                <c:pt idx="9722">
                  <c:v>-7.9999696000000106E-3</c:v>
                </c:pt>
                <c:pt idx="9723">
                  <c:v>8.0000306400000044E-3</c:v>
                </c:pt>
                <c:pt idx="9724">
                  <c:v>8.0000306400000044E-3</c:v>
                </c:pt>
                <c:pt idx="9725">
                  <c:v>3.0517578700000058E-8</c:v>
                </c:pt>
                <c:pt idx="9726">
                  <c:v>3.0517578700000058E-8</c:v>
                </c:pt>
                <c:pt idx="9727">
                  <c:v>-7.9999696000000106E-3</c:v>
                </c:pt>
                <c:pt idx="9728">
                  <c:v>-2.39999698E-2</c:v>
                </c:pt>
                <c:pt idx="9729">
                  <c:v>-7.9999696000000106E-3</c:v>
                </c:pt>
                <c:pt idx="9730">
                  <c:v>-1.5999969700000005E-2</c:v>
                </c:pt>
                <c:pt idx="9731">
                  <c:v>-3.9999970100000032E-2</c:v>
                </c:pt>
                <c:pt idx="9732">
                  <c:v>-7.9999696000000106E-3</c:v>
                </c:pt>
                <c:pt idx="9733">
                  <c:v>-7.9999696000000106E-3</c:v>
                </c:pt>
                <c:pt idx="9734">
                  <c:v>-7.9999696000000106E-3</c:v>
                </c:pt>
                <c:pt idx="9735">
                  <c:v>-2.39999698E-2</c:v>
                </c:pt>
                <c:pt idx="9736">
                  <c:v>-7.9999696000000106E-3</c:v>
                </c:pt>
                <c:pt idx="9737">
                  <c:v>-1.5999969700000005E-2</c:v>
                </c:pt>
                <c:pt idx="9738">
                  <c:v>-7.9999696000000106E-3</c:v>
                </c:pt>
                <c:pt idx="9739">
                  <c:v>-1.5999969700000005E-2</c:v>
                </c:pt>
                <c:pt idx="9740">
                  <c:v>-1.5999969700000005E-2</c:v>
                </c:pt>
                <c:pt idx="9741">
                  <c:v>-1.5999969700000005E-2</c:v>
                </c:pt>
                <c:pt idx="9742">
                  <c:v>-7.9999696000000106E-3</c:v>
                </c:pt>
                <c:pt idx="9743">
                  <c:v>-7.9999696000000106E-3</c:v>
                </c:pt>
                <c:pt idx="9744">
                  <c:v>-7.9999696000000106E-3</c:v>
                </c:pt>
                <c:pt idx="9745">
                  <c:v>-1.5999969700000005E-2</c:v>
                </c:pt>
                <c:pt idx="9746">
                  <c:v>-1.5999969700000005E-2</c:v>
                </c:pt>
                <c:pt idx="9747">
                  <c:v>-1.5999969700000005E-2</c:v>
                </c:pt>
                <c:pt idx="9748">
                  <c:v>-1.5999969700000005E-2</c:v>
                </c:pt>
                <c:pt idx="9749">
                  <c:v>-2.39999698E-2</c:v>
                </c:pt>
                <c:pt idx="9750">
                  <c:v>-7.9999696000000106E-3</c:v>
                </c:pt>
                <c:pt idx="9751">
                  <c:v>-3.1999970000000037E-2</c:v>
                </c:pt>
                <c:pt idx="9752">
                  <c:v>-2.39999698E-2</c:v>
                </c:pt>
                <c:pt idx="9753">
                  <c:v>3.0517578700000058E-8</c:v>
                </c:pt>
                <c:pt idx="9754">
                  <c:v>-2.39999698E-2</c:v>
                </c:pt>
                <c:pt idx="9755">
                  <c:v>-7.9999696000000106E-3</c:v>
                </c:pt>
                <c:pt idx="9756">
                  <c:v>-7.9999696000000106E-3</c:v>
                </c:pt>
                <c:pt idx="9757">
                  <c:v>8.0000306400000044E-3</c:v>
                </c:pt>
                <c:pt idx="9758">
                  <c:v>3.0517578700000058E-8</c:v>
                </c:pt>
                <c:pt idx="9759">
                  <c:v>-1.5999969700000005E-2</c:v>
                </c:pt>
                <c:pt idx="9760">
                  <c:v>-1.5999969700000005E-2</c:v>
                </c:pt>
                <c:pt idx="9761">
                  <c:v>-2.39999698E-2</c:v>
                </c:pt>
                <c:pt idx="9762">
                  <c:v>-7.9999696000000106E-3</c:v>
                </c:pt>
                <c:pt idx="9763">
                  <c:v>-7.9999696000000106E-3</c:v>
                </c:pt>
                <c:pt idx="9764">
                  <c:v>-1.5999969700000005E-2</c:v>
                </c:pt>
                <c:pt idx="9765">
                  <c:v>-7.9999696000000106E-3</c:v>
                </c:pt>
                <c:pt idx="9766">
                  <c:v>-7.9999696000000106E-3</c:v>
                </c:pt>
                <c:pt idx="9767">
                  <c:v>-3.9999970100000032E-2</c:v>
                </c:pt>
                <c:pt idx="9768">
                  <c:v>-7.9999696000000106E-3</c:v>
                </c:pt>
                <c:pt idx="9769">
                  <c:v>-1.5999969700000005E-2</c:v>
                </c:pt>
                <c:pt idx="9770">
                  <c:v>-7.9999696000000106E-3</c:v>
                </c:pt>
                <c:pt idx="9771">
                  <c:v>3.0517578700000058E-8</c:v>
                </c:pt>
                <c:pt idx="9772">
                  <c:v>-7.9999696000000106E-3</c:v>
                </c:pt>
                <c:pt idx="9773">
                  <c:v>-7.9999696000000106E-3</c:v>
                </c:pt>
                <c:pt idx="9774">
                  <c:v>-1.5999969700000005E-2</c:v>
                </c:pt>
                <c:pt idx="9775">
                  <c:v>-1.5999969700000005E-2</c:v>
                </c:pt>
                <c:pt idx="9776">
                  <c:v>-2.39999698E-2</c:v>
                </c:pt>
                <c:pt idx="9777">
                  <c:v>-2.39999698E-2</c:v>
                </c:pt>
                <c:pt idx="9778">
                  <c:v>-2.39999698E-2</c:v>
                </c:pt>
                <c:pt idx="9779">
                  <c:v>-1.5999969700000005E-2</c:v>
                </c:pt>
                <c:pt idx="9780">
                  <c:v>-1.5999969700000005E-2</c:v>
                </c:pt>
                <c:pt idx="9781">
                  <c:v>-2.39999698E-2</c:v>
                </c:pt>
                <c:pt idx="9782">
                  <c:v>-2.39999698E-2</c:v>
                </c:pt>
                <c:pt idx="9783">
                  <c:v>-7.9999696000000106E-3</c:v>
                </c:pt>
                <c:pt idx="9784">
                  <c:v>-1.5999969700000005E-2</c:v>
                </c:pt>
                <c:pt idx="9785">
                  <c:v>-7.9999696000000106E-3</c:v>
                </c:pt>
                <c:pt idx="9786">
                  <c:v>-2.39999698E-2</c:v>
                </c:pt>
                <c:pt idx="9787">
                  <c:v>-2.39999698E-2</c:v>
                </c:pt>
                <c:pt idx="9788">
                  <c:v>-1.5999969700000005E-2</c:v>
                </c:pt>
                <c:pt idx="9789">
                  <c:v>-1.5999969700000005E-2</c:v>
                </c:pt>
                <c:pt idx="9790">
                  <c:v>3.0517578700000058E-8</c:v>
                </c:pt>
                <c:pt idx="9791">
                  <c:v>-2.39999698E-2</c:v>
                </c:pt>
                <c:pt idx="9792">
                  <c:v>-2.39999698E-2</c:v>
                </c:pt>
                <c:pt idx="9793">
                  <c:v>-1.5999969700000005E-2</c:v>
                </c:pt>
                <c:pt idx="9794">
                  <c:v>-7.9999696000000106E-3</c:v>
                </c:pt>
                <c:pt idx="9795">
                  <c:v>-1.5999969700000005E-2</c:v>
                </c:pt>
                <c:pt idx="9796">
                  <c:v>-1.5999969700000005E-2</c:v>
                </c:pt>
                <c:pt idx="9797">
                  <c:v>-7.9999696000000106E-3</c:v>
                </c:pt>
                <c:pt idx="9798">
                  <c:v>-2.39999698E-2</c:v>
                </c:pt>
                <c:pt idx="9799">
                  <c:v>-7.9999696000000106E-3</c:v>
                </c:pt>
                <c:pt idx="9800">
                  <c:v>-1.5999969700000005E-2</c:v>
                </c:pt>
                <c:pt idx="9801">
                  <c:v>-1.5999969700000005E-2</c:v>
                </c:pt>
                <c:pt idx="9802">
                  <c:v>-1.5999969700000005E-2</c:v>
                </c:pt>
                <c:pt idx="9803">
                  <c:v>-3.1999970000000037E-2</c:v>
                </c:pt>
                <c:pt idx="9804">
                  <c:v>-1.5999969700000005E-2</c:v>
                </c:pt>
                <c:pt idx="9805">
                  <c:v>-7.9999696000000106E-3</c:v>
                </c:pt>
                <c:pt idx="9806">
                  <c:v>-1.5999969700000005E-2</c:v>
                </c:pt>
                <c:pt idx="9807">
                  <c:v>-7.9999696000000106E-3</c:v>
                </c:pt>
                <c:pt idx="9808">
                  <c:v>-7.9999696000000106E-3</c:v>
                </c:pt>
                <c:pt idx="9809">
                  <c:v>-2.39999698E-2</c:v>
                </c:pt>
                <c:pt idx="9810">
                  <c:v>-1.5999969700000005E-2</c:v>
                </c:pt>
                <c:pt idx="9811">
                  <c:v>-7.9999696000000106E-3</c:v>
                </c:pt>
                <c:pt idx="9812">
                  <c:v>8.0000306400000044E-3</c:v>
                </c:pt>
                <c:pt idx="9813">
                  <c:v>-7.9999696000000106E-3</c:v>
                </c:pt>
                <c:pt idx="9814">
                  <c:v>-7.9999696000000106E-3</c:v>
                </c:pt>
                <c:pt idx="9815">
                  <c:v>3.0517578700000058E-8</c:v>
                </c:pt>
                <c:pt idx="9816">
                  <c:v>-2.39999698E-2</c:v>
                </c:pt>
                <c:pt idx="9817">
                  <c:v>-7.9999696000000106E-3</c:v>
                </c:pt>
                <c:pt idx="9818">
                  <c:v>-7.9999696000000106E-3</c:v>
                </c:pt>
                <c:pt idx="9819">
                  <c:v>-1.5999969700000005E-2</c:v>
                </c:pt>
                <c:pt idx="9820">
                  <c:v>-1.5999969700000005E-2</c:v>
                </c:pt>
                <c:pt idx="9821">
                  <c:v>-7.9999696000000106E-3</c:v>
                </c:pt>
                <c:pt idx="9822">
                  <c:v>-2.39999698E-2</c:v>
                </c:pt>
                <c:pt idx="9823">
                  <c:v>-1.5999969700000005E-2</c:v>
                </c:pt>
                <c:pt idx="9824">
                  <c:v>8.0000306400000044E-3</c:v>
                </c:pt>
                <c:pt idx="9825">
                  <c:v>3.0517578700000058E-8</c:v>
                </c:pt>
                <c:pt idx="9826">
                  <c:v>-3.1999970000000037E-2</c:v>
                </c:pt>
                <c:pt idx="9827">
                  <c:v>-2.39999698E-2</c:v>
                </c:pt>
                <c:pt idx="9828">
                  <c:v>-3.9999970100000032E-2</c:v>
                </c:pt>
                <c:pt idx="9829">
                  <c:v>3.0517578700000058E-8</c:v>
                </c:pt>
                <c:pt idx="9830">
                  <c:v>3.0517578700000058E-8</c:v>
                </c:pt>
                <c:pt idx="9831">
                  <c:v>3.0517578700000058E-8</c:v>
                </c:pt>
                <c:pt idx="9832">
                  <c:v>-1.5999969700000005E-2</c:v>
                </c:pt>
                <c:pt idx="9833">
                  <c:v>-7.9999696000000106E-3</c:v>
                </c:pt>
                <c:pt idx="9834">
                  <c:v>8.0000306400000044E-3</c:v>
                </c:pt>
                <c:pt idx="9835">
                  <c:v>-1.5999969700000005E-2</c:v>
                </c:pt>
                <c:pt idx="9836">
                  <c:v>-3.1999970000000037E-2</c:v>
                </c:pt>
                <c:pt idx="9837">
                  <c:v>-2.39999698E-2</c:v>
                </c:pt>
                <c:pt idx="9838">
                  <c:v>-2.39999698E-2</c:v>
                </c:pt>
                <c:pt idx="9839">
                  <c:v>-7.9999696000000106E-3</c:v>
                </c:pt>
                <c:pt idx="9840">
                  <c:v>-7.9999696000000106E-3</c:v>
                </c:pt>
                <c:pt idx="9841">
                  <c:v>-7.9999696000000106E-3</c:v>
                </c:pt>
                <c:pt idx="9842">
                  <c:v>-1.5999969700000005E-2</c:v>
                </c:pt>
                <c:pt idx="9843">
                  <c:v>-7.9999696000000106E-3</c:v>
                </c:pt>
                <c:pt idx="9844">
                  <c:v>-3.9999970100000032E-2</c:v>
                </c:pt>
                <c:pt idx="9845">
                  <c:v>-7.9999696000000106E-3</c:v>
                </c:pt>
                <c:pt idx="9846">
                  <c:v>-1.5999969700000005E-2</c:v>
                </c:pt>
                <c:pt idx="9847">
                  <c:v>-1.5999969700000005E-2</c:v>
                </c:pt>
                <c:pt idx="9848">
                  <c:v>-7.9999696000000106E-3</c:v>
                </c:pt>
                <c:pt idx="9849">
                  <c:v>-7.9999696000000106E-3</c:v>
                </c:pt>
                <c:pt idx="9850">
                  <c:v>-7.9999696000000106E-3</c:v>
                </c:pt>
                <c:pt idx="9851">
                  <c:v>-3.9999970100000032E-2</c:v>
                </c:pt>
                <c:pt idx="9852">
                  <c:v>-7.9999696000000106E-3</c:v>
                </c:pt>
                <c:pt idx="9853">
                  <c:v>-1.5999969700000005E-2</c:v>
                </c:pt>
                <c:pt idx="9854">
                  <c:v>-1.5999969700000005E-2</c:v>
                </c:pt>
                <c:pt idx="9855">
                  <c:v>-7.9999696000000106E-3</c:v>
                </c:pt>
                <c:pt idx="9856">
                  <c:v>3.0517578700000058E-8</c:v>
                </c:pt>
                <c:pt idx="9857">
                  <c:v>3.0517578700000058E-8</c:v>
                </c:pt>
                <c:pt idx="9858">
                  <c:v>-7.9999696000000106E-3</c:v>
                </c:pt>
                <c:pt idx="9859">
                  <c:v>-2.39999698E-2</c:v>
                </c:pt>
                <c:pt idx="9860">
                  <c:v>-7.9999696000000106E-3</c:v>
                </c:pt>
                <c:pt idx="9861">
                  <c:v>-1.5999969700000005E-2</c:v>
                </c:pt>
                <c:pt idx="9862">
                  <c:v>-7.9999696000000106E-3</c:v>
                </c:pt>
                <c:pt idx="9863">
                  <c:v>3.0517578700000058E-8</c:v>
                </c:pt>
                <c:pt idx="9864">
                  <c:v>-7.9999696000000106E-3</c:v>
                </c:pt>
                <c:pt idx="9865">
                  <c:v>-1.5999969700000005E-2</c:v>
                </c:pt>
                <c:pt idx="9866">
                  <c:v>8.0000306400000044E-3</c:v>
                </c:pt>
                <c:pt idx="9867">
                  <c:v>-7.9999696000000106E-3</c:v>
                </c:pt>
                <c:pt idx="9868">
                  <c:v>3.0517578700000058E-8</c:v>
                </c:pt>
                <c:pt idx="9869">
                  <c:v>3.0517578700000058E-8</c:v>
                </c:pt>
                <c:pt idx="9870">
                  <c:v>3.0517578700000058E-8</c:v>
                </c:pt>
                <c:pt idx="9871">
                  <c:v>-2.39999698E-2</c:v>
                </c:pt>
                <c:pt idx="9872">
                  <c:v>-1.5999969700000005E-2</c:v>
                </c:pt>
                <c:pt idx="9873">
                  <c:v>3.0517578700000058E-8</c:v>
                </c:pt>
                <c:pt idx="9874">
                  <c:v>-7.9999696000000106E-3</c:v>
                </c:pt>
                <c:pt idx="9875">
                  <c:v>-1.5999969700000005E-2</c:v>
                </c:pt>
                <c:pt idx="9876">
                  <c:v>-1.5999969700000005E-2</c:v>
                </c:pt>
                <c:pt idx="9877">
                  <c:v>-1.5999969700000005E-2</c:v>
                </c:pt>
                <c:pt idx="9878">
                  <c:v>3.0517578700000058E-8</c:v>
                </c:pt>
                <c:pt idx="9879">
                  <c:v>-7.9999696000000106E-3</c:v>
                </c:pt>
                <c:pt idx="9880">
                  <c:v>-1.5999969700000005E-2</c:v>
                </c:pt>
                <c:pt idx="9881">
                  <c:v>-2.39999698E-2</c:v>
                </c:pt>
                <c:pt idx="9882">
                  <c:v>3.0517578700000058E-8</c:v>
                </c:pt>
                <c:pt idx="9883">
                  <c:v>3.0517578700000058E-8</c:v>
                </c:pt>
                <c:pt idx="9884">
                  <c:v>-7.9999696000000106E-3</c:v>
                </c:pt>
                <c:pt idx="9885">
                  <c:v>-1.5999969700000005E-2</c:v>
                </c:pt>
                <c:pt idx="9886">
                  <c:v>-7.9999696000000106E-3</c:v>
                </c:pt>
                <c:pt idx="9887">
                  <c:v>-1.5999969700000005E-2</c:v>
                </c:pt>
                <c:pt idx="9888">
                  <c:v>-7.9999696000000106E-3</c:v>
                </c:pt>
                <c:pt idx="9889">
                  <c:v>-7.9999696000000106E-3</c:v>
                </c:pt>
                <c:pt idx="9890">
                  <c:v>-7.9999696000000106E-3</c:v>
                </c:pt>
                <c:pt idx="9891">
                  <c:v>-2.39999698E-2</c:v>
                </c:pt>
                <c:pt idx="9892">
                  <c:v>-7.9999696000000106E-3</c:v>
                </c:pt>
                <c:pt idx="9893">
                  <c:v>-7.9999696000000106E-3</c:v>
                </c:pt>
                <c:pt idx="9894">
                  <c:v>-3.1999970000000037E-2</c:v>
                </c:pt>
                <c:pt idx="9895">
                  <c:v>-7.9999696000000106E-3</c:v>
                </c:pt>
                <c:pt idx="9896">
                  <c:v>-7.9999696000000106E-3</c:v>
                </c:pt>
                <c:pt idx="9897">
                  <c:v>-1.5999969700000005E-2</c:v>
                </c:pt>
                <c:pt idx="9898">
                  <c:v>-1.5999969700000005E-2</c:v>
                </c:pt>
                <c:pt idx="9899">
                  <c:v>-2.39999698E-2</c:v>
                </c:pt>
                <c:pt idx="9900">
                  <c:v>-1.5999969700000005E-2</c:v>
                </c:pt>
                <c:pt idx="9901">
                  <c:v>-2.39999698E-2</c:v>
                </c:pt>
                <c:pt idx="9902">
                  <c:v>3.0517578700000058E-8</c:v>
                </c:pt>
                <c:pt idx="9903">
                  <c:v>-1.5999969700000005E-2</c:v>
                </c:pt>
                <c:pt idx="9904">
                  <c:v>-1.5999969700000005E-2</c:v>
                </c:pt>
                <c:pt idx="9905">
                  <c:v>-7.9999696000000106E-3</c:v>
                </c:pt>
                <c:pt idx="9906">
                  <c:v>3.0517578700000058E-8</c:v>
                </c:pt>
                <c:pt idx="9907">
                  <c:v>-2.39999698E-2</c:v>
                </c:pt>
                <c:pt idx="9908">
                  <c:v>-7.9999696000000106E-3</c:v>
                </c:pt>
                <c:pt idx="9909">
                  <c:v>-7.9999696000000106E-3</c:v>
                </c:pt>
                <c:pt idx="9910">
                  <c:v>-2.39999698E-2</c:v>
                </c:pt>
                <c:pt idx="9911">
                  <c:v>-3.1999970000000037E-2</c:v>
                </c:pt>
                <c:pt idx="9912">
                  <c:v>-1.5999969700000005E-2</c:v>
                </c:pt>
                <c:pt idx="9913">
                  <c:v>-1.5999969700000005E-2</c:v>
                </c:pt>
                <c:pt idx="9914">
                  <c:v>-7.9999696000000106E-3</c:v>
                </c:pt>
                <c:pt idx="9915">
                  <c:v>3.0517578700000058E-8</c:v>
                </c:pt>
                <c:pt idx="9916">
                  <c:v>-1.5999969700000005E-2</c:v>
                </c:pt>
                <c:pt idx="9917">
                  <c:v>3.0517578700000058E-8</c:v>
                </c:pt>
                <c:pt idx="9918">
                  <c:v>-1.5999969700000005E-2</c:v>
                </c:pt>
                <c:pt idx="9919">
                  <c:v>3.0517578700000058E-8</c:v>
                </c:pt>
                <c:pt idx="9920">
                  <c:v>-7.9999696000000106E-3</c:v>
                </c:pt>
                <c:pt idx="9921">
                  <c:v>-2.39999698E-2</c:v>
                </c:pt>
                <c:pt idx="9922">
                  <c:v>-2.39999698E-2</c:v>
                </c:pt>
                <c:pt idx="9923">
                  <c:v>-2.39999698E-2</c:v>
                </c:pt>
                <c:pt idx="9924">
                  <c:v>-1.5999969700000005E-2</c:v>
                </c:pt>
                <c:pt idx="9925">
                  <c:v>-1.5999969700000005E-2</c:v>
                </c:pt>
                <c:pt idx="9926">
                  <c:v>-1.5999969700000005E-2</c:v>
                </c:pt>
                <c:pt idx="9927">
                  <c:v>-7.9999696000000106E-3</c:v>
                </c:pt>
                <c:pt idx="9928">
                  <c:v>-7.9999696000000106E-3</c:v>
                </c:pt>
                <c:pt idx="9929">
                  <c:v>-2.39999698E-2</c:v>
                </c:pt>
                <c:pt idx="9930">
                  <c:v>-7.9999696000000106E-3</c:v>
                </c:pt>
                <c:pt idx="9931">
                  <c:v>-1.5999969700000005E-2</c:v>
                </c:pt>
                <c:pt idx="9932">
                  <c:v>-1.5999969700000005E-2</c:v>
                </c:pt>
                <c:pt idx="9933">
                  <c:v>-7.9999696000000106E-3</c:v>
                </c:pt>
                <c:pt idx="9934">
                  <c:v>-7.9999696000000106E-3</c:v>
                </c:pt>
                <c:pt idx="9935">
                  <c:v>-7.9999696000000106E-3</c:v>
                </c:pt>
                <c:pt idx="9936">
                  <c:v>-7.9999696000000106E-3</c:v>
                </c:pt>
                <c:pt idx="9937">
                  <c:v>-7.9999696000000106E-3</c:v>
                </c:pt>
                <c:pt idx="9938">
                  <c:v>-7.9999696000000106E-3</c:v>
                </c:pt>
                <c:pt idx="9939">
                  <c:v>3.0517578700000058E-8</c:v>
                </c:pt>
                <c:pt idx="9940">
                  <c:v>-2.39999698E-2</c:v>
                </c:pt>
                <c:pt idx="9941">
                  <c:v>-1.5999969700000005E-2</c:v>
                </c:pt>
                <c:pt idx="9942">
                  <c:v>-1.5999969700000005E-2</c:v>
                </c:pt>
                <c:pt idx="9943">
                  <c:v>-7.9999696000000106E-3</c:v>
                </c:pt>
                <c:pt idx="9944">
                  <c:v>-7.9999696000000106E-3</c:v>
                </c:pt>
                <c:pt idx="9945">
                  <c:v>-1.5999969700000005E-2</c:v>
                </c:pt>
                <c:pt idx="9946">
                  <c:v>-7.9999696000000106E-3</c:v>
                </c:pt>
                <c:pt idx="9947">
                  <c:v>3.0517578700000058E-8</c:v>
                </c:pt>
                <c:pt idx="9948">
                  <c:v>-1.5999969700000005E-2</c:v>
                </c:pt>
                <c:pt idx="9949">
                  <c:v>-3.9999970100000032E-2</c:v>
                </c:pt>
                <c:pt idx="9950">
                  <c:v>-7.9999696000000106E-3</c:v>
                </c:pt>
                <c:pt idx="9951">
                  <c:v>-7.9999696000000106E-3</c:v>
                </c:pt>
                <c:pt idx="9952">
                  <c:v>-7.9999696000000106E-3</c:v>
                </c:pt>
                <c:pt idx="9953">
                  <c:v>-2.39999698E-2</c:v>
                </c:pt>
                <c:pt idx="9954">
                  <c:v>-7.9999696000000106E-3</c:v>
                </c:pt>
                <c:pt idx="9955">
                  <c:v>3.0517578700000058E-8</c:v>
                </c:pt>
                <c:pt idx="9956">
                  <c:v>-1.5999969700000005E-2</c:v>
                </c:pt>
                <c:pt idx="9957">
                  <c:v>-7.9999696000000106E-3</c:v>
                </c:pt>
                <c:pt idx="9958">
                  <c:v>-1.5999969700000005E-2</c:v>
                </c:pt>
                <c:pt idx="9959">
                  <c:v>3.0517578700000058E-8</c:v>
                </c:pt>
                <c:pt idx="9960">
                  <c:v>-1.5999969700000005E-2</c:v>
                </c:pt>
                <c:pt idx="9961">
                  <c:v>8.0000306400000044E-3</c:v>
                </c:pt>
                <c:pt idx="9962">
                  <c:v>-7.9999696000000106E-3</c:v>
                </c:pt>
                <c:pt idx="9963">
                  <c:v>-7.9999696000000106E-3</c:v>
                </c:pt>
                <c:pt idx="9964">
                  <c:v>-7.9999696000000106E-3</c:v>
                </c:pt>
                <c:pt idx="9965">
                  <c:v>-7.9999696000000106E-3</c:v>
                </c:pt>
                <c:pt idx="9966">
                  <c:v>-7.9999696000000106E-3</c:v>
                </c:pt>
                <c:pt idx="9967">
                  <c:v>-1.5999969700000005E-2</c:v>
                </c:pt>
                <c:pt idx="9968">
                  <c:v>-7.9999696000000106E-3</c:v>
                </c:pt>
                <c:pt idx="9969">
                  <c:v>-1.5999969700000005E-2</c:v>
                </c:pt>
                <c:pt idx="9970">
                  <c:v>-1.5999969700000005E-2</c:v>
                </c:pt>
                <c:pt idx="9971">
                  <c:v>-1.5999969700000005E-2</c:v>
                </c:pt>
                <c:pt idx="9972">
                  <c:v>-2.39999698E-2</c:v>
                </c:pt>
                <c:pt idx="9973">
                  <c:v>-1.5999969700000005E-2</c:v>
                </c:pt>
                <c:pt idx="9974">
                  <c:v>-2.39999698E-2</c:v>
                </c:pt>
                <c:pt idx="9975">
                  <c:v>-2.39999698E-2</c:v>
                </c:pt>
                <c:pt idx="9976">
                  <c:v>-7.9999696000000106E-3</c:v>
                </c:pt>
                <c:pt idx="9977">
                  <c:v>-1.5999969700000005E-2</c:v>
                </c:pt>
                <c:pt idx="9978">
                  <c:v>3.0517578700000058E-8</c:v>
                </c:pt>
                <c:pt idx="9979">
                  <c:v>-2.39999698E-2</c:v>
                </c:pt>
                <c:pt idx="9980">
                  <c:v>3.0517578700000058E-8</c:v>
                </c:pt>
                <c:pt idx="9981">
                  <c:v>-2.39999698E-2</c:v>
                </c:pt>
                <c:pt idx="9982">
                  <c:v>3.0517578700000058E-8</c:v>
                </c:pt>
                <c:pt idx="9983">
                  <c:v>-2.39999698E-2</c:v>
                </c:pt>
                <c:pt idx="9984">
                  <c:v>-7.9999696000000106E-3</c:v>
                </c:pt>
                <c:pt idx="9985">
                  <c:v>-3.1999970000000037E-2</c:v>
                </c:pt>
                <c:pt idx="9986">
                  <c:v>-7.9999696000000106E-3</c:v>
                </c:pt>
                <c:pt idx="9987">
                  <c:v>-1.5999969700000005E-2</c:v>
                </c:pt>
                <c:pt idx="9988">
                  <c:v>-1.5999969700000005E-2</c:v>
                </c:pt>
                <c:pt idx="9989">
                  <c:v>-1.5999969700000005E-2</c:v>
                </c:pt>
                <c:pt idx="9990">
                  <c:v>-1.5999969700000005E-2</c:v>
                </c:pt>
                <c:pt idx="9991">
                  <c:v>-7.9999696000000106E-3</c:v>
                </c:pt>
                <c:pt idx="9992">
                  <c:v>-7.9999696000000106E-3</c:v>
                </c:pt>
                <c:pt idx="9993">
                  <c:v>-1.5999969700000005E-2</c:v>
                </c:pt>
                <c:pt idx="9994">
                  <c:v>-7.9999696000000106E-3</c:v>
                </c:pt>
                <c:pt idx="9995">
                  <c:v>3.0517578700000058E-8</c:v>
                </c:pt>
                <c:pt idx="9996">
                  <c:v>-1.5999969700000005E-2</c:v>
                </c:pt>
                <c:pt idx="9997">
                  <c:v>-7.9999696000000106E-3</c:v>
                </c:pt>
                <c:pt idx="9998">
                  <c:v>-7.9999696000000106E-3</c:v>
                </c:pt>
                <c:pt idx="9999">
                  <c:v>-7.9999696000000106E-3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9244672"/>
        <c:axId val="99255040"/>
      </c:scatterChart>
      <c:valAx>
        <c:axId val="99244672"/>
        <c:scaling>
          <c:orientation val="minMax"/>
          <c:max val="700"/>
          <c:min val="100"/>
        </c:scaling>
        <c:delete val="0"/>
        <c:axPos val="b"/>
        <c:title>
          <c:tx>
            <c:rich>
              <a:bodyPr/>
              <a:lstStyle/>
              <a:p>
                <a:pPr>
                  <a:defRPr sz="1800" b="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sz="1800" b="0">
                    <a:latin typeface="Times New Roman" pitchFamily="18" charset="0"/>
                    <a:cs typeface="Times New Roman" pitchFamily="18" charset="0"/>
                  </a:rPr>
                  <a:t>Time (µs)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txPr>
          <a:bodyPr/>
          <a:lstStyle/>
          <a:p>
            <a:pPr>
              <a:defRPr sz="1800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99255040"/>
        <c:crossesAt val="-1.6"/>
        <c:crossBetween val="midCat"/>
      </c:valAx>
      <c:valAx>
        <c:axId val="99255040"/>
        <c:scaling>
          <c:orientation val="minMax"/>
          <c:max val="-1"/>
          <c:min val="-1.6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 b="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sz="1800" b="0">
                    <a:latin typeface="Times New Roman" pitchFamily="18" charset="0"/>
                    <a:cs typeface="Times New Roman" pitchFamily="18" charset="0"/>
                  </a:rPr>
                  <a:t>Output (V)</a:t>
                </a:r>
              </a:p>
            </c:rich>
          </c:tx>
          <c:layout/>
          <c:overlay val="0"/>
        </c:title>
        <c:numFmt formatCode="#,##0.00" sourceLinked="0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txPr>
          <a:bodyPr/>
          <a:lstStyle/>
          <a:p>
            <a:pPr>
              <a:defRPr sz="1800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99244672"/>
        <c:crosses val="autoZero"/>
        <c:crossBetween val="midCat"/>
      </c:valAx>
      <c:spPr>
        <a:ln>
          <a:solidFill>
            <a:sysClr val="windowText" lastClr="000000"/>
          </a:solidFill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0.69773</cdr:x>
      <cdr:y>0.01095</cdr:y>
    </cdr:from>
    <cdr:to>
      <cdr:x>0.98447</cdr:x>
      <cdr:y>0.11679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62599" y="61634"/>
          <a:ext cx="2286001" cy="595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rtl="0"/>
          <a:r>
            <a:rPr lang="en-US" sz="1400" b="0" i="0" baseline="0" dirty="0">
              <a:latin typeface="Times New Roman" pitchFamily="18" charset="0"/>
              <a:ea typeface="+mn-ea"/>
              <a:cs typeface="Times New Roman" pitchFamily="18" charset="0"/>
            </a:rPr>
            <a:t>Period: ~200 µs (2.5 ns)</a:t>
          </a:r>
          <a:endParaRPr lang="en-US" sz="1400" dirty="0"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pPr rtl="0"/>
          <a:r>
            <a:rPr lang="en-US" sz="1400" b="0" i="0" baseline="0" dirty="0">
              <a:latin typeface="Times New Roman" pitchFamily="18" charset="0"/>
              <a:ea typeface="+mn-ea"/>
              <a:cs typeface="Times New Roman" pitchFamily="18" charset="0"/>
            </a:rPr>
            <a:t>Pulse width: ~10 µs (125 </a:t>
          </a:r>
          <a:r>
            <a:rPr lang="en-US" sz="1400" b="0" i="0" baseline="0" dirty="0" err="1">
              <a:latin typeface="Times New Roman" pitchFamily="18" charset="0"/>
              <a:ea typeface="+mn-ea"/>
              <a:cs typeface="Times New Roman" pitchFamily="18" charset="0"/>
            </a:rPr>
            <a:t>ps</a:t>
          </a:r>
          <a:r>
            <a:rPr lang="en-US" sz="1400" b="0" i="0" baseline="0" dirty="0">
              <a:latin typeface="Times New Roman" pitchFamily="18" charset="0"/>
              <a:ea typeface="+mn-ea"/>
              <a:cs typeface="Times New Roman" pitchFamily="18" charset="0"/>
            </a:rPr>
            <a:t>)</a:t>
          </a:r>
          <a:endParaRPr lang="en-US" sz="1400" dirty="0"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endParaRPr lang="en-US" sz="140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9D430-CEBB-45FF-ACD8-F6EE54465EE5}" type="datetimeFigureOut">
              <a:rPr lang="en-US" smtClean="0"/>
              <a:pPr/>
              <a:t>9/25/2013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3B4D66-BC58-4469-AC3A-9DD864C80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89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9DBA9A8-5B77-4A68-AA35-FDB2EF7CB48B}" type="datetimeFigureOut">
              <a:rPr lang="en-US"/>
              <a:pPr>
                <a:defRPr/>
              </a:pPr>
              <a:t>9/25/2013</a:t>
            </a:fld>
            <a:endParaRPr lang="en-US"/>
          </a:p>
        </p:txBody>
      </p:sp>
      <p:sp>
        <p:nvSpPr>
          <p:cNvPr id="22532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6390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1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B4ADC42-44C7-4ED1-9940-589171368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1150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3973513" y="8853488"/>
            <a:ext cx="30527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859" tIns="46427" rIns="92859" bIns="46427" anchor="b"/>
          <a:lstStyle/>
          <a:p>
            <a:pPr algn="r" defTabSz="928688"/>
            <a:fld id="{8E5FF413-C8A4-4F66-B1F5-4006E645DBBF}" type="slidenum">
              <a:rPr lang="en-US" sz="1200"/>
              <a:pPr algn="r" defTabSz="928688"/>
              <a:t>1</a:t>
            </a:fld>
            <a:endParaRPr lang="en-US" sz="120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82625"/>
            <a:ext cx="4687888" cy="35163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27538"/>
            <a:ext cx="5192713" cy="4203700"/>
          </a:xfrm>
          <a:noFill/>
          <a:ln/>
        </p:spPr>
        <p:txBody>
          <a:bodyPr lIns="92859" tIns="46427" rIns="92859" bIns="46427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56" tIns="46478" rIns="92956" bIns="46478" anchor="b"/>
          <a:lstStyle/>
          <a:p>
            <a:pPr algn="r" defTabSz="930275"/>
            <a:fld id="{BF8B3BEE-AABE-492A-AEB9-918DAA965E0D}" type="slidenum">
              <a:rPr lang="en-US" sz="1200"/>
              <a:pPr algn="r" defTabSz="930275"/>
              <a:t>18</a:t>
            </a:fld>
            <a:endParaRPr lang="en-US" sz="1200"/>
          </a:p>
        </p:txBody>
      </p:sp>
      <p:sp>
        <p:nvSpPr>
          <p:cNvPr id="27651" name="Rectangle 7"/>
          <p:cNvSpPr txBox="1">
            <a:spLocks noGrp="1" noChangeArrowheads="1"/>
          </p:cNvSpPr>
          <p:nvPr/>
        </p:nvSpPr>
        <p:spPr bwMode="auto">
          <a:xfrm>
            <a:off x="3973513" y="8853488"/>
            <a:ext cx="30527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34" tIns="46314" rIns="92634" bIns="46314" anchor="b"/>
          <a:lstStyle/>
          <a:p>
            <a:pPr algn="r" defTabSz="927100"/>
            <a:fld id="{7C3BD5DC-6FA8-44E7-832A-B14F06DA2EDF}" type="slidenum">
              <a:rPr lang="en-US" sz="1200"/>
              <a:pPr algn="r" defTabSz="927100"/>
              <a:t>18</a:t>
            </a:fld>
            <a:endParaRPr lang="en-US" sz="1200"/>
          </a:p>
        </p:txBody>
      </p:sp>
      <p:sp>
        <p:nvSpPr>
          <p:cNvPr id="276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82625"/>
            <a:ext cx="4687887" cy="3516313"/>
          </a:xfrm>
          <a:ln/>
        </p:spPr>
      </p:sp>
      <p:sp>
        <p:nvSpPr>
          <p:cNvPr id="276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27538"/>
            <a:ext cx="5192713" cy="4203700"/>
          </a:xfrm>
          <a:noFill/>
          <a:ln/>
        </p:spPr>
        <p:txBody>
          <a:bodyPr lIns="92634" tIns="46314" rIns="92634" bIns="46314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 txBox="1">
            <a:spLocks noGrp="1" noChangeArrowheads="1"/>
          </p:cNvSpPr>
          <p:nvPr/>
        </p:nvSpPr>
        <p:spPr bwMode="auto">
          <a:xfrm>
            <a:off x="3973513" y="8853488"/>
            <a:ext cx="30527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859" tIns="46427" rIns="92859" bIns="46427" anchor="b"/>
          <a:lstStyle/>
          <a:p>
            <a:pPr algn="r" defTabSz="928688"/>
            <a:fld id="{A483B40C-E9F0-4AE4-8E8E-919F69B181B1}" type="slidenum">
              <a:rPr lang="en-US" sz="1200"/>
              <a:pPr algn="r" defTabSz="928688"/>
              <a:t>20</a:t>
            </a:fld>
            <a:endParaRPr lang="en-US" sz="12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82625"/>
            <a:ext cx="4687888" cy="3516313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27538"/>
            <a:ext cx="5192713" cy="4203700"/>
          </a:xfrm>
          <a:noFill/>
          <a:ln/>
        </p:spPr>
        <p:txBody>
          <a:bodyPr lIns="92859" tIns="46427" rIns="92859" bIns="46427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 txBox="1">
            <a:spLocks noGrp="1" noChangeArrowheads="1"/>
          </p:cNvSpPr>
          <p:nvPr/>
        </p:nvSpPr>
        <p:spPr bwMode="auto">
          <a:xfrm>
            <a:off x="3973513" y="8853488"/>
            <a:ext cx="30527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859" tIns="46427" rIns="92859" bIns="46427" anchor="b"/>
          <a:lstStyle/>
          <a:p>
            <a:pPr algn="r" defTabSz="928688"/>
            <a:fld id="{04AD5FC1-DE1E-4765-8739-DDC860D213BC}" type="slidenum">
              <a:rPr lang="en-US" sz="1200"/>
              <a:pPr algn="r" defTabSz="928688"/>
              <a:t>21</a:t>
            </a:fld>
            <a:endParaRPr lang="en-US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82625"/>
            <a:ext cx="4687888" cy="3516313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27538"/>
            <a:ext cx="5192713" cy="4203700"/>
          </a:xfrm>
          <a:noFill/>
          <a:ln/>
        </p:spPr>
        <p:txBody>
          <a:bodyPr lIns="92859" tIns="46427" rIns="92859" bIns="46427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82625"/>
            <a:ext cx="4687888" cy="3516313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01" y="4427839"/>
            <a:ext cx="5192830" cy="4202721"/>
          </a:xfrm>
          <a:ln/>
        </p:spPr>
        <p:txBody>
          <a:bodyPr lIns="91430" tIns="45716" rIns="91430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 txBox="1">
            <a:spLocks noGrp="1" noChangeArrowheads="1"/>
          </p:cNvSpPr>
          <p:nvPr/>
        </p:nvSpPr>
        <p:spPr bwMode="auto">
          <a:xfrm>
            <a:off x="3973513" y="8853488"/>
            <a:ext cx="30527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859" tIns="46427" rIns="92859" bIns="46427" anchor="b"/>
          <a:lstStyle/>
          <a:p>
            <a:pPr algn="r" defTabSz="928688"/>
            <a:fld id="{DEC92FBC-C626-43AF-AB96-DF5E869EEC9E}" type="slidenum">
              <a:rPr lang="en-US" sz="1200"/>
              <a:pPr algn="r" defTabSz="928688"/>
              <a:t>28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82625"/>
            <a:ext cx="4687888" cy="3516313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27538"/>
            <a:ext cx="5192713" cy="4203700"/>
          </a:xfrm>
          <a:noFill/>
          <a:ln/>
        </p:spPr>
        <p:txBody>
          <a:bodyPr lIns="92859" tIns="46427" rIns="92859" bIns="46427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 noChangeArrowheads="1"/>
          </p:cNvSpPr>
          <p:nvPr/>
        </p:nvSpPr>
        <p:spPr bwMode="auto">
          <a:xfrm>
            <a:off x="3973513" y="8853488"/>
            <a:ext cx="30527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59" tIns="46427" rIns="92859" bIns="46427" anchor="b"/>
          <a:lstStyle>
            <a:lvl1pPr defTabSz="9286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286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286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286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286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CCAFD0FB-E7C1-4432-B39A-66AFFCDB1CD6}" type="slidenum">
              <a:rPr lang="en-US" sz="1200"/>
              <a:pPr algn="r" eaLnBrk="1" hangingPunct="1"/>
              <a:t>2</a:t>
            </a:fld>
            <a:endParaRPr lang="en-US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82625"/>
            <a:ext cx="4687888" cy="3516313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27538"/>
            <a:ext cx="5192713" cy="4203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59" tIns="46427" rIns="92859" bIns="46427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3513" y="8853488"/>
            <a:ext cx="30527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859" tIns="46427" rIns="92859" bIns="46427" anchor="b"/>
          <a:lstStyle/>
          <a:p>
            <a:pPr algn="r" defTabSz="928688"/>
            <a:fld id="{598A5C5F-029C-4AED-ACE9-B5E6AD63E133}" type="slidenum">
              <a:rPr lang="en-US" sz="1200"/>
              <a:pPr algn="r" defTabSz="928688"/>
              <a:t>3</a:t>
            </a:fld>
            <a:endParaRPr lang="en-US" sz="12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82625"/>
            <a:ext cx="4687888" cy="3516313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27538"/>
            <a:ext cx="5192713" cy="4203700"/>
          </a:xfrm>
          <a:noFill/>
          <a:ln/>
        </p:spPr>
        <p:txBody>
          <a:bodyPr lIns="92859" tIns="46427" rIns="92859" bIns="46427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973513" y="8853488"/>
            <a:ext cx="30527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59" tIns="46427" rIns="92859" bIns="46427" anchor="b"/>
          <a:lstStyle>
            <a:lvl1pPr defTabSz="9286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286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286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286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286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BC9D0E3B-C1EC-41D9-A8B4-2181BE449BB8}" type="slidenum">
              <a:rPr lang="en-US" sz="1200"/>
              <a:pPr algn="r" eaLnBrk="1" hangingPunct="1"/>
              <a:t>4</a:t>
            </a:fld>
            <a:endParaRPr lang="en-US" sz="1200"/>
          </a:p>
        </p:txBody>
      </p:sp>
      <p:sp>
        <p:nvSpPr>
          <p:cNvPr id="36867" name="Rectangle 7"/>
          <p:cNvSpPr txBox="1">
            <a:spLocks noGrp="1" noChangeArrowheads="1"/>
          </p:cNvSpPr>
          <p:nvPr/>
        </p:nvSpPr>
        <p:spPr bwMode="auto">
          <a:xfrm>
            <a:off x="3973513" y="8853488"/>
            <a:ext cx="30527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59" tIns="46427" rIns="92859" bIns="46427" anchor="b"/>
          <a:lstStyle>
            <a:lvl1pPr defTabSz="9286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286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286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286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286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07889DB0-D9D5-404B-9DBE-D61C2F308799}" type="slidenum">
              <a:rPr lang="en-US" sz="1200"/>
              <a:pPr algn="r" eaLnBrk="1" hangingPunct="1"/>
              <a:t>4</a:t>
            </a:fld>
            <a:endParaRPr lang="en-US" sz="1200"/>
          </a:p>
        </p:txBody>
      </p:sp>
      <p:sp>
        <p:nvSpPr>
          <p:cNvPr id="368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59" tIns="46427" rIns="92859" bIns="46427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 txBox="1">
            <a:spLocks noGrp="1" noChangeArrowheads="1"/>
          </p:cNvSpPr>
          <p:nvPr/>
        </p:nvSpPr>
        <p:spPr bwMode="auto">
          <a:xfrm>
            <a:off x="3973513" y="8853488"/>
            <a:ext cx="30527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59" tIns="46427" rIns="92859" bIns="46427" anchor="b"/>
          <a:lstStyle>
            <a:lvl1pPr defTabSz="9286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286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286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286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286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6EC02E3F-DB16-43C5-9D79-96AE85AC6ED4}" type="slidenum">
              <a:rPr lang="en-US" sz="1200"/>
              <a:pPr algn="r" eaLnBrk="1" hangingPunct="1"/>
              <a:t>5</a:t>
            </a:fld>
            <a:endParaRPr lang="en-US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62075" y="893763"/>
            <a:ext cx="4287838" cy="3216275"/>
          </a:xfrm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5850" y="4422775"/>
            <a:ext cx="4845050" cy="3571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859" tIns="46427" rIns="92859" bIns="46427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 txBox="1">
            <a:spLocks noGrp="1" noChangeArrowheads="1"/>
          </p:cNvSpPr>
          <p:nvPr/>
        </p:nvSpPr>
        <p:spPr bwMode="auto">
          <a:xfrm>
            <a:off x="3972666" y="8828728"/>
            <a:ext cx="3036150" cy="46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603" tIns="45802" rIns="91603" bIns="45802" anchor="b"/>
          <a:lstStyle/>
          <a:p>
            <a:pPr algn="r" defTabSz="916107"/>
            <a:fld id="{99298496-BA97-41FB-8628-487DAF33F421}" type="slidenum">
              <a:rPr lang="en-US" sz="1300"/>
              <a:pPr algn="r" defTabSz="916107"/>
              <a:t>6</a:t>
            </a:fld>
            <a:endParaRPr lang="en-US" sz="1300"/>
          </a:p>
        </p:txBody>
      </p:sp>
      <p:sp>
        <p:nvSpPr>
          <p:cNvPr id="48131" name="Rectangle 7"/>
          <p:cNvSpPr txBox="1">
            <a:spLocks noGrp="1" noChangeArrowheads="1"/>
          </p:cNvSpPr>
          <p:nvPr/>
        </p:nvSpPr>
        <p:spPr bwMode="auto">
          <a:xfrm>
            <a:off x="3971081" y="8828728"/>
            <a:ext cx="3037735" cy="46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10" tIns="46554" rIns="93110" bIns="46554" anchor="b"/>
          <a:lstStyle/>
          <a:p>
            <a:pPr algn="r" defTabSz="931956"/>
            <a:fld id="{80AA8E53-6C80-4A45-985F-870AFB7D70D8}" type="slidenum">
              <a:rPr lang="en-US" sz="1300"/>
              <a:pPr algn="r" defTabSz="931956"/>
              <a:t>6</a:t>
            </a:fld>
            <a:endParaRPr lang="en-US" sz="1300"/>
          </a:p>
        </p:txBody>
      </p:sp>
      <p:sp>
        <p:nvSpPr>
          <p:cNvPr id="481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5325"/>
            <a:ext cx="4648200" cy="3486150"/>
          </a:xfrm>
          <a:ln/>
        </p:spPr>
      </p:sp>
      <p:sp>
        <p:nvSpPr>
          <p:cNvPr id="481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992" y="4416741"/>
            <a:ext cx="5606418" cy="4183698"/>
          </a:xfrm>
          <a:ln/>
        </p:spPr>
        <p:txBody>
          <a:bodyPr lIns="93110" tIns="46554" rIns="93110" bIns="46554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 txBox="1">
            <a:spLocks noGrp="1" noChangeArrowheads="1"/>
          </p:cNvSpPr>
          <p:nvPr/>
        </p:nvSpPr>
        <p:spPr bwMode="auto">
          <a:xfrm>
            <a:off x="3972666" y="8828728"/>
            <a:ext cx="3036150" cy="46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603" tIns="45802" rIns="91603" bIns="45802" anchor="b"/>
          <a:lstStyle/>
          <a:p>
            <a:pPr algn="r" defTabSz="916107"/>
            <a:fld id="{C8BB36C3-C7F6-4C1C-9C70-CB50A99915AB}" type="slidenum">
              <a:rPr lang="en-US" sz="1300"/>
              <a:pPr algn="r" defTabSz="916107"/>
              <a:t>7</a:t>
            </a:fld>
            <a:endParaRPr lang="en-US" sz="1300"/>
          </a:p>
        </p:txBody>
      </p:sp>
      <p:sp>
        <p:nvSpPr>
          <p:cNvPr id="50179" name="Rectangle 7"/>
          <p:cNvSpPr txBox="1">
            <a:spLocks noGrp="1" noChangeArrowheads="1"/>
          </p:cNvSpPr>
          <p:nvPr/>
        </p:nvSpPr>
        <p:spPr bwMode="auto">
          <a:xfrm>
            <a:off x="3971081" y="8828728"/>
            <a:ext cx="3037735" cy="46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10" tIns="46554" rIns="93110" bIns="46554" anchor="b"/>
          <a:lstStyle/>
          <a:p>
            <a:pPr algn="r" defTabSz="931956"/>
            <a:fld id="{A4CDB3DD-9276-4E1E-860E-62D65B5CB09D}" type="slidenum">
              <a:rPr lang="en-US" sz="1300"/>
              <a:pPr algn="r" defTabSz="931956"/>
              <a:t>7</a:t>
            </a:fld>
            <a:endParaRPr lang="en-US" sz="1300"/>
          </a:p>
        </p:txBody>
      </p:sp>
      <p:sp>
        <p:nvSpPr>
          <p:cNvPr id="501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5325"/>
            <a:ext cx="4648200" cy="3486150"/>
          </a:xfrm>
          <a:ln/>
        </p:spPr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992" y="4416741"/>
            <a:ext cx="5606418" cy="4183698"/>
          </a:xfrm>
          <a:ln/>
        </p:spPr>
        <p:txBody>
          <a:bodyPr lIns="93110" tIns="46554" rIns="93110" bIns="46554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 txBox="1">
            <a:spLocks noGrp="1" noChangeArrowheads="1"/>
          </p:cNvSpPr>
          <p:nvPr/>
        </p:nvSpPr>
        <p:spPr bwMode="auto">
          <a:xfrm>
            <a:off x="3974251" y="8854093"/>
            <a:ext cx="3051996" cy="459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849" tIns="46423" rIns="92849" bIns="46423" anchor="b"/>
          <a:lstStyle/>
          <a:p>
            <a:pPr algn="r" defTabSz="928787"/>
            <a:fld id="{46AA46F7-9282-427B-8B3A-78D817968E7B}" type="slidenum">
              <a:rPr lang="en-US" sz="1200"/>
              <a:pPr algn="r" defTabSz="928787"/>
              <a:t>8</a:t>
            </a:fld>
            <a:endParaRPr lang="en-US" sz="1200"/>
          </a:p>
        </p:txBody>
      </p:sp>
      <p:sp>
        <p:nvSpPr>
          <p:cNvPr id="52227" name="Rectangle 7"/>
          <p:cNvSpPr txBox="1">
            <a:spLocks noGrp="1" noChangeArrowheads="1"/>
          </p:cNvSpPr>
          <p:nvPr/>
        </p:nvSpPr>
        <p:spPr bwMode="auto">
          <a:xfrm>
            <a:off x="3974251" y="8854093"/>
            <a:ext cx="3051996" cy="459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839" tIns="46419" rIns="92839" bIns="46419" anchor="b"/>
          <a:lstStyle/>
          <a:p>
            <a:pPr algn="r" defTabSz="928787"/>
            <a:fld id="{E9D0453F-5206-4D44-BB1D-3CECEB5EE0CA}" type="slidenum">
              <a:rPr lang="zh-CN" altLang="en-US" sz="1200"/>
              <a:pPr algn="r" defTabSz="928787"/>
              <a:t>8</a:t>
            </a:fld>
            <a:endParaRPr lang="en-US" altLang="zh-CN" sz="1200"/>
          </a:p>
        </p:txBody>
      </p:sp>
      <p:sp>
        <p:nvSpPr>
          <p:cNvPr id="522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992" y="4416742"/>
            <a:ext cx="5606418" cy="4182112"/>
          </a:xfrm>
          <a:ln/>
        </p:spPr>
        <p:txBody>
          <a:bodyPr lIns="92839" tIns="46419" rIns="92839" bIns="46419"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56" tIns="46478" rIns="92956" bIns="46478" anchor="b"/>
          <a:lstStyle/>
          <a:p>
            <a:pPr algn="r" defTabSz="930275"/>
            <a:fld id="{BF8B3BEE-AABE-492A-AEB9-918DAA965E0D}" type="slidenum">
              <a:rPr lang="en-US" sz="1200"/>
              <a:pPr algn="r" defTabSz="930275"/>
              <a:t>16</a:t>
            </a:fld>
            <a:endParaRPr lang="en-US" sz="1200"/>
          </a:p>
        </p:txBody>
      </p:sp>
      <p:sp>
        <p:nvSpPr>
          <p:cNvPr id="27651" name="Rectangle 7"/>
          <p:cNvSpPr txBox="1">
            <a:spLocks noGrp="1" noChangeArrowheads="1"/>
          </p:cNvSpPr>
          <p:nvPr/>
        </p:nvSpPr>
        <p:spPr bwMode="auto">
          <a:xfrm>
            <a:off x="3973513" y="8853488"/>
            <a:ext cx="30527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34" tIns="46314" rIns="92634" bIns="46314" anchor="b"/>
          <a:lstStyle/>
          <a:p>
            <a:pPr algn="r" defTabSz="927100"/>
            <a:fld id="{7C3BD5DC-6FA8-44E7-832A-B14F06DA2EDF}" type="slidenum">
              <a:rPr lang="en-US" sz="1200"/>
              <a:pPr algn="r" defTabSz="927100"/>
              <a:t>16</a:t>
            </a:fld>
            <a:endParaRPr lang="en-US" sz="1200"/>
          </a:p>
        </p:txBody>
      </p:sp>
      <p:sp>
        <p:nvSpPr>
          <p:cNvPr id="276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82625"/>
            <a:ext cx="4687887" cy="3516313"/>
          </a:xfrm>
          <a:ln/>
        </p:spPr>
      </p:sp>
      <p:sp>
        <p:nvSpPr>
          <p:cNvPr id="276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27538"/>
            <a:ext cx="5192713" cy="4203700"/>
          </a:xfrm>
          <a:noFill/>
          <a:ln/>
        </p:spPr>
        <p:txBody>
          <a:bodyPr lIns="92634" tIns="46314" rIns="92634" bIns="46314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5610225" y="0"/>
            <a:ext cx="26988" cy="68580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12296" name="Title Placeholder 1"/>
          <p:cNvSpPr>
            <a:spLocks noGrp="1"/>
          </p:cNvSpPr>
          <p:nvPr>
            <p:ph type="ctrTitle"/>
          </p:nvPr>
        </p:nvSpPr>
        <p:spPr>
          <a:xfrm>
            <a:off x="114300" y="835025"/>
            <a:ext cx="5219700" cy="869950"/>
          </a:xfrm>
        </p:spPr>
        <p:txBody>
          <a:bodyPr/>
          <a:lstStyle>
            <a:lvl1pPr>
              <a:defRPr smtClean="0">
                <a:latin typeface="Arial Black" pitchFamily="48" charset="0"/>
              </a:defRPr>
            </a:lvl1pPr>
          </a:lstStyle>
          <a:p>
            <a:r>
              <a:rPr lang="en-US" smtClean="0"/>
              <a:t>Click to edit Master title style</a:t>
            </a:r>
          </a:p>
        </p:txBody>
      </p:sp>
      <p:sp>
        <p:nvSpPr>
          <p:cNvPr id="12297" name="Text Placeholder 2"/>
          <p:cNvSpPr>
            <a:spLocks noGrp="1"/>
          </p:cNvSpPr>
          <p:nvPr>
            <p:ph type="subTitle" idx="1"/>
          </p:nvPr>
        </p:nvSpPr>
        <p:spPr>
          <a:xfrm>
            <a:off x="114300" y="2387600"/>
            <a:ext cx="4305300" cy="860425"/>
          </a:xfrm>
        </p:spPr>
        <p:txBody>
          <a:bodyPr/>
          <a:lstStyle>
            <a:lvl1pPr marL="0" indent="0">
              <a:buFont typeface="Arial" charset="0"/>
              <a:buNone/>
              <a:defRPr smtClean="0">
                <a:latin typeface="Arial Narrow" pitchFamily="48" charset="0"/>
              </a:defRPr>
            </a:lvl1pPr>
          </a:lstStyle>
          <a:p>
            <a:r>
              <a:rPr lang="en-US" smtClean="0"/>
              <a:t>Click to edit Master subtitle style</a:t>
            </a:r>
          </a:p>
        </p:txBody>
      </p:sp>
      <p:sp>
        <p:nvSpPr>
          <p:cNvPr id="9" name="Rectangle 3"/>
          <p:cNvSpPr/>
          <p:nvPr userDrawn="1"/>
        </p:nvSpPr>
        <p:spPr bwMode="auto">
          <a:xfrm>
            <a:off x="6084888" y="0"/>
            <a:ext cx="3071812" cy="6426200"/>
          </a:xfrm>
          <a:prstGeom prst="rect">
            <a:avLst/>
          </a:prstGeom>
          <a:gradFill flip="none" rotWithShape="1">
            <a:gsLst>
              <a:gs pos="0">
                <a:srgbClr val="008657">
                  <a:shade val="30000"/>
                  <a:satMod val="115000"/>
                </a:srgbClr>
              </a:gs>
              <a:gs pos="50000">
                <a:srgbClr val="008657">
                  <a:shade val="67500"/>
                  <a:satMod val="115000"/>
                </a:srgbClr>
              </a:gs>
              <a:gs pos="100000">
                <a:srgbClr val="008657">
                  <a:shade val="100000"/>
                  <a:satMod val="115000"/>
                </a:srgbClr>
              </a:gs>
            </a:gsLst>
            <a:lin ang="8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9"/>
          <p:cNvPicPr>
            <a:picLocks noChangeAspect="1"/>
          </p:cNvPicPr>
          <p:nvPr userDrawn="1"/>
        </p:nvPicPr>
        <p:blipFill>
          <a:blip r:embed="rId2" cstate="print"/>
          <a:srcRect l="20924" b="6294"/>
          <a:stretch>
            <a:fillRect/>
          </a:stretch>
        </p:blipFill>
        <p:spPr bwMode="auto">
          <a:xfrm>
            <a:off x="6084888" y="0"/>
            <a:ext cx="3074987" cy="642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3238" y="660400"/>
            <a:ext cx="4625975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2"/>
          <p:cNvSpPr/>
          <p:nvPr userDrawn="1"/>
        </p:nvSpPr>
        <p:spPr bwMode="auto">
          <a:xfrm>
            <a:off x="0" y="6426200"/>
            <a:ext cx="9144000" cy="431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6200000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8" descr="New_DOE_Logo_Color_042808.png"/>
          <p:cNvPicPr>
            <a:picLocks noChangeAspect="1"/>
          </p:cNvPicPr>
          <p:nvPr userDrawn="1"/>
        </p:nvPicPr>
        <p:blipFill>
          <a:blip r:embed="rId4" cstate="print"/>
          <a:srcRect l="-2" t="-11082" r="-3674" b="-11082"/>
          <a:stretch>
            <a:fillRect/>
          </a:stretch>
        </p:blipFill>
        <p:spPr bwMode="auto">
          <a:xfrm>
            <a:off x="303213" y="6437313"/>
            <a:ext cx="1417637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6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18263" y="6484938"/>
            <a:ext cx="2405062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415"/>
          <p:cNvSpPr txBox="1">
            <a:spLocks noChangeArrowheads="1"/>
          </p:cNvSpPr>
          <p:nvPr userDrawn="1"/>
        </p:nvSpPr>
        <p:spPr bwMode="auto">
          <a:xfrm>
            <a:off x="304800" y="6545262"/>
            <a:ext cx="3886200" cy="25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5720" rIns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100" b="1" dirty="0" err="1" smtClean="0">
                <a:solidFill>
                  <a:srgbClr val="5F5F5F"/>
                </a:solidFill>
                <a:latin typeface="Times New Roman" pitchFamily="18" charset="0"/>
              </a:rPr>
              <a:t>FermiLab</a:t>
            </a:r>
            <a:r>
              <a:rPr lang="en-US" sz="1100" b="1" dirty="0" smtClean="0">
                <a:solidFill>
                  <a:srgbClr val="5F5F5F"/>
                </a:solidFill>
                <a:latin typeface="Times New Roman" pitchFamily="18" charset="0"/>
              </a:rPr>
              <a:t> Workshop,</a:t>
            </a:r>
            <a:r>
              <a:rPr lang="en-US" sz="1100" b="1" baseline="0" dirty="0" smtClean="0">
                <a:solidFill>
                  <a:srgbClr val="5F5F5F"/>
                </a:solidFill>
                <a:latin typeface="Times New Roman" pitchFamily="18" charset="0"/>
              </a:rPr>
              <a:t> September 26-27, 2013</a:t>
            </a:r>
            <a:endParaRPr lang="en-US" sz="1100" b="1" dirty="0">
              <a:solidFill>
                <a:srgbClr val="5F5F5F"/>
              </a:solidFill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378" y="1085334"/>
            <a:ext cx="5064222" cy="48474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378" y="2667000"/>
            <a:ext cx="4170536" cy="4247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1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8263" y="6484938"/>
            <a:ext cx="2405062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8389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5DAD2-D14D-444D-8F68-33AEC7D0C156}" type="datetimeFigureOut">
              <a:rPr lang="en-US"/>
              <a:pPr>
                <a:defRPr/>
              </a:pPr>
              <a:t>9/25/2013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2CEE4-75F9-4719-8CCC-41C23DF269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19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111125" y="177800"/>
            <a:ext cx="82296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1125" y="1344613"/>
            <a:ext cx="822960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6426200"/>
            <a:ext cx="9144000" cy="431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38100" dir="189000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1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18263" y="6484938"/>
            <a:ext cx="2405062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 userDrawn="1"/>
        </p:nvSpPr>
        <p:spPr bwMode="auto">
          <a:xfrm flipH="1">
            <a:off x="4466431" y="6629400"/>
            <a:ext cx="2111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3AB8467D-E7A4-4925-9762-6F67FBC7608B}" type="slidenum">
              <a:rPr lang="en-US" sz="80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8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</p:sldLayoutIdLst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rgbClr val="006C3A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rgbClr val="006C3A"/>
        </a:buClr>
        <a:buFont typeface="Arial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Clr>
          <a:srgbClr val="006C3A"/>
        </a:buClr>
        <a:buFont typeface="Arial" pitchFamily="34" charset="0"/>
        <a:buChar char="–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rgbClr val="006C3A"/>
        </a:buClr>
        <a:buFont typeface="Arial" pitchFamily="34" charset="0"/>
        <a:buChar char="•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rgbClr val="006C3A"/>
        </a:buClr>
        <a:buFont typeface="Arial" pitchFamily="34" charset="0"/>
        <a:buChar char="–"/>
        <a:defRPr b="1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6C3A"/>
        </a:buClr>
        <a:buFont typeface="Arial" pitchFamily="34" charset="0"/>
        <a:buChar char="»"/>
        <a:defRPr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oleObject" Target="../embeddings/Microsoft_Excel_97-2003_Worksheet3.xls"/><Relationship Id="rId7" Type="http://schemas.openxmlformats.org/officeDocument/2006/relationships/oleObject" Target="../embeddings/Microsoft_Excel_97-2003_Worksheet4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4.emf"/><Relationship Id="rId4" Type="http://schemas.openxmlformats.org/officeDocument/2006/relationships/image" Target="../media/image32.emf"/><Relationship Id="rId9" Type="http://schemas.openxmlformats.org/officeDocument/2006/relationships/oleObject" Target="../embeddings/Microsoft_Excel_97-2003_Worksheet5.xls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jpeg"/><Relationship Id="rId5" Type="http://schemas.openxmlformats.org/officeDocument/2006/relationships/image" Target="../media/image8.emf"/><Relationship Id="rId4" Type="http://schemas.openxmlformats.org/officeDocument/2006/relationships/oleObject" Target="../embeddings/Microsoft_Excel_97-2003_Worksheet1.xls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oleObject" Target="../embeddings/Microsoft_Excel_97-2003_Worksheet2.xls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533400"/>
            <a:ext cx="5257800" cy="1298575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r>
              <a:rPr lang="en-US" sz="4400" b="0" dirty="0" smtClean="0">
                <a:solidFill>
                  <a:schemeClr val="tx2"/>
                </a:solidFill>
              </a:rPr>
              <a:t>Laser Based H</a:t>
            </a:r>
            <a:r>
              <a:rPr lang="en-US" sz="4400" b="0" baseline="30000" dirty="0" smtClean="0">
                <a:solidFill>
                  <a:schemeClr val="tx2"/>
                </a:solidFill>
              </a:rPr>
              <a:t>-</a:t>
            </a:r>
            <a:r>
              <a:rPr lang="en-US" sz="4400" b="0" dirty="0" smtClean="0">
                <a:solidFill>
                  <a:schemeClr val="tx2"/>
                </a:solidFill>
              </a:rPr>
              <a:t> Beam Diagnostics	</a:t>
            </a:r>
          </a:p>
        </p:txBody>
      </p:sp>
      <p:sp>
        <p:nvSpPr>
          <p:cNvPr id="8195" name="Rectangle 6"/>
          <p:cNvSpPr>
            <a:spLocks noChangeArrowheads="1"/>
          </p:cNvSpPr>
          <p:nvPr/>
        </p:nvSpPr>
        <p:spPr bwMode="auto">
          <a:xfrm>
            <a:off x="185057" y="3048000"/>
            <a:ext cx="4572000" cy="164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A50021"/>
              </a:buClr>
              <a:buSzPct val="120000"/>
            </a:pPr>
            <a:r>
              <a:rPr lang="en-US" sz="2400" dirty="0"/>
              <a:t>Yun Liu </a:t>
            </a:r>
            <a:endParaRPr lang="en-US" sz="2400" dirty="0" smtClean="0"/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A50021"/>
              </a:buClr>
              <a:buSzPct val="120000"/>
            </a:pPr>
            <a:r>
              <a:rPr lang="en-US" sz="2400" dirty="0"/>
              <a:t>f</a:t>
            </a:r>
            <a:r>
              <a:rPr lang="en-US" sz="2400" dirty="0" smtClean="0"/>
              <a:t>or Beam Instrumentation </a:t>
            </a:r>
            <a:r>
              <a:rPr lang="en-US" sz="2400" dirty="0"/>
              <a:t>Team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A50021"/>
              </a:buClr>
              <a:buSzPct val="120000"/>
            </a:pPr>
            <a:r>
              <a:rPr lang="en-US" sz="2400" dirty="0" smtClean="0"/>
              <a:t>Research Accelerator Division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A50021"/>
              </a:buClr>
              <a:buSzPct val="120000"/>
            </a:pPr>
            <a:r>
              <a:rPr lang="en-US" sz="2400" dirty="0" smtClean="0"/>
              <a:t>Spallation Neutron Source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16"/>
          <p:cNvSpPr>
            <a:spLocks/>
          </p:cNvSpPr>
          <p:nvPr/>
        </p:nvSpPr>
        <p:spPr bwMode="auto">
          <a:xfrm>
            <a:off x="111125" y="177800"/>
            <a:ext cx="8499475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sz="2800">
                <a:solidFill>
                  <a:srgbClr val="006C3A"/>
                </a:solidFill>
                <a:latin typeface="Arial Black" pitchFamily="34" charset="0"/>
              </a:rPr>
              <a:t>Simultaneous Profile Scan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68" y="685800"/>
            <a:ext cx="7421532" cy="602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4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16"/>
          <p:cNvSpPr>
            <a:spLocks/>
          </p:cNvSpPr>
          <p:nvPr/>
        </p:nvSpPr>
        <p:spPr bwMode="auto">
          <a:xfrm>
            <a:off x="111125" y="177800"/>
            <a:ext cx="8499475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sz="2800">
                <a:solidFill>
                  <a:srgbClr val="006C3A"/>
                </a:solidFill>
                <a:latin typeface="Arial Black" pitchFamily="34" charset="0"/>
              </a:rPr>
              <a:t>Simultaneous Profile Scan</a:t>
            </a:r>
          </a:p>
        </p:txBody>
      </p:sp>
      <p:pic>
        <p:nvPicPr>
          <p:cNvPr id="7" name="asset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738.1288" end="33632.6304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3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15"/>
          <p:cNvSpPr txBox="1">
            <a:spLocks noChangeArrowheads="1"/>
          </p:cNvSpPr>
          <p:nvPr/>
        </p:nvSpPr>
        <p:spPr bwMode="auto">
          <a:xfrm>
            <a:off x="533400" y="2833688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58371" name="Text Box 16"/>
          <p:cNvSpPr txBox="1">
            <a:spLocks noChangeArrowheads="1"/>
          </p:cNvSpPr>
          <p:nvPr/>
        </p:nvSpPr>
        <p:spPr bwMode="auto">
          <a:xfrm>
            <a:off x="1143000" y="2605088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58372" name="Text Box 17"/>
          <p:cNvSpPr txBox="1">
            <a:spLocks noChangeArrowheads="1"/>
          </p:cNvSpPr>
          <p:nvPr/>
        </p:nvSpPr>
        <p:spPr bwMode="auto">
          <a:xfrm>
            <a:off x="1981200" y="2452688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3</a:t>
            </a:r>
          </a:p>
        </p:txBody>
      </p:sp>
      <p:sp>
        <p:nvSpPr>
          <p:cNvPr id="58373" name="Text Box 18"/>
          <p:cNvSpPr txBox="1">
            <a:spLocks noChangeArrowheads="1"/>
          </p:cNvSpPr>
          <p:nvPr/>
        </p:nvSpPr>
        <p:spPr bwMode="auto">
          <a:xfrm>
            <a:off x="2743200" y="22860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4</a:t>
            </a:r>
          </a:p>
        </p:txBody>
      </p:sp>
      <p:sp>
        <p:nvSpPr>
          <p:cNvPr id="58374" name="Text Box 19"/>
          <p:cNvSpPr txBox="1">
            <a:spLocks noChangeArrowheads="1"/>
          </p:cNvSpPr>
          <p:nvPr/>
        </p:nvSpPr>
        <p:spPr bwMode="auto">
          <a:xfrm>
            <a:off x="3962400" y="1995488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12</a:t>
            </a:r>
          </a:p>
        </p:txBody>
      </p:sp>
      <p:sp>
        <p:nvSpPr>
          <p:cNvPr id="58375" name="Text Box 20"/>
          <p:cNvSpPr txBox="1">
            <a:spLocks noChangeArrowheads="1"/>
          </p:cNvSpPr>
          <p:nvPr/>
        </p:nvSpPr>
        <p:spPr bwMode="auto">
          <a:xfrm>
            <a:off x="4600575" y="1766888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13</a:t>
            </a:r>
          </a:p>
        </p:txBody>
      </p:sp>
      <p:sp>
        <p:nvSpPr>
          <p:cNvPr id="58376" name="Text Box 21"/>
          <p:cNvSpPr txBox="1">
            <a:spLocks noChangeArrowheads="1"/>
          </p:cNvSpPr>
          <p:nvPr/>
        </p:nvSpPr>
        <p:spPr bwMode="auto">
          <a:xfrm>
            <a:off x="5286375" y="1519238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14</a:t>
            </a:r>
          </a:p>
        </p:txBody>
      </p:sp>
      <p:sp>
        <p:nvSpPr>
          <p:cNvPr id="58377" name="Text Box 22"/>
          <p:cNvSpPr txBox="1">
            <a:spLocks noChangeArrowheads="1"/>
          </p:cNvSpPr>
          <p:nvPr/>
        </p:nvSpPr>
        <p:spPr bwMode="auto">
          <a:xfrm>
            <a:off x="5895975" y="1338263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15</a:t>
            </a:r>
          </a:p>
        </p:txBody>
      </p:sp>
      <p:sp>
        <p:nvSpPr>
          <p:cNvPr id="58378" name="Text Box 23"/>
          <p:cNvSpPr txBox="1">
            <a:spLocks noChangeArrowheads="1"/>
          </p:cNvSpPr>
          <p:nvPr/>
        </p:nvSpPr>
        <p:spPr bwMode="auto">
          <a:xfrm>
            <a:off x="7315200" y="10668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32</a:t>
            </a:r>
          </a:p>
        </p:txBody>
      </p:sp>
      <p:grpSp>
        <p:nvGrpSpPr>
          <p:cNvPr id="58379" name="Group 33"/>
          <p:cNvGrpSpPr>
            <a:grpSpLocks/>
          </p:cNvGrpSpPr>
          <p:nvPr/>
        </p:nvGrpSpPr>
        <p:grpSpPr bwMode="auto">
          <a:xfrm>
            <a:off x="7197725" y="4935538"/>
            <a:ext cx="1031875" cy="1541462"/>
            <a:chOff x="4534" y="2793"/>
            <a:chExt cx="650" cy="971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4534" y="3091"/>
              <a:ext cx="627" cy="31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381" name="TextBox 12"/>
            <p:cNvSpPr txBox="1">
              <a:spLocks noChangeArrowheads="1"/>
            </p:cNvSpPr>
            <p:nvPr/>
          </p:nvSpPr>
          <p:spPr bwMode="auto">
            <a:xfrm>
              <a:off x="4848" y="3504"/>
              <a:ext cx="21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X</a:t>
              </a:r>
            </a:p>
          </p:txBody>
        </p:sp>
        <p:sp>
          <p:nvSpPr>
            <p:cNvPr id="58382" name="TextBox 14"/>
            <p:cNvSpPr txBox="1">
              <a:spLocks noChangeArrowheads="1"/>
            </p:cNvSpPr>
            <p:nvPr/>
          </p:nvSpPr>
          <p:spPr bwMode="auto">
            <a:xfrm>
              <a:off x="4537" y="2793"/>
              <a:ext cx="21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Y</a:t>
              </a:r>
            </a:p>
          </p:txBody>
        </p:sp>
        <p:sp>
          <p:nvSpPr>
            <p:cNvPr id="58383" name="TextBox 15"/>
            <p:cNvSpPr txBox="1">
              <a:spLocks noChangeArrowheads="1"/>
            </p:cNvSpPr>
            <p:nvPr/>
          </p:nvSpPr>
          <p:spPr bwMode="auto">
            <a:xfrm>
              <a:off x="4969" y="2880"/>
              <a:ext cx="21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Z</a:t>
              </a:r>
            </a:p>
          </p:txBody>
        </p:sp>
        <p:sp>
          <p:nvSpPr>
            <p:cNvPr id="58384" name="Line 22"/>
            <p:cNvSpPr>
              <a:spLocks noChangeShapeType="1"/>
            </p:cNvSpPr>
            <p:nvPr/>
          </p:nvSpPr>
          <p:spPr bwMode="auto">
            <a:xfrm flipV="1">
              <a:off x="4534" y="2880"/>
              <a:ext cx="0" cy="5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385" name="Line 26"/>
            <p:cNvSpPr>
              <a:spLocks noChangeShapeType="1"/>
            </p:cNvSpPr>
            <p:nvPr/>
          </p:nvSpPr>
          <p:spPr bwMode="auto">
            <a:xfrm>
              <a:off x="4536" y="3404"/>
              <a:ext cx="360" cy="3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8386" name="Group 34"/>
          <p:cNvGrpSpPr>
            <a:grpSpLocks/>
          </p:cNvGrpSpPr>
          <p:nvPr/>
        </p:nvGrpSpPr>
        <p:grpSpPr bwMode="auto">
          <a:xfrm>
            <a:off x="4850946" y="5679621"/>
            <a:ext cx="771525" cy="720725"/>
            <a:chOff x="1242" y="720"/>
            <a:chExt cx="486" cy="454"/>
          </a:xfrm>
        </p:grpSpPr>
        <p:sp>
          <p:nvSpPr>
            <p:cNvPr id="58387" name="Line 30"/>
            <p:cNvSpPr>
              <a:spLocks noChangeShapeType="1"/>
            </p:cNvSpPr>
            <p:nvPr/>
          </p:nvSpPr>
          <p:spPr bwMode="auto">
            <a:xfrm>
              <a:off x="1248" y="720"/>
              <a:ext cx="0" cy="26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388" name="Line 31"/>
            <p:cNvSpPr>
              <a:spLocks noChangeShapeType="1"/>
            </p:cNvSpPr>
            <p:nvPr/>
          </p:nvSpPr>
          <p:spPr bwMode="auto">
            <a:xfrm>
              <a:off x="1242" y="984"/>
              <a:ext cx="190" cy="19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389" name="Text Box 32"/>
            <p:cNvSpPr txBox="1">
              <a:spLocks noChangeArrowheads="1"/>
            </p:cNvSpPr>
            <p:nvPr/>
          </p:nvSpPr>
          <p:spPr bwMode="auto">
            <a:xfrm>
              <a:off x="1296" y="816"/>
              <a:ext cx="43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</a:rPr>
                <a:t>5 mm</a:t>
              </a:r>
            </a:p>
          </p:txBody>
        </p:sp>
      </p:grpSp>
      <p:graphicFrame>
        <p:nvGraphicFramePr>
          <p:cNvPr id="24" name="Chart 23"/>
          <p:cNvGraphicFramePr>
            <a:graphicFrameLocks noGrp="1"/>
          </p:cNvGraphicFramePr>
          <p:nvPr/>
        </p:nvGraphicFramePr>
        <p:xfrm>
          <a:off x="236328" y="279460"/>
          <a:ext cx="8671344" cy="6299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8391" name="Rectangle 16"/>
          <p:cNvSpPr>
            <a:spLocks/>
          </p:cNvSpPr>
          <p:nvPr/>
        </p:nvSpPr>
        <p:spPr bwMode="auto">
          <a:xfrm>
            <a:off x="111125" y="177800"/>
            <a:ext cx="8499475" cy="45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sz="2800" dirty="0" smtClean="0">
                <a:solidFill>
                  <a:srgbClr val="006C3A"/>
                </a:solidFill>
                <a:latin typeface="Arial Black" pitchFamily="34" charset="0"/>
              </a:rPr>
              <a:t>SCL H- Profiles </a:t>
            </a:r>
            <a:r>
              <a:rPr lang="en-US" sz="2400" dirty="0" smtClean="0">
                <a:solidFill>
                  <a:srgbClr val="006C3A"/>
                </a:solidFill>
                <a:latin typeface="Arial Black" pitchFamily="34" charset="0"/>
              </a:rPr>
              <a:t>(1150 KW, Sept. 20, </a:t>
            </a:r>
            <a:r>
              <a:rPr lang="en-US" sz="2400" dirty="0">
                <a:solidFill>
                  <a:srgbClr val="006C3A"/>
                </a:solidFill>
                <a:latin typeface="Arial Black" pitchFamily="34" charset="0"/>
              </a:rPr>
              <a:t>2013)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312915"/>
              </p:ext>
            </p:extLst>
          </p:nvPr>
        </p:nvGraphicFramePr>
        <p:xfrm>
          <a:off x="228600" y="745808"/>
          <a:ext cx="6096000" cy="6686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12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13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14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15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32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err="1">
                          <a:effectLst/>
                          <a:latin typeface="Symbol" pitchFamily="18" charset="2"/>
                        </a:rPr>
                        <a:t>s</a:t>
                      </a:r>
                      <a:r>
                        <a:rPr lang="en-US" sz="1400" u="none" strike="noStrike" dirty="0" err="1">
                          <a:effectLst/>
                        </a:rPr>
                        <a:t>x</a:t>
                      </a:r>
                      <a:r>
                        <a:rPr lang="en-US" sz="1400" u="none" strike="noStrike" dirty="0">
                          <a:effectLst/>
                        </a:rPr>
                        <a:t> (mm)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3.62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2.19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1.68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4.18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3.22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3.13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2.63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2.08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2.61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err="1">
                          <a:effectLst/>
                          <a:latin typeface="Symbol" pitchFamily="18" charset="2"/>
                        </a:rPr>
                        <a:t>s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(mm)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1.86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1.92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1.88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1.75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3.99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4.04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3.75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2.02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1.45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304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15"/>
          <p:cNvSpPr txBox="1">
            <a:spLocks noChangeArrowheads="1"/>
          </p:cNvSpPr>
          <p:nvPr/>
        </p:nvSpPr>
        <p:spPr bwMode="auto">
          <a:xfrm>
            <a:off x="914400" y="2757488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58371" name="Text Box 16"/>
          <p:cNvSpPr txBox="1">
            <a:spLocks noChangeArrowheads="1"/>
          </p:cNvSpPr>
          <p:nvPr/>
        </p:nvSpPr>
        <p:spPr bwMode="auto">
          <a:xfrm>
            <a:off x="1524000" y="2528888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58372" name="Text Box 17"/>
          <p:cNvSpPr txBox="1">
            <a:spLocks noChangeArrowheads="1"/>
          </p:cNvSpPr>
          <p:nvPr/>
        </p:nvSpPr>
        <p:spPr bwMode="auto">
          <a:xfrm>
            <a:off x="2209800" y="2376488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3</a:t>
            </a:r>
          </a:p>
        </p:txBody>
      </p:sp>
      <p:sp>
        <p:nvSpPr>
          <p:cNvPr id="58373" name="Text Box 18"/>
          <p:cNvSpPr txBox="1">
            <a:spLocks noChangeArrowheads="1"/>
          </p:cNvSpPr>
          <p:nvPr/>
        </p:nvSpPr>
        <p:spPr bwMode="auto">
          <a:xfrm>
            <a:off x="2895600" y="22098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4</a:t>
            </a:r>
          </a:p>
        </p:txBody>
      </p:sp>
      <p:sp>
        <p:nvSpPr>
          <p:cNvPr id="58374" name="Text Box 19"/>
          <p:cNvSpPr txBox="1">
            <a:spLocks noChangeArrowheads="1"/>
          </p:cNvSpPr>
          <p:nvPr/>
        </p:nvSpPr>
        <p:spPr bwMode="auto">
          <a:xfrm>
            <a:off x="4010025" y="1919288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12</a:t>
            </a:r>
          </a:p>
        </p:txBody>
      </p:sp>
      <p:sp>
        <p:nvSpPr>
          <p:cNvPr id="58375" name="Text Box 20"/>
          <p:cNvSpPr txBox="1">
            <a:spLocks noChangeArrowheads="1"/>
          </p:cNvSpPr>
          <p:nvPr/>
        </p:nvSpPr>
        <p:spPr bwMode="auto">
          <a:xfrm>
            <a:off x="4572000" y="1766888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13</a:t>
            </a:r>
          </a:p>
        </p:txBody>
      </p:sp>
      <p:sp>
        <p:nvSpPr>
          <p:cNvPr id="58376" name="Text Box 21"/>
          <p:cNvSpPr txBox="1">
            <a:spLocks noChangeArrowheads="1"/>
          </p:cNvSpPr>
          <p:nvPr/>
        </p:nvSpPr>
        <p:spPr bwMode="auto">
          <a:xfrm>
            <a:off x="5105400" y="1566863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14</a:t>
            </a:r>
          </a:p>
        </p:txBody>
      </p:sp>
      <p:sp>
        <p:nvSpPr>
          <p:cNvPr id="58377" name="Text Box 22"/>
          <p:cNvSpPr txBox="1">
            <a:spLocks noChangeArrowheads="1"/>
          </p:cNvSpPr>
          <p:nvPr/>
        </p:nvSpPr>
        <p:spPr bwMode="auto">
          <a:xfrm>
            <a:off x="5715000" y="1385888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15</a:t>
            </a:r>
          </a:p>
        </p:txBody>
      </p:sp>
      <p:sp>
        <p:nvSpPr>
          <p:cNvPr id="58378" name="Text Box 23"/>
          <p:cNvSpPr txBox="1">
            <a:spLocks noChangeArrowheads="1"/>
          </p:cNvSpPr>
          <p:nvPr/>
        </p:nvSpPr>
        <p:spPr bwMode="auto">
          <a:xfrm>
            <a:off x="7010400" y="1114425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32</a:t>
            </a:r>
          </a:p>
        </p:txBody>
      </p:sp>
      <p:grpSp>
        <p:nvGrpSpPr>
          <p:cNvPr id="58379" name="Group 33"/>
          <p:cNvGrpSpPr>
            <a:grpSpLocks/>
          </p:cNvGrpSpPr>
          <p:nvPr/>
        </p:nvGrpSpPr>
        <p:grpSpPr bwMode="auto">
          <a:xfrm>
            <a:off x="7197725" y="4433888"/>
            <a:ext cx="1031875" cy="1541462"/>
            <a:chOff x="4534" y="2793"/>
            <a:chExt cx="650" cy="971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4534" y="3091"/>
              <a:ext cx="627" cy="31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381" name="TextBox 12"/>
            <p:cNvSpPr txBox="1">
              <a:spLocks noChangeArrowheads="1"/>
            </p:cNvSpPr>
            <p:nvPr/>
          </p:nvSpPr>
          <p:spPr bwMode="auto">
            <a:xfrm>
              <a:off x="4848" y="3504"/>
              <a:ext cx="21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X</a:t>
              </a:r>
            </a:p>
          </p:txBody>
        </p:sp>
        <p:sp>
          <p:nvSpPr>
            <p:cNvPr id="58382" name="TextBox 14"/>
            <p:cNvSpPr txBox="1">
              <a:spLocks noChangeArrowheads="1"/>
            </p:cNvSpPr>
            <p:nvPr/>
          </p:nvSpPr>
          <p:spPr bwMode="auto">
            <a:xfrm>
              <a:off x="4537" y="2793"/>
              <a:ext cx="21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Y</a:t>
              </a:r>
            </a:p>
          </p:txBody>
        </p:sp>
        <p:sp>
          <p:nvSpPr>
            <p:cNvPr id="58383" name="TextBox 15"/>
            <p:cNvSpPr txBox="1">
              <a:spLocks noChangeArrowheads="1"/>
            </p:cNvSpPr>
            <p:nvPr/>
          </p:nvSpPr>
          <p:spPr bwMode="auto">
            <a:xfrm>
              <a:off x="4969" y="2880"/>
              <a:ext cx="21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Z</a:t>
              </a:r>
            </a:p>
          </p:txBody>
        </p:sp>
        <p:sp>
          <p:nvSpPr>
            <p:cNvPr id="58384" name="Line 22"/>
            <p:cNvSpPr>
              <a:spLocks noChangeShapeType="1"/>
            </p:cNvSpPr>
            <p:nvPr/>
          </p:nvSpPr>
          <p:spPr bwMode="auto">
            <a:xfrm flipV="1">
              <a:off x="4534" y="2880"/>
              <a:ext cx="0" cy="5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385" name="Line 26"/>
            <p:cNvSpPr>
              <a:spLocks noChangeShapeType="1"/>
            </p:cNvSpPr>
            <p:nvPr/>
          </p:nvSpPr>
          <p:spPr bwMode="auto">
            <a:xfrm>
              <a:off x="4536" y="3404"/>
              <a:ext cx="360" cy="3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8386" name="Group 34"/>
          <p:cNvGrpSpPr>
            <a:grpSpLocks/>
          </p:cNvGrpSpPr>
          <p:nvPr/>
        </p:nvGrpSpPr>
        <p:grpSpPr bwMode="auto">
          <a:xfrm>
            <a:off x="4827814" y="5599339"/>
            <a:ext cx="771525" cy="720725"/>
            <a:chOff x="1242" y="720"/>
            <a:chExt cx="486" cy="454"/>
          </a:xfrm>
        </p:grpSpPr>
        <p:sp>
          <p:nvSpPr>
            <p:cNvPr id="58387" name="Line 30"/>
            <p:cNvSpPr>
              <a:spLocks noChangeShapeType="1"/>
            </p:cNvSpPr>
            <p:nvPr/>
          </p:nvSpPr>
          <p:spPr bwMode="auto">
            <a:xfrm>
              <a:off x="1248" y="720"/>
              <a:ext cx="0" cy="26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388" name="Line 31"/>
            <p:cNvSpPr>
              <a:spLocks noChangeShapeType="1"/>
            </p:cNvSpPr>
            <p:nvPr/>
          </p:nvSpPr>
          <p:spPr bwMode="auto">
            <a:xfrm>
              <a:off x="1242" y="984"/>
              <a:ext cx="190" cy="19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389" name="Text Box 32"/>
            <p:cNvSpPr txBox="1">
              <a:spLocks noChangeArrowheads="1"/>
            </p:cNvSpPr>
            <p:nvPr/>
          </p:nvSpPr>
          <p:spPr bwMode="auto">
            <a:xfrm>
              <a:off x="1296" y="816"/>
              <a:ext cx="43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</a:rPr>
                <a:t>5 mm</a:t>
              </a:r>
            </a:p>
          </p:txBody>
        </p:sp>
      </p:grpSp>
      <p:graphicFrame>
        <p:nvGraphicFramePr>
          <p:cNvPr id="25" name="Chart 24"/>
          <p:cNvGraphicFramePr>
            <a:graphicFrameLocks noGrp="1"/>
          </p:cNvGraphicFramePr>
          <p:nvPr/>
        </p:nvGraphicFramePr>
        <p:xfrm>
          <a:off x="236328" y="279460"/>
          <a:ext cx="8671344" cy="6299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Rectangle 16"/>
          <p:cNvSpPr>
            <a:spLocks/>
          </p:cNvSpPr>
          <p:nvPr/>
        </p:nvSpPr>
        <p:spPr bwMode="auto">
          <a:xfrm>
            <a:off x="111125" y="177800"/>
            <a:ext cx="8499475" cy="45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sz="2800" dirty="0" smtClean="0">
                <a:solidFill>
                  <a:srgbClr val="006C3A"/>
                </a:solidFill>
                <a:latin typeface="Arial Black" pitchFamily="34" charset="0"/>
              </a:rPr>
              <a:t>SCL H- Profiles </a:t>
            </a:r>
            <a:r>
              <a:rPr lang="en-US" sz="2400" dirty="0" smtClean="0">
                <a:solidFill>
                  <a:srgbClr val="006C3A"/>
                </a:solidFill>
                <a:latin typeface="Arial Black" pitchFamily="34" charset="0"/>
              </a:rPr>
              <a:t>(850 KW, April 15, </a:t>
            </a:r>
            <a:r>
              <a:rPr lang="en-US" sz="2400" dirty="0">
                <a:solidFill>
                  <a:srgbClr val="006C3A"/>
                </a:solidFill>
                <a:latin typeface="Arial Black" pitchFamily="34" charset="0"/>
              </a:rPr>
              <a:t>2013)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107289"/>
              </p:ext>
            </p:extLst>
          </p:nvPr>
        </p:nvGraphicFramePr>
        <p:xfrm>
          <a:off x="152400" y="702945"/>
          <a:ext cx="6096000" cy="6686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12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13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14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15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32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err="1">
                          <a:effectLst/>
                          <a:latin typeface="Symbol" pitchFamily="18" charset="2"/>
                        </a:rPr>
                        <a:t>s</a:t>
                      </a:r>
                      <a:r>
                        <a:rPr lang="en-US" sz="1400" u="none" strike="noStrike" dirty="0" err="1">
                          <a:effectLst/>
                        </a:rPr>
                        <a:t>x</a:t>
                      </a:r>
                      <a:r>
                        <a:rPr lang="en-US" sz="1400" u="none" strike="noStrike" dirty="0">
                          <a:effectLst/>
                        </a:rPr>
                        <a:t> (mm)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2.32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2.45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3.79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2.3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2.23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2.58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2.47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2.73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2.8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err="1">
                          <a:effectLst/>
                          <a:latin typeface="Symbol" pitchFamily="18" charset="2"/>
                        </a:rPr>
                        <a:t>s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(mm)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1.97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1.72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1.99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1.85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2.42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2.44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2.32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2.27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1.8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074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15"/>
          <p:cNvSpPr txBox="1">
            <a:spLocks noChangeArrowheads="1"/>
          </p:cNvSpPr>
          <p:nvPr/>
        </p:nvSpPr>
        <p:spPr bwMode="auto">
          <a:xfrm>
            <a:off x="914400" y="2757488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58371" name="Text Box 16"/>
          <p:cNvSpPr txBox="1">
            <a:spLocks noChangeArrowheads="1"/>
          </p:cNvSpPr>
          <p:nvPr/>
        </p:nvSpPr>
        <p:spPr bwMode="auto">
          <a:xfrm>
            <a:off x="1524000" y="2528888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58372" name="Text Box 17"/>
          <p:cNvSpPr txBox="1">
            <a:spLocks noChangeArrowheads="1"/>
          </p:cNvSpPr>
          <p:nvPr/>
        </p:nvSpPr>
        <p:spPr bwMode="auto">
          <a:xfrm>
            <a:off x="2209800" y="2376488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3</a:t>
            </a:r>
          </a:p>
        </p:txBody>
      </p:sp>
      <p:sp>
        <p:nvSpPr>
          <p:cNvPr id="58373" name="Text Box 18"/>
          <p:cNvSpPr txBox="1">
            <a:spLocks noChangeArrowheads="1"/>
          </p:cNvSpPr>
          <p:nvPr/>
        </p:nvSpPr>
        <p:spPr bwMode="auto">
          <a:xfrm>
            <a:off x="2895600" y="22098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4</a:t>
            </a:r>
          </a:p>
        </p:txBody>
      </p:sp>
      <p:sp>
        <p:nvSpPr>
          <p:cNvPr id="58374" name="Text Box 19"/>
          <p:cNvSpPr txBox="1">
            <a:spLocks noChangeArrowheads="1"/>
          </p:cNvSpPr>
          <p:nvPr/>
        </p:nvSpPr>
        <p:spPr bwMode="auto">
          <a:xfrm>
            <a:off x="4010025" y="1919288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12</a:t>
            </a:r>
          </a:p>
        </p:txBody>
      </p:sp>
      <p:sp>
        <p:nvSpPr>
          <p:cNvPr id="58375" name="Text Box 20"/>
          <p:cNvSpPr txBox="1">
            <a:spLocks noChangeArrowheads="1"/>
          </p:cNvSpPr>
          <p:nvPr/>
        </p:nvSpPr>
        <p:spPr bwMode="auto">
          <a:xfrm>
            <a:off x="4572000" y="1766888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13</a:t>
            </a:r>
          </a:p>
        </p:txBody>
      </p:sp>
      <p:sp>
        <p:nvSpPr>
          <p:cNvPr id="58376" name="Text Box 21"/>
          <p:cNvSpPr txBox="1">
            <a:spLocks noChangeArrowheads="1"/>
          </p:cNvSpPr>
          <p:nvPr/>
        </p:nvSpPr>
        <p:spPr bwMode="auto">
          <a:xfrm>
            <a:off x="5105400" y="1566863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14</a:t>
            </a:r>
          </a:p>
        </p:txBody>
      </p:sp>
      <p:sp>
        <p:nvSpPr>
          <p:cNvPr id="58377" name="Text Box 22"/>
          <p:cNvSpPr txBox="1">
            <a:spLocks noChangeArrowheads="1"/>
          </p:cNvSpPr>
          <p:nvPr/>
        </p:nvSpPr>
        <p:spPr bwMode="auto">
          <a:xfrm>
            <a:off x="5715000" y="1385888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15</a:t>
            </a:r>
          </a:p>
        </p:txBody>
      </p:sp>
      <p:sp>
        <p:nvSpPr>
          <p:cNvPr id="58378" name="Text Box 23"/>
          <p:cNvSpPr txBox="1">
            <a:spLocks noChangeArrowheads="1"/>
          </p:cNvSpPr>
          <p:nvPr/>
        </p:nvSpPr>
        <p:spPr bwMode="auto">
          <a:xfrm>
            <a:off x="7010400" y="1114425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32</a:t>
            </a:r>
          </a:p>
        </p:txBody>
      </p:sp>
      <p:grpSp>
        <p:nvGrpSpPr>
          <p:cNvPr id="58379" name="Group 33"/>
          <p:cNvGrpSpPr>
            <a:grpSpLocks/>
          </p:cNvGrpSpPr>
          <p:nvPr/>
        </p:nvGrpSpPr>
        <p:grpSpPr bwMode="auto">
          <a:xfrm>
            <a:off x="7197725" y="4433888"/>
            <a:ext cx="1031875" cy="1541462"/>
            <a:chOff x="4534" y="2793"/>
            <a:chExt cx="650" cy="971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4534" y="3091"/>
              <a:ext cx="627" cy="31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381" name="TextBox 12"/>
            <p:cNvSpPr txBox="1">
              <a:spLocks noChangeArrowheads="1"/>
            </p:cNvSpPr>
            <p:nvPr/>
          </p:nvSpPr>
          <p:spPr bwMode="auto">
            <a:xfrm>
              <a:off x="4848" y="3504"/>
              <a:ext cx="21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X</a:t>
              </a:r>
            </a:p>
          </p:txBody>
        </p:sp>
        <p:sp>
          <p:nvSpPr>
            <p:cNvPr id="58382" name="TextBox 14"/>
            <p:cNvSpPr txBox="1">
              <a:spLocks noChangeArrowheads="1"/>
            </p:cNvSpPr>
            <p:nvPr/>
          </p:nvSpPr>
          <p:spPr bwMode="auto">
            <a:xfrm>
              <a:off x="4537" y="2793"/>
              <a:ext cx="21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Y</a:t>
              </a:r>
            </a:p>
          </p:txBody>
        </p:sp>
        <p:sp>
          <p:nvSpPr>
            <p:cNvPr id="58383" name="TextBox 15"/>
            <p:cNvSpPr txBox="1">
              <a:spLocks noChangeArrowheads="1"/>
            </p:cNvSpPr>
            <p:nvPr/>
          </p:nvSpPr>
          <p:spPr bwMode="auto">
            <a:xfrm>
              <a:off x="4969" y="2880"/>
              <a:ext cx="21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Z</a:t>
              </a:r>
            </a:p>
          </p:txBody>
        </p:sp>
        <p:sp>
          <p:nvSpPr>
            <p:cNvPr id="58384" name="Line 22"/>
            <p:cNvSpPr>
              <a:spLocks noChangeShapeType="1"/>
            </p:cNvSpPr>
            <p:nvPr/>
          </p:nvSpPr>
          <p:spPr bwMode="auto">
            <a:xfrm flipV="1">
              <a:off x="4534" y="2880"/>
              <a:ext cx="0" cy="5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385" name="Line 26"/>
            <p:cNvSpPr>
              <a:spLocks noChangeShapeType="1"/>
            </p:cNvSpPr>
            <p:nvPr/>
          </p:nvSpPr>
          <p:spPr bwMode="auto">
            <a:xfrm>
              <a:off x="4536" y="3404"/>
              <a:ext cx="360" cy="3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8386" name="Group 34"/>
          <p:cNvGrpSpPr>
            <a:grpSpLocks/>
          </p:cNvGrpSpPr>
          <p:nvPr/>
        </p:nvGrpSpPr>
        <p:grpSpPr bwMode="auto">
          <a:xfrm>
            <a:off x="5210175" y="5758883"/>
            <a:ext cx="771525" cy="720725"/>
            <a:chOff x="1242" y="720"/>
            <a:chExt cx="486" cy="454"/>
          </a:xfrm>
        </p:grpSpPr>
        <p:sp>
          <p:nvSpPr>
            <p:cNvPr id="58387" name="Line 30"/>
            <p:cNvSpPr>
              <a:spLocks noChangeShapeType="1"/>
            </p:cNvSpPr>
            <p:nvPr/>
          </p:nvSpPr>
          <p:spPr bwMode="auto">
            <a:xfrm>
              <a:off x="1248" y="720"/>
              <a:ext cx="0" cy="26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388" name="Line 31"/>
            <p:cNvSpPr>
              <a:spLocks noChangeShapeType="1"/>
            </p:cNvSpPr>
            <p:nvPr/>
          </p:nvSpPr>
          <p:spPr bwMode="auto">
            <a:xfrm>
              <a:off x="1242" y="984"/>
              <a:ext cx="190" cy="19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389" name="Text Box 32"/>
            <p:cNvSpPr txBox="1">
              <a:spLocks noChangeArrowheads="1"/>
            </p:cNvSpPr>
            <p:nvPr/>
          </p:nvSpPr>
          <p:spPr bwMode="auto">
            <a:xfrm>
              <a:off x="1296" y="816"/>
              <a:ext cx="43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</a:rPr>
                <a:t>5 mm</a:t>
              </a:r>
            </a:p>
          </p:txBody>
        </p:sp>
      </p:grpSp>
      <p:graphicFrame>
        <p:nvGraphicFramePr>
          <p:cNvPr id="24" name="Chart 23"/>
          <p:cNvGraphicFramePr>
            <a:graphicFrameLocks noGrp="1"/>
          </p:cNvGraphicFramePr>
          <p:nvPr/>
        </p:nvGraphicFramePr>
        <p:xfrm>
          <a:off x="236328" y="279460"/>
          <a:ext cx="8671344" cy="6299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4421403"/>
              </p:ext>
            </p:extLst>
          </p:nvPr>
        </p:nvGraphicFramePr>
        <p:xfrm>
          <a:off x="152400" y="762000"/>
          <a:ext cx="6096000" cy="6686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12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13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14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15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32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err="1">
                          <a:effectLst/>
                          <a:latin typeface="Symbol" pitchFamily="18" charset="2"/>
                        </a:rPr>
                        <a:t>s</a:t>
                      </a:r>
                      <a:r>
                        <a:rPr lang="en-US" sz="1400" u="none" strike="noStrike" dirty="0" err="1">
                          <a:effectLst/>
                        </a:rPr>
                        <a:t>x</a:t>
                      </a:r>
                      <a:r>
                        <a:rPr lang="en-US" sz="1400" u="none" strike="noStrike" dirty="0">
                          <a:effectLst/>
                        </a:rPr>
                        <a:t> (mm)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3.02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1.65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3.34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4.39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1.70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2.75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3.12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3.10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3.89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err="1">
                          <a:effectLst/>
                          <a:latin typeface="Symbol" pitchFamily="18" charset="2"/>
                        </a:rPr>
                        <a:t>s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(mm)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2.05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2.48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2.40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1.78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2.79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3.40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3.56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2.78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3.32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6" name="Rectangle 16"/>
          <p:cNvSpPr>
            <a:spLocks/>
          </p:cNvSpPr>
          <p:nvPr/>
        </p:nvSpPr>
        <p:spPr bwMode="auto">
          <a:xfrm>
            <a:off x="111125" y="177800"/>
            <a:ext cx="8499475" cy="45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sz="2800" dirty="0" smtClean="0">
                <a:solidFill>
                  <a:srgbClr val="006C3A"/>
                </a:solidFill>
                <a:latin typeface="Arial Black" pitchFamily="34" charset="0"/>
              </a:rPr>
              <a:t>SCL H- Profiles </a:t>
            </a:r>
            <a:r>
              <a:rPr lang="en-US" sz="2400" dirty="0" smtClean="0">
                <a:solidFill>
                  <a:srgbClr val="006C3A"/>
                </a:solidFill>
                <a:latin typeface="Arial Black" pitchFamily="34" charset="0"/>
              </a:rPr>
              <a:t>(950 KW, Sept. 13, 2012)</a:t>
            </a:r>
            <a:endParaRPr lang="en-US" sz="2400" dirty="0">
              <a:solidFill>
                <a:srgbClr val="006C3A"/>
              </a:solidFill>
              <a:latin typeface="Arial Black" pitchFamily="34" charset="0"/>
            </a:endParaRPr>
          </a:p>
        </p:txBody>
      </p:sp>
      <p:sp>
        <p:nvSpPr>
          <p:cNvPr id="25" name="Rectangle 18"/>
          <p:cNvSpPr>
            <a:spLocks noChangeArrowheads="1"/>
          </p:cNvSpPr>
          <p:nvPr/>
        </p:nvSpPr>
        <p:spPr bwMode="auto">
          <a:xfrm>
            <a:off x="5988276" y="6150995"/>
            <a:ext cx="3170237" cy="28416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 algn="ctr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1400" dirty="0">
                <a:solidFill>
                  <a:srgbClr val="0033CC"/>
                </a:solidFill>
              </a:rPr>
              <a:t>Liu et al,</a:t>
            </a:r>
            <a:r>
              <a:rPr lang="en-US" sz="1400" i="1" dirty="0">
                <a:solidFill>
                  <a:srgbClr val="0033CC"/>
                </a:solidFill>
              </a:rPr>
              <a:t> </a:t>
            </a:r>
            <a:r>
              <a:rPr lang="en-GB" sz="1400" i="1" dirty="0">
                <a:solidFill>
                  <a:srgbClr val="0033CC"/>
                </a:solidFill>
              </a:rPr>
              <a:t>PRST-AB </a:t>
            </a:r>
            <a:r>
              <a:rPr lang="en-GB" sz="1400" b="1" dirty="0">
                <a:solidFill>
                  <a:srgbClr val="0033CC"/>
                </a:solidFill>
              </a:rPr>
              <a:t>16</a:t>
            </a:r>
            <a:r>
              <a:rPr lang="en-GB" sz="1400" dirty="0">
                <a:solidFill>
                  <a:srgbClr val="0033CC"/>
                </a:solidFill>
              </a:rPr>
              <a:t> (2013) 012801</a:t>
            </a:r>
            <a:r>
              <a:rPr lang="en-US" sz="1400" dirty="0">
                <a:solidFill>
                  <a:srgbClr val="0033CC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413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62050"/>
            <a:ext cx="7620000" cy="50863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45828" y="1633538"/>
            <a:ext cx="76200" cy="4343400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0420" name="Line 5"/>
          <p:cNvSpPr>
            <a:spLocks noChangeShapeType="1"/>
          </p:cNvSpPr>
          <p:nvPr/>
        </p:nvSpPr>
        <p:spPr bwMode="auto">
          <a:xfrm flipH="1">
            <a:off x="7467600" y="1219200"/>
            <a:ext cx="0" cy="414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421" name="Text Box 6"/>
          <p:cNvSpPr txBox="1">
            <a:spLocks noChangeArrowheads="1"/>
          </p:cNvSpPr>
          <p:nvPr/>
        </p:nvSpPr>
        <p:spPr bwMode="auto">
          <a:xfrm>
            <a:off x="7162800" y="609600"/>
            <a:ext cx="167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Measurement time window</a:t>
            </a:r>
          </a:p>
        </p:txBody>
      </p:sp>
      <p:sp>
        <p:nvSpPr>
          <p:cNvPr id="60422" name="Rectangle 16"/>
          <p:cNvSpPr>
            <a:spLocks/>
          </p:cNvSpPr>
          <p:nvPr/>
        </p:nvSpPr>
        <p:spPr bwMode="auto">
          <a:xfrm>
            <a:off x="111125" y="177800"/>
            <a:ext cx="8499475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sz="2800">
                <a:solidFill>
                  <a:srgbClr val="006C3A"/>
                </a:solidFill>
                <a:latin typeface="Arial Black" pitchFamily="34" charset="0"/>
              </a:rPr>
              <a:t>Beam Status during LW Measurement</a:t>
            </a:r>
          </a:p>
        </p:txBody>
      </p:sp>
    </p:spTree>
    <p:extLst>
      <p:ext uri="{BB962C8B-B14F-4D97-AF65-F5344CB8AC3E}">
        <p14:creationId xmlns:p14="http://schemas.microsoft.com/office/powerpoint/2010/main" val="151686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4388" y="762000"/>
            <a:ext cx="5605462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Line 15"/>
          <p:cNvSpPr>
            <a:spLocks noChangeShapeType="1"/>
          </p:cNvSpPr>
          <p:nvPr/>
        </p:nvSpPr>
        <p:spPr bwMode="auto">
          <a:xfrm flipH="1">
            <a:off x="7027863" y="1527175"/>
            <a:ext cx="793750" cy="468313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316" name="Text Box 16"/>
          <p:cNvSpPr txBox="1">
            <a:spLocks noChangeArrowheads="1"/>
          </p:cNvSpPr>
          <p:nvPr/>
        </p:nvSpPr>
        <p:spPr bwMode="auto">
          <a:xfrm rot="-1815386">
            <a:off x="6499225" y="1393825"/>
            <a:ext cx="1312863" cy="3127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ctr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1600">
                <a:latin typeface="Times New Roman" pitchFamily="18" charset="0"/>
              </a:rPr>
              <a:t>from SCL</a:t>
            </a:r>
          </a:p>
        </p:txBody>
      </p:sp>
      <p:sp>
        <p:nvSpPr>
          <p:cNvPr id="13317" name="Line 17"/>
          <p:cNvSpPr>
            <a:spLocks noChangeShapeType="1"/>
          </p:cNvSpPr>
          <p:nvPr/>
        </p:nvSpPr>
        <p:spPr bwMode="auto">
          <a:xfrm flipH="1">
            <a:off x="2095500" y="4276725"/>
            <a:ext cx="528638" cy="309563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318" name="Line 18"/>
          <p:cNvSpPr>
            <a:spLocks noChangeShapeType="1"/>
          </p:cNvSpPr>
          <p:nvPr/>
        </p:nvSpPr>
        <p:spPr bwMode="auto">
          <a:xfrm flipH="1">
            <a:off x="2946400" y="4746625"/>
            <a:ext cx="236538" cy="5873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319" name="Text Box 19"/>
          <p:cNvSpPr txBox="1">
            <a:spLocks noChangeArrowheads="1"/>
          </p:cNvSpPr>
          <p:nvPr/>
        </p:nvSpPr>
        <p:spPr bwMode="auto">
          <a:xfrm rot="-1815386">
            <a:off x="1422400" y="4640263"/>
            <a:ext cx="1597025" cy="3127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ctr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1600">
                <a:latin typeface="Times New Roman" pitchFamily="18" charset="0"/>
              </a:rPr>
              <a:t>to Linac dump</a:t>
            </a:r>
          </a:p>
        </p:txBody>
      </p:sp>
      <p:sp>
        <p:nvSpPr>
          <p:cNvPr id="13320" name="Text Box 20"/>
          <p:cNvSpPr txBox="1">
            <a:spLocks noChangeArrowheads="1"/>
          </p:cNvSpPr>
          <p:nvPr/>
        </p:nvSpPr>
        <p:spPr bwMode="auto">
          <a:xfrm rot="-4066932">
            <a:off x="2384425" y="4789488"/>
            <a:ext cx="823913" cy="3127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ctr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1600">
                <a:latin typeface="Times New Roman" pitchFamily="18" charset="0"/>
              </a:rPr>
              <a:t>to Ring</a:t>
            </a:r>
          </a:p>
        </p:txBody>
      </p:sp>
      <p:sp>
        <p:nvSpPr>
          <p:cNvPr id="13321" name="Text Box 21"/>
          <p:cNvSpPr txBox="1">
            <a:spLocks noChangeArrowheads="1"/>
          </p:cNvSpPr>
          <p:nvPr/>
        </p:nvSpPr>
        <p:spPr bwMode="auto">
          <a:xfrm rot="-1815386">
            <a:off x="4976813" y="1906588"/>
            <a:ext cx="1389062" cy="3127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ctr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1600">
                <a:latin typeface="Times New Roman" pitchFamily="18" charset="0"/>
              </a:rPr>
              <a:t>Laser Slit</a:t>
            </a:r>
          </a:p>
        </p:txBody>
      </p:sp>
      <p:sp>
        <p:nvSpPr>
          <p:cNvPr id="13322" name="Text Box 22"/>
          <p:cNvSpPr txBox="1">
            <a:spLocks noChangeArrowheads="1"/>
          </p:cNvSpPr>
          <p:nvPr/>
        </p:nvSpPr>
        <p:spPr bwMode="auto">
          <a:xfrm rot="-1815386">
            <a:off x="2640013" y="3052763"/>
            <a:ext cx="1800225" cy="3127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ctr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1600">
                <a:latin typeface="Times New Roman" pitchFamily="18" charset="0"/>
              </a:rPr>
              <a:t>Wire Scanner</a:t>
            </a:r>
          </a:p>
        </p:txBody>
      </p:sp>
      <p:sp>
        <p:nvSpPr>
          <p:cNvPr id="13323" name="Text Box 23"/>
          <p:cNvSpPr txBox="1">
            <a:spLocks noChangeArrowheads="1"/>
          </p:cNvSpPr>
          <p:nvPr/>
        </p:nvSpPr>
        <p:spPr bwMode="auto">
          <a:xfrm rot="-1815386">
            <a:off x="4540250" y="1111250"/>
            <a:ext cx="2460625" cy="3127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ctr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1600">
                <a:latin typeface="Times New Roman" pitchFamily="18" charset="0"/>
              </a:rPr>
              <a:t>Laser Transport Line</a:t>
            </a:r>
          </a:p>
        </p:txBody>
      </p:sp>
      <p:sp>
        <p:nvSpPr>
          <p:cNvPr id="13324" name="Line 24"/>
          <p:cNvSpPr>
            <a:spLocks noChangeShapeType="1"/>
          </p:cNvSpPr>
          <p:nvPr/>
        </p:nvSpPr>
        <p:spPr bwMode="auto">
          <a:xfrm flipH="1" flipV="1">
            <a:off x="2516188" y="3130550"/>
            <a:ext cx="430212" cy="538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5" name="Line 25"/>
          <p:cNvSpPr>
            <a:spLocks noChangeShapeType="1"/>
          </p:cNvSpPr>
          <p:nvPr/>
        </p:nvSpPr>
        <p:spPr bwMode="auto">
          <a:xfrm flipH="1" flipV="1">
            <a:off x="4802188" y="1730375"/>
            <a:ext cx="515937" cy="646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6" name="Line 26"/>
          <p:cNvSpPr>
            <a:spLocks noChangeShapeType="1"/>
          </p:cNvSpPr>
          <p:nvPr/>
        </p:nvSpPr>
        <p:spPr bwMode="auto">
          <a:xfrm flipV="1">
            <a:off x="2609850" y="1892300"/>
            <a:ext cx="2330450" cy="1360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sm" len="med"/>
            <a:tailEnd type="triangle" w="sm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7" name="Text Box 27"/>
          <p:cNvSpPr txBox="1">
            <a:spLocks noChangeArrowheads="1"/>
          </p:cNvSpPr>
          <p:nvPr/>
        </p:nvSpPr>
        <p:spPr bwMode="auto">
          <a:xfrm rot="-1815386">
            <a:off x="2932113" y="2230438"/>
            <a:ext cx="1400175" cy="3127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ctr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1600">
                <a:latin typeface="Times New Roman" pitchFamily="18" charset="0"/>
              </a:rPr>
              <a:t>~11.6 m</a:t>
            </a:r>
          </a:p>
        </p:txBody>
      </p:sp>
      <p:sp>
        <p:nvSpPr>
          <p:cNvPr id="13328" name="Text Box 33"/>
          <p:cNvSpPr txBox="1">
            <a:spLocks noChangeArrowheads="1"/>
          </p:cNvSpPr>
          <p:nvPr/>
        </p:nvSpPr>
        <p:spPr bwMode="auto">
          <a:xfrm>
            <a:off x="3962400" y="4800600"/>
            <a:ext cx="1600200" cy="3937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ctr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2200"/>
              <a:t>HEBT</a:t>
            </a:r>
          </a:p>
        </p:txBody>
      </p:sp>
      <p:sp>
        <p:nvSpPr>
          <p:cNvPr id="13329" name="Line 18"/>
          <p:cNvSpPr>
            <a:spLocks noChangeShapeType="1"/>
          </p:cNvSpPr>
          <p:nvPr/>
        </p:nvSpPr>
        <p:spPr bwMode="auto">
          <a:xfrm flipH="1">
            <a:off x="5257800" y="762000"/>
            <a:ext cx="2057400" cy="1066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30" name="Line 19"/>
          <p:cNvSpPr>
            <a:spLocks noChangeShapeType="1"/>
          </p:cNvSpPr>
          <p:nvPr/>
        </p:nvSpPr>
        <p:spPr bwMode="auto">
          <a:xfrm flipH="1">
            <a:off x="5257800" y="1828800"/>
            <a:ext cx="0" cy="609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31" name="Line 20"/>
          <p:cNvSpPr>
            <a:spLocks noChangeShapeType="1"/>
          </p:cNvSpPr>
          <p:nvPr/>
        </p:nvSpPr>
        <p:spPr bwMode="auto">
          <a:xfrm>
            <a:off x="5257800" y="2438400"/>
            <a:ext cx="228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32" name="Line 21"/>
          <p:cNvSpPr>
            <a:spLocks noChangeShapeType="1"/>
          </p:cNvSpPr>
          <p:nvPr/>
        </p:nvSpPr>
        <p:spPr bwMode="auto">
          <a:xfrm flipH="1">
            <a:off x="5486400" y="2438400"/>
            <a:ext cx="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33" name="Text Box 22"/>
          <p:cNvSpPr txBox="1">
            <a:spLocks noChangeArrowheads="1"/>
          </p:cNvSpPr>
          <p:nvPr/>
        </p:nvSpPr>
        <p:spPr bwMode="auto">
          <a:xfrm rot="-1815386">
            <a:off x="4089400" y="2873375"/>
            <a:ext cx="838200" cy="3127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ctr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1600">
                <a:latin typeface="Times New Roman" pitchFamily="18" charset="0"/>
              </a:rPr>
              <a:t>Dipole</a:t>
            </a:r>
          </a:p>
        </p:txBody>
      </p:sp>
      <p:sp>
        <p:nvSpPr>
          <p:cNvPr id="13334" name="Text Box 22"/>
          <p:cNvSpPr txBox="1">
            <a:spLocks noChangeArrowheads="1"/>
          </p:cNvSpPr>
          <p:nvPr/>
        </p:nvSpPr>
        <p:spPr bwMode="auto">
          <a:xfrm rot="-3702795">
            <a:off x="2863057" y="5025231"/>
            <a:ext cx="609600" cy="3127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ctr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1600">
                <a:latin typeface="Times New Roman" pitchFamily="18" charset="0"/>
              </a:rPr>
              <a:t>H</a:t>
            </a:r>
            <a:r>
              <a:rPr lang="en-US" sz="1600" baseline="30000">
                <a:latin typeface="Times New Roman" pitchFamily="18" charset="0"/>
              </a:rPr>
              <a:t>-</a:t>
            </a:r>
          </a:p>
        </p:txBody>
      </p:sp>
      <p:sp>
        <p:nvSpPr>
          <p:cNvPr id="13335" name="Text Box 22"/>
          <p:cNvSpPr txBox="1">
            <a:spLocks noChangeArrowheads="1"/>
          </p:cNvSpPr>
          <p:nvPr/>
        </p:nvSpPr>
        <p:spPr bwMode="auto">
          <a:xfrm rot="-1892384">
            <a:off x="7162800" y="1781175"/>
            <a:ext cx="609600" cy="3127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ctr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1600">
                <a:latin typeface="Times New Roman" pitchFamily="18" charset="0"/>
              </a:rPr>
              <a:t>H</a:t>
            </a:r>
            <a:r>
              <a:rPr lang="en-US" sz="1600" baseline="30000">
                <a:latin typeface="Times New Roman" pitchFamily="18" charset="0"/>
              </a:rPr>
              <a:t>-</a:t>
            </a:r>
          </a:p>
        </p:txBody>
      </p:sp>
      <p:sp>
        <p:nvSpPr>
          <p:cNvPr id="13336" name="Text Box 22"/>
          <p:cNvSpPr txBox="1">
            <a:spLocks noChangeArrowheads="1"/>
          </p:cNvSpPr>
          <p:nvPr/>
        </p:nvSpPr>
        <p:spPr bwMode="auto">
          <a:xfrm rot="-1892384">
            <a:off x="2000250" y="4143375"/>
            <a:ext cx="609600" cy="3127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ctr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1600">
                <a:latin typeface="Times New Roman" pitchFamily="18" charset="0"/>
              </a:rPr>
              <a:t>H</a:t>
            </a:r>
            <a:r>
              <a:rPr lang="en-US" sz="1600" baseline="30000">
                <a:latin typeface="Times New Roman" pitchFamily="18" charset="0"/>
              </a:rPr>
              <a:t>0</a:t>
            </a:r>
          </a:p>
        </p:txBody>
      </p:sp>
      <p:sp>
        <p:nvSpPr>
          <p:cNvPr id="119836" name="Rectangle 26"/>
          <p:cNvSpPr>
            <a:spLocks noChangeArrowheads="1"/>
          </p:cNvSpPr>
          <p:nvPr/>
        </p:nvSpPr>
        <p:spPr bwMode="auto">
          <a:xfrm>
            <a:off x="5257800" y="2514600"/>
            <a:ext cx="609600" cy="457200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9837" name="Line 27"/>
          <p:cNvSpPr>
            <a:spLocks noChangeShapeType="1"/>
          </p:cNvSpPr>
          <p:nvPr/>
        </p:nvSpPr>
        <p:spPr bwMode="auto">
          <a:xfrm>
            <a:off x="5867400" y="2971800"/>
            <a:ext cx="381000" cy="4572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9838" name="Line 28"/>
          <p:cNvSpPr>
            <a:spLocks noChangeShapeType="1"/>
          </p:cNvSpPr>
          <p:nvPr/>
        </p:nvSpPr>
        <p:spPr bwMode="auto">
          <a:xfrm flipH="1" flipV="1">
            <a:off x="2590800" y="2286000"/>
            <a:ext cx="381000" cy="12954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19840" name="Picture 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762000"/>
            <a:ext cx="2514600" cy="149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7"/>
          <p:cNvGrpSpPr>
            <a:grpSpLocks/>
          </p:cNvGrpSpPr>
          <p:nvPr/>
        </p:nvGrpSpPr>
        <p:grpSpPr bwMode="auto">
          <a:xfrm>
            <a:off x="6248400" y="2743200"/>
            <a:ext cx="2438400" cy="2590800"/>
            <a:chOff x="3936" y="1728"/>
            <a:chExt cx="1536" cy="1632"/>
          </a:xfrm>
        </p:grpSpPr>
        <p:sp>
          <p:nvSpPr>
            <p:cNvPr id="13363" name="Rectangle 35"/>
            <p:cNvSpPr>
              <a:spLocks noChangeArrowheads="1"/>
            </p:cNvSpPr>
            <p:nvPr/>
          </p:nvSpPr>
          <p:spPr bwMode="auto">
            <a:xfrm>
              <a:off x="3936" y="1728"/>
              <a:ext cx="1536" cy="16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13364" name="Rectangle 4"/>
            <p:cNvSpPr>
              <a:spLocks noChangeArrowheads="1"/>
            </p:cNvSpPr>
            <p:nvPr/>
          </p:nvSpPr>
          <p:spPr bwMode="auto">
            <a:xfrm>
              <a:off x="4790" y="2595"/>
              <a:ext cx="495" cy="560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</a:pPr>
              <a:endParaRPr lang="en-US" sz="1600"/>
            </a:p>
          </p:txBody>
        </p:sp>
        <p:sp>
          <p:nvSpPr>
            <p:cNvPr id="13365" name="Rectangle 5" descr="Divot"/>
            <p:cNvSpPr>
              <a:spLocks noChangeArrowheads="1"/>
            </p:cNvSpPr>
            <p:nvPr/>
          </p:nvSpPr>
          <p:spPr bwMode="auto">
            <a:xfrm>
              <a:off x="4960" y="2574"/>
              <a:ext cx="155" cy="32"/>
            </a:xfrm>
            <a:prstGeom prst="rect">
              <a:avLst/>
            </a:prstGeom>
            <a:pattFill prst="divot">
              <a:fgClr>
                <a:schemeClr val="accent1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</a:pPr>
              <a:endParaRPr lang="en-US" sz="1600"/>
            </a:p>
          </p:txBody>
        </p:sp>
        <p:sp>
          <p:nvSpPr>
            <p:cNvPr id="13366" name="Rectangle 6" descr="Divot"/>
            <p:cNvSpPr>
              <a:spLocks noChangeArrowheads="1"/>
            </p:cNvSpPr>
            <p:nvPr/>
          </p:nvSpPr>
          <p:spPr bwMode="auto">
            <a:xfrm rot="-190789">
              <a:off x="4960" y="3137"/>
              <a:ext cx="155" cy="32"/>
            </a:xfrm>
            <a:prstGeom prst="rect">
              <a:avLst/>
            </a:prstGeom>
            <a:pattFill prst="divot">
              <a:fgClr>
                <a:schemeClr val="accent1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</a:pPr>
              <a:endParaRPr lang="en-US" sz="1600"/>
            </a:p>
          </p:txBody>
        </p:sp>
        <p:sp>
          <p:nvSpPr>
            <p:cNvPr id="13367" name="Rectangle 7" descr="Divot"/>
            <p:cNvSpPr>
              <a:spLocks noChangeArrowheads="1"/>
            </p:cNvSpPr>
            <p:nvPr/>
          </p:nvSpPr>
          <p:spPr bwMode="auto">
            <a:xfrm rot="-5802590">
              <a:off x="5208" y="2844"/>
              <a:ext cx="156" cy="31"/>
            </a:xfrm>
            <a:prstGeom prst="rect">
              <a:avLst/>
            </a:prstGeom>
            <a:pattFill prst="divot">
              <a:fgClr>
                <a:schemeClr val="accent1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</a:pPr>
              <a:endParaRPr lang="en-US" sz="1600"/>
            </a:p>
          </p:txBody>
        </p:sp>
        <p:sp>
          <p:nvSpPr>
            <p:cNvPr id="13368" name="Rectangle 8" descr="Divot"/>
            <p:cNvSpPr>
              <a:spLocks noChangeArrowheads="1"/>
            </p:cNvSpPr>
            <p:nvPr/>
          </p:nvSpPr>
          <p:spPr bwMode="auto">
            <a:xfrm rot="-5400000">
              <a:off x="4710" y="2845"/>
              <a:ext cx="156" cy="30"/>
            </a:xfrm>
            <a:prstGeom prst="rect">
              <a:avLst/>
            </a:prstGeom>
            <a:pattFill prst="divot">
              <a:fgClr>
                <a:schemeClr val="accent1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</a:pPr>
              <a:endParaRPr lang="en-US" sz="1600"/>
            </a:p>
          </p:txBody>
        </p:sp>
        <p:sp>
          <p:nvSpPr>
            <p:cNvPr id="13369" name="Line 9"/>
            <p:cNvSpPr>
              <a:spLocks noChangeShapeType="1"/>
            </p:cNvSpPr>
            <p:nvPr/>
          </p:nvSpPr>
          <p:spPr bwMode="auto">
            <a:xfrm>
              <a:off x="4500" y="2860"/>
              <a:ext cx="9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70" name="Rectangle 10"/>
            <p:cNvSpPr>
              <a:spLocks noChangeArrowheads="1"/>
            </p:cNvSpPr>
            <p:nvPr/>
          </p:nvSpPr>
          <p:spPr bwMode="auto">
            <a:xfrm>
              <a:off x="5304" y="2810"/>
              <a:ext cx="99" cy="94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</a:pPr>
              <a:endParaRPr lang="en-US" sz="1600"/>
            </a:p>
          </p:txBody>
        </p:sp>
        <p:sp>
          <p:nvSpPr>
            <p:cNvPr id="13371" name="Rectangle 11"/>
            <p:cNvSpPr>
              <a:spLocks noChangeArrowheads="1"/>
            </p:cNvSpPr>
            <p:nvPr/>
          </p:nvSpPr>
          <p:spPr bwMode="auto">
            <a:xfrm>
              <a:off x="5304" y="2842"/>
              <a:ext cx="90" cy="3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</a:pPr>
              <a:endParaRPr lang="en-US" sz="1600"/>
            </a:p>
          </p:txBody>
        </p:sp>
        <p:sp>
          <p:nvSpPr>
            <p:cNvPr id="13372" name="AutoShape 12"/>
            <p:cNvSpPr>
              <a:spLocks noChangeArrowheads="1"/>
            </p:cNvSpPr>
            <p:nvPr/>
          </p:nvSpPr>
          <p:spPr bwMode="auto">
            <a:xfrm flipH="1">
              <a:off x="5384" y="2844"/>
              <a:ext cx="26" cy="32"/>
            </a:xfrm>
            <a:prstGeom prst="flowChartMagneticDrum">
              <a:avLst/>
            </a:prstGeom>
            <a:solidFill>
              <a:srgbClr val="A5002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</a:pPr>
              <a:endParaRPr lang="en-US" sz="1600"/>
            </a:p>
          </p:txBody>
        </p:sp>
        <p:sp>
          <p:nvSpPr>
            <p:cNvPr id="13373" name="Line 13"/>
            <p:cNvSpPr>
              <a:spLocks noChangeShapeType="1"/>
            </p:cNvSpPr>
            <p:nvPr/>
          </p:nvSpPr>
          <p:spPr bwMode="auto">
            <a:xfrm rot="-5400000">
              <a:off x="4514" y="2791"/>
              <a:ext cx="10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74" name="Rectangle 14"/>
            <p:cNvSpPr>
              <a:spLocks noChangeArrowheads="1"/>
            </p:cNvSpPr>
            <p:nvPr/>
          </p:nvSpPr>
          <p:spPr bwMode="auto">
            <a:xfrm rot="5400000">
              <a:off x="4987" y="3177"/>
              <a:ext cx="101" cy="93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</a:pPr>
              <a:endParaRPr lang="en-US" sz="1600"/>
            </a:p>
          </p:txBody>
        </p:sp>
        <p:sp>
          <p:nvSpPr>
            <p:cNvPr id="13375" name="Rectangle 15"/>
            <p:cNvSpPr>
              <a:spLocks noChangeArrowheads="1"/>
            </p:cNvSpPr>
            <p:nvPr/>
          </p:nvSpPr>
          <p:spPr bwMode="auto">
            <a:xfrm rot="5400000">
              <a:off x="4990" y="3204"/>
              <a:ext cx="92" cy="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</a:pPr>
              <a:endParaRPr lang="en-US" sz="1600"/>
            </a:p>
          </p:txBody>
        </p:sp>
        <p:sp>
          <p:nvSpPr>
            <p:cNvPr id="13376" name="AutoShape 16"/>
            <p:cNvSpPr>
              <a:spLocks noChangeArrowheads="1"/>
            </p:cNvSpPr>
            <p:nvPr/>
          </p:nvSpPr>
          <p:spPr bwMode="auto">
            <a:xfrm rot="5400000" flipH="1">
              <a:off x="5022" y="3251"/>
              <a:ext cx="26" cy="32"/>
            </a:xfrm>
            <a:prstGeom prst="flowChartMagneticDrum">
              <a:avLst/>
            </a:prstGeom>
            <a:solidFill>
              <a:srgbClr val="A5002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</a:pPr>
              <a:endParaRPr lang="en-US" sz="1600"/>
            </a:p>
          </p:txBody>
        </p:sp>
        <p:sp>
          <p:nvSpPr>
            <p:cNvPr id="13377" name="Rectangle 17"/>
            <p:cNvSpPr>
              <a:spLocks noChangeArrowheads="1"/>
            </p:cNvSpPr>
            <p:nvPr/>
          </p:nvSpPr>
          <p:spPr bwMode="auto">
            <a:xfrm>
              <a:off x="4481" y="2746"/>
              <a:ext cx="273" cy="254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</a:pPr>
              <a:endParaRPr lang="en-US" sz="1600"/>
            </a:p>
          </p:txBody>
        </p:sp>
        <p:sp>
          <p:nvSpPr>
            <p:cNvPr id="13378" name="Line 18"/>
            <p:cNvSpPr>
              <a:spLocks noChangeShapeType="1"/>
            </p:cNvSpPr>
            <p:nvPr/>
          </p:nvSpPr>
          <p:spPr bwMode="auto">
            <a:xfrm>
              <a:off x="4650" y="2969"/>
              <a:ext cx="9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sm"/>
              <a:tailEnd type="triangle" w="med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79" name="Line 19"/>
            <p:cNvSpPr>
              <a:spLocks noChangeShapeType="1"/>
            </p:cNvSpPr>
            <p:nvPr/>
          </p:nvSpPr>
          <p:spPr bwMode="auto">
            <a:xfrm rot="-5400000">
              <a:off x="4379" y="2860"/>
              <a:ext cx="9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sm"/>
              <a:tailEnd type="triangle" w="med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80" name="Line 20"/>
            <p:cNvSpPr>
              <a:spLocks noChangeShapeType="1"/>
            </p:cNvSpPr>
            <p:nvPr/>
          </p:nvSpPr>
          <p:spPr bwMode="auto">
            <a:xfrm>
              <a:off x="4528" y="2824"/>
              <a:ext cx="169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81" name="Line 21"/>
            <p:cNvSpPr>
              <a:spLocks noChangeShapeType="1"/>
            </p:cNvSpPr>
            <p:nvPr/>
          </p:nvSpPr>
          <p:spPr bwMode="auto">
            <a:xfrm>
              <a:off x="4586" y="2891"/>
              <a:ext cx="123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82" name="Line 22"/>
            <p:cNvSpPr>
              <a:spLocks noChangeShapeType="1"/>
            </p:cNvSpPr>
            <p:nvPr/>
          </p:nvSpPr>
          <p:spPr bwMode="auto">
            <a:xfrm>
              <a:off x="4709" y="2824"/>
              <a:ext cx="563" cy="5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83" name="Line 23"/>
            <p:cNvSpPr>
              <a:spLocks noChangeShapeType="1"/>
            </p:cNvSpPr>
            <p:nvPr/>
          </p:nvSpPr>
          <p:spPr bwMode="auto">
            <a:xfrm flipV="1">
              <a:off x="4708" y="2837"/>
              <a:ext cx="562" cy="5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84" name="Oval 24"/>
            <p:cNvSpPr>
              <a:spLocks noChangeArrowheads="1"/>
            </p:cNvSpPr>
            <p:nvPr/>
          </p:nvSpPr>
          <p:spPr bwMode="auto">
            <a:xfrm>
              <a:off x="4682" y="2770"/>
              <a:ext cx="30" cy="18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</a:pPr>
              <a:endParaRPr lang="en-US" sz="1600"/>
            </a:p>
          </p:txBody>
        </p:sp>
        <p:sp>
          <p:nvSpPr>
            <p:cNvPr id="13385" name="Rectangle 25"/>
            <p:cNvSpPr>
              <a:spLocks noChangeArrowheads="1"/>
            </p:cNvSpPr>
            <p:nvPr/>
          </p:nvSpPr>
          <p:spPr bwMode="auto">
            <a:xfrm rot="16200000" flipH="1">
              <a:off x="4896" y="2273"/>
              <a:ext cx="313" cy="253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</a:pPr>
              <a:endParaRPr lang="en-US" sz="1600"/>
            </a:p>
          </p:txBody>
        </p:sp>
        <p:sp>
          <p:nvSpPr>
            <p:cNvPr id="13386" name="Line 26"/>
            <p:cNvSpPr>
              <a:spLocks noChangeShapeType="1"/>
            </p:cNvSpPr>
            <p:nvPr/>
          </p:nvSpPr>
          <p:spPr bwMode="auto">
            <a:xfrm rot="16200000" flipH="1">
              <a:off x="5101" y="2500"/>
              <a:ext cx="9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sm"/>
              <a:tailEnd type="triangle" w="med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87" name="Line 27"/>
            <p:cNvSpPr>
              <a:spLocks noChangeShapeType="1"/>
            </p:cNvSpPr>
            <p:nvPr/>
          </p:nvSpPr>
          <p:spPr bwMode="auto">
            <a:xfrm flipH="1">
              <a:off x="4995" y="2186"/>
              <a:ext cx="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sm"/>
              <a:tailEnd type="triangle" w="med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88" name="Line 28"/>
            <p:cNvSpPr>
              <a:spLocks noChangeShapeType="1"/>
            </p:cNvSpPr>
            <p:nvPr/>
          </p:nvSpPr>
          <p:spPr bwMode="auto">
            <a:xfrm rot="16200000" flipH="1">
              <a:off x="4906" y="2402"/>
              <a:ext cx="19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89" name="Line 29"/>
            <p:cNvSpPr>
              <a:spLocks noChangeShapeType="1"/>
            </p:cNvSpPr>
            <p:nvPr/>
          </p:nvSpPr>
          <p:spPr bwMode="auto">
            <a:xfrm rot="16200000" flipH="1">
              <a:off x="4997" y="2439"/>
              <a:ext cx="14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90" name="Line 30"/>
            <p:cNvSpPr>
              <a:spLocks noChangeShapeType="1"/>
            </p:cNvSpPr>
            <p:nvPr/>
          </p:nvSpPr>
          <p:spPr bwMode="auto">
            <a:xfrm rot="16200000" flipH="1">
              <a:off x="4722" y="2794"/>
              <a:ext cx="625" cy="6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91" name="Line 31"/>
            <p:cNvSpPr>
              <a:spLocks noChangeShapeType="1"/>
            </p:cNvSpPr>
            <p:nvPr/>
          </p:nvSpPr>
          <p:spPr bwMode="auto">
            <a:xfrm rot="-5400000" flipH="1" flipV="1">
              <a:off x="4726" y="2793"/>
              <a:ext cx="627" cy="6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92" name="Oval 32"/>
            <p:cNvSpPr>
              <a:spLocks noChangeArrowheads="1"/>
            </p:cNvSpPr>
            <p:nvPr/>
          </p:nvSpPr>
          <p:spPr bwMode="auto">
            <a:xfrm rot="16200000" flipH="1">
              <a:off x="5024" y="2410"/>
              <a:ext cx="31" cy="18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</a:pPr>
              <a:endParaRPr lang="en-US" sz="1600"/>
            </a:p>
          </p:txBody>
        </p:sp>
        <p:sp>
          <p:nvSpPr>
            <p:cNvPr id="13393" name="Line 33"/>
            <p:cNvSpPr>
              <a:spLocks noChangeShapeType="1"/>
            </p:cNvSpPr>
            <p:nvPr/>
          </p:nvSpPr>
          <p:spPr bwMode="auto">
            <a:xfrm flipV="1">
              <a:off x="4535" y="1966"/>
              <a:ext cx="0" cy="86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94" name="Line 34"/>
            <p:cNvSpPr>
              <a:spLocks noChangeShapeType="1"/>
            </p:cNvSpPr>
            <p:nvPr/>
          </p:nvSpPr>
          <p:spPr bwMode="auto">
            <a:xfrm flipV="1">
              <a:off x="4579" y="2007"/>
              <a:ext cx="0" cy="88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95" name="Line 35"/>
            <p:cNvSpPr>
              <a:spLocks noChangeShapeType="1"/>
            </p:cNvSpPr>
            <p:nvPr/>
          </p:nvSpPr>
          <p:spPr bwMode="auto">
            <a:xfrm flipH="1">
              <a:off x="4331" y="2317"/>
              <a:ext cx="67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96" name="Line 36"/>
            <p:cNvSpPr>
              <a:spLocks noChangeShapeType="1"/>
            </p:cNvSpPr>
            <p:nvPr/>
          </p:nvSpPr>
          <p:spPr bwMode="auto">
            <a:xfrm flipH="1">
              <a:off x="4358" y="2364"/>
              <a:ext cx="711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97" name="Line 38"/>
            <p:cNvSpPr>
              <a:spLocks noChangeShapeType="1"/>
            </p:cNvSpPr>
            <p:nvPr/>
          </p:nvSpPr>
          <p:spPr bwMode="auto">
            <a:xfrm flipV="1">
              <a:off x="4329" y="1949"/>
              <a:ext cx="0" cy="369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98" name="Line 39"/>
            <p:cNvSpPr>
              <a:spLocks noChangeShapeType="1"/>
            </p:cNvSpPr>
            <p:nvPr/>
          </p:nvSpPr>
          <p:spPr bwMode="auto">
            <a:xfrm flipV="1">
              <a:off x="4369" y="1993"/>
              <a:ext cx="0" cy="369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99" name="Line 40"/>
            <p:cNvSpPr>
              <a:spLocks noChangeShapeType="1"/>
            </p:cNvSpPr>
            <p:nvPr/>
          </p:nvSpPr>
          <p:spPr bwMode="auto">
            <a:xfrm flipH="1">
              <a:off x="4287" y="1966"/>
              <a:ext cx="251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00" name="Line 41"/>
            <p:cNvSpPr>
              <a:spLocks noChangeShapeType="1"/>
            </p:cNvSpPr>
            <p:nvPr/>
          </p:nvSpPr>
          <p:spPr bwMode="auto">
            <a:xfrm flipH="1">
              <a:off x="4279" y="2012"/>
              <a:ext cx="308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01" name="Line 42"/>
            <p:cNvSpPr>
              <a:spLocks noChangeShapeType="1"/>
            </p:cNvSpPr>
            <p:nvPr/>
          </p:nvSpPr>
          <p:spPr bwMode="auto">
            <a:xfrm>
              <a:off x="4520" y="1938"/>
              <a:ext cx="74" cy="9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02" name="Line 43"/>
            <p:cNvSpPr>
              <a:spLocks noChangeShapeType="1"/>
            </p:cNvSpPr>
            <p:nvPr/>
          </p:nvSpPr>
          <p:spPr bwMode="auto">
            <a:xfrm>
              <a:off x="4299" y="2294"/>
              <a:ext cx="76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03" name="Line 44"/>
            <p:cNvSpPr>
              <a:spLocks noChangeShapeType="1"/>
            </p:cNvSpPr>
            <p:nvPr/>
          </p:nvSpPr>
          <p:spPr bwMode="auto">
            <a:xfrm>
              <a:off x="4520" y="2813"/>
              <a:ext cx="74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04" name="Line 45"/>
            <p:cNvSpPr>
              <a:spLocks noChangeShapeType="1"/>
            </p:cNvSpPr>
            <p:nvPr/>
          </p:nvSpPr>
          <p:spPr bwMode="auto">
            <a:xfrm rot="16200000" flipH="1">
              <a:off x="5004" y="2291"/>
              <a:ext cx="76" cy="9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05" name="Line 52"/>
            <p:cNvSpPr>
              <a:spLocks noChangeShapeType="1"/>
            </p:cNvSpPr>
            <p:nvPr/>
          </p:nvSpPr>
          <p:spPr bwMode="auto">
            <a:xfrm rot="-5400000">
              <a:off x="4007" y="1905"/>
              <a:ext cx="0" cy="12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06" name="Line 53"/>
            <p:cNvSpPr>
              <a:spLocks noChangeShapeType="1"/>
            </p:cNvSpPr>
            <p:nvPr/>
          </p:nvSpPr>
          <p:spPr bwMode="auto">
            <a:xfrm rot="-5400000">
              <a:off x="4007" y="1952"/>
              <a:ext cx="0" cy="12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07" name="Text Box 54"/>
            <p:cNvSpPr txBox="1">
              <a:spLocks noChangeArrowheads="1"/>
            </p:cNvSpPr>
            <p:nvPr/>
          </p:nvSpPr>
          <p:spPr bwMode="auto">
            <a:xfrm>
              <a:off x="4046" y="2765"/>
              <a:ext cx="43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</a:rPr>
                <a:t>V-scan</a:t>
              </a:r>
            </a:p>
          </p:txBody>
        </p:sp>
        <p:sp>
          <p:nvSpPr>
            <p:cNvPr id="13408" name="Text Box 55"/>
            <p:cNvSpPr txBox="1">
              <a:spLocks noChangeArrowheads="1"/>
            </p:cNvSpPr>
            <p:nvPr/>
          </p:nvSpPr>
          <p:spPr bwMode="auto">
            <a:xfrm>
              <a:off x="4800" y="1993"/>
              <a:ext cx="46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</a:rPr>
                <a:t>H-scan</a:t>
              </a:r>
            </a:p>
          </p:txBody>
        </p:sp>
        <p:sp>
          <p:nvSpPr>
            <p:cNvPr id="13409" name="Oval 56"/>
            <p:cNvSpPr>
              <a:spLocks noChangeArrowheads="1"/>
            </p:cNvSpPr>
            <p:nvPr/>
          </p:nvSpPr>
          <p:spPr bwMode="auto">
            <a:xfrm>
              <a:off x="5006" y="2840"/>
              <a:ext cx="66" cy="34"/>
            </a:xfrm>
            <a:prstGeom prst="ellipse">
              <a:avLst/>
            </a:pr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</a:pPr>
              <a:endParaRPr lang="en-US" sz="1600"/>
            </a:p>
          </p:txBody>
        </p:sp>
        <p:sp>
          <p:nvSpPr>
            <p:cNvPr id="13410" name="Text Box 57"/>
            <p:cNvSpPr txBox="1">
              <a:spLocks noChangeArrowheads="1"/>
            </p:cNvSpPr>
            <p:nvPr/>
          </p:nvSpPr>
          <p:spPr bwMode="auto">
            <a:xfrm>
              <a:off x="4973" y="2921"/>
              <a:ext cx="406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</a:rPr>
                <a:t>Ion Beam</a:t>
              </a:r>
            </a:p>
          </p:txBody>
        </p:sp>
        <p:sp>
          <p:nvSpPr>
            <p:cNvPr id="13411" name="Line 58"/>
            <p:cNvSpPr>
              <a:spLocks noChangeShapeType="1"/>
            </p:cNvSpPr>
            <p:nvPr/>
          </p:nvSpPr>
          <p:spPr bwMode="auto">
            <a:xfrm flipH="1" flipV="1">
              <a:off x="5056" y="2871"/>
              <a:ext cx="67" cy="1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412" name="Group 103"/>
            <p:cNvGrpSpPr>
              <a:grpSpLocks/>
            </p:cNvGrpSpPr>
            <p:nvPr/>
          </p:nvGrpSpPr>
          <p:grpSpPr bwMode="auto">
            <a:xfrm rot="-5400000">
              <a:off x="4089" y="1883"/>
              <a:ext cx="177" cy="219"/>
              <a:chOff x="2688" y="3360"/>
              <a:chExt cx="192" cy="288"/>
            </a:xfrm>
          </p:grpSpPr>
          <p:sp>
            <p:nvSpPr>
              <p:cNvPr id="67" name="Rectangle 66"/>
              <p:cNvSpPr>
                <a:spLocks noChangeArrowheads="1"/>
              </p:cNvSpPr>
              <p:nvPr/>
            </p:nvSpPr>
            <p:spPr bwMode="auto">
              <a:xfrm rot="5400000" flipV="1">
                <a:off x="2640" y="3408"/>
                <a:ext cx="288" cy="192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13416" name="Oval 25"/>
              <p:cNvSpPr>
                <a:spLocks noChangeArrowheads="1"/>
              </p:cNvSpPr>
              <p:nvPr/>
            </p:nvSpPr>
            <p:spPr bwMode="auto">
              <a:xfrm rot="5400000" flipV="1">
                <a:off x="2757" y="3361"/>
                <a:ext cx="54" cy="136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grpSp>
            <p:nvGrpSpPr>
              <p:cNvPr id="13417" name="Group 65"/>
              <p:cNvGrpSpPr>
                <a:grpSpLocks/>
              </p:cNvGrpSpPr>
              <p:nvPr/>
            </p:nvGrpSpPr>
            <p:grpSpPr bwMode="auto">
              <a:xfrm rot="5400000" flipV="1">
                <a:off x="2738" y="3530"/>
                <a:ext cx="91" cy="134"/>
                <a:chOff x="5105400" y="1128408"/>
                <a:chExt cx="381000" cy="408562"/>
              </a:xfrm>
            </p:grpSpPr>
            <p:sp>
              <p:nvSpPr>
                <p:cNvPr id="62" name="Rectangle 61"/>
                <p:cNvSpPr>
                  <a:spLocks noChangeArrowheads="1"/>
                </p:cNvSpPr>
                <p:nvPr/>
              </p:nvSpPr>
              <p:spPr bwMode="auto">
                <a:xfrm>
                  <a:off x="5173563" y="1134119"/>
                  <a:ext cx="225745" cy="403497"/>
                </a:xfrm>
                <a:prstGeom prst="rect">
                  <a:avLst/>
                </a:prstGeom>
                <a:solidFill>
                  <a:srgbClr val="92D050"/>
                </a:solidFill>
                <a:ln w="25400" algn="ctr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lt1"/>
                    </a:solidFill>
                    <a:latin typeface="+mn-lt"/>
                    <a:cs typeface="+mn-cs"/>
                  </a:endParaRPr>
                </a:p>
              </p:txBody>
            </p:sp>
            <p:sp>
              <p:nvSpPr>
                <p:cNvPr id="60" name="Arc 59"/>
                <p:cNvSpPr/>
                <p:nvPr/>
              </p:nvSpPr>
              <p:spPr>
                <a:xfrm>
                  <a:off x="5090975" y="1150656"/>
                  <a:ext cx="154166" cy="373730"/>
                </a:xfrm>
                <a:prstGeom prst="arc">
                  <a:avLst>
                    <a:gd name="adj1" fmla="val 16200000"/>
                    <a:gd name="adj2" fmla="val 5422046"/>
                  </a:avLst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61" name="Arc 60"/>
                <p:cNvSpPr/>
                <p:nvPr/>
              </p:nvSpPr>
              <p:spPr>
                <a:xfrm flipH="1">
                  <a:off x="5316717" y="1150656"/>
                  <a:ext cx="154166" cy="373730"/>
                </a:xfrm>
                <a:prstGeom prst="arc">
                  <a:avLst>
                    <a:gd name="adj1" fmla="val 16200000"/>
                    <a:gd name="adj2" fmla="val 5422046"/>
                  </a:avLst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5168058" y="1147348"/>
                  <a:ext cx="22574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5168058" y="1524386"/>
                  <a:ext cx="22574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3413" name="Line 37"/>
            <p:cNvSpPr>
              <a:spLocks noChangeShapeType="1"/>
            </p:cNvSpPr>
            <p:nvPr/>
          </p:nvSpPr>
          <p:spPr bwMode="auto">
            <a:xfrm>
              <a:off x="4311" y="1924"/>
              <a:ext cx="97" cy="124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14" name="Text Box 54"/>
            <p:cNvSpPr txBox="1">
              <a:spLocks noChangeArrowheads="1"/>
            </p:cNvSpPr>
            <p:nvPr/>
          </p:nvSpPr>
          <p:spPr bwMode="auto">
            <a:xfrm>
              <a:off x="3936" y="1739"/>
              <a:ext cx="52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</a:rPr>
                <a:t>Telescope</a:t>
              </a:r>
            </a:p>
          </p:txBody>
        </p:sp>
      </p:grpSp>
      <p:sp>
        <p:nvSpPr>
          <p:cNvPr id="13344" name="Rectangle 28"/>
          <p:cNvSpPr>
            <a:spLocks noChangeArrowheads="1"/>
          </p:cNvSpPr>
          <p:nvPr/>
        </p:nvSpPr>
        <p:spPr bwMode="auto">
          <a:xfrm>
            <a:off x="304800" y="152400"/>
            <a:ext cx="67056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>
                <a:solidFill>
                  <a:schemeClr val="tx2"/>
                </a:solidFill>
                <a:latin typeface="Arial Black" pitchFamily="34" charset="0"/>
              </a:rPr>
              <a:t>HEBT Laser Emittance Scanner</a:t>
            </a:r>
            <a:endParaRPr lang="en-US" sz="2800">
              <a:solidFill>
                <a:schemeClr val="tx2"/>
              </a:solidFill>
              <a:latin typeface="Arial Black" pitchFamily="34" charset="0"/>
              <a:ea typeface="SimSun" pitchFamily="2" charset="-122"/>
            </a:endParaRPr>
          </a:p>
        </p:txBody>
      </p:sp>
      <p:sp>
        <p:nvSpPr>
          <p:cNvPr id="13345" name="Rectangle 91"/>
          <p:cNvSpPr>
            <a:spLocks noChangeArrowheads="1"/>
          </p:cNvSpPr>
          <p:nvPr/>
        </p:nvSpPr>
        <p:spPr bwMode="auto">
          <a:xfrm>
            <a:off x="304800" y="5486400"/>
            <a:ext cx="8686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spcBef>
                <a:spcPct val="50000"/>
              </a:spcBef>
              <a:buClr>
                <a:srgbClr val="FF0000"/>
              </a:buClr>
              <a:buFontTx/>
              <a:buChar char="•"/>
            </a:pPr>
            <a:r>
              <a:rPr lang="en-US" sz="1400" b="1">
                <a:solidFill>
                  <a:srgbClr val="006600"/>
                </a:solidFill>
              </a:rPr>
              <a:t>Laser wire scanner converts a narrow channel of H</a:t>
            </a:r>
            <a:r>
              <a:rPr lang="en-US" sz="1400" b="1" baseline="30000">
                <a:solidFill>
                  <a:srgbClr val="006600"/>
                </a:solidFill>
              </a:rPr>
              <a:t>-</a:t>
            </a:r>
            <a:r>
              <a:rPr lang="en-US" sz="1400" b="1">
                <a:solidFill>
                  <a:srgbClr val="006600"/>
                </a:solidFill>
              </a:rPr>
              <a:t> beam into H</a:t>
            </a:r>
            <a:r>
              <a:rPr lang="en-US" sz="1400" b="1" baseline="30000">
                <a:solidFill>
                  <a:srgbClr val="006600"/>
                </a:solidFill>
              </a:rPr>
              <a:t>0</a:t>
            </a:r>
            <a:r>
              <a:rPr lang="en-US" sz="1400" b="1">
                <a:solidFill>
                  <a:srgbClr val="006600"/>
                </a:solidFill>
              </a:rPr>
              <a:t> beam</a:t>
            </a:r>
          </a:p>
          <a:p>
            <a:pPr marL="228600" indent="-228600">
              <a:spcBef>
                <a:spcPct val="50000"/>
              </a:spcBef>
              <a:buClr>
                <a:srgbClr val="FF0000"/>
              </a:buClr>
              <a:buFontTx/>
              <a:buChar char="•"/>
            </a:pPr>
            <a:r>
              <a:rPr lang="en-US" sz="1400" b="1">
                <a:solidFill>
                  <a:srgbClr val="006600"/>
                </a:solidFill>
              </a:rPr>
              <a:t>Titanium wire scanner measures divergence of the H</a:t>
            </a:r>
            <a:r>
              <a:rPr lang="en-US" sz="1400" b="1" baseline="30000">
                <a:solidFill>
                  <a:srgbClr val="006600"/>
                </a:solidFill>
              </a:rPr>
              <a:t>0</a:t>
            </a:r>
            <a:r>
              <a:rPr lang="en-US" sz="1400" b="1">
                <a:solidFill>
                  <a:srgbClr val="006600"/>
                </a:solidFill>
              </a:rPr>
              <a:t> beam released from laser slit</a:t>
            </a:r>
          </a:p>
          <a:p>
            <a:pPr marL="228600" indent="-228600">
              <a:spcBef>
                <a:spcPct val="50000"/>
              </a:spcBef>
              <a:buClr>
                <a:srgbClr val="FF0000"/>
              </a:buClr>
              <a:buFontTx/>
              <a:buChar char="•"/>
            </a:pPr>
            <a:r>
              <a:rPr lang="en-US" sz="1400" b="1">
                <a:solidFill>
                  <a:srgbClr val="006600"/>
                </a:solidFill>
              </a:rPr>
              <a:t>Measurement is nonintrusive. </a:t>
            </a:r>
          </a:p>
        </p:txBody>
      </p:sp>
      <p:sp>
        <p:nvSpPr>
          <p:cNvPr id="13346" name="Text Box 119"/>
          <p:cNvSpPr txBox="1">
            <a:spLocks noChangeArrowheads="1"/>
          </p:cNvSpPr>
          <p:nvPr/>
        </p:nvSpPr>
        <p:spPr bwMode="auto">
          <a:xfrm>
            <a:off x="7010400" y="27432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u="sng" dirty="0">
                <a:solidFill>
                  <a:schemeClr val="folHlink"/>
                </a:solidFill>
              </a:rPr>
              <a:t>Laser Slit</a:t>
            </a:r>
          </a:p>
        </p:txBody>
      </p:sp>
      <p:sp>
        <p:nvSpPr>
          <p:cNvPr id="111" name="Text Box 119"/>
          <p:cNvSpPr txBox="1">
            <a:spLocks noChangeArrowheads="1"/>
          </p:cNvSpPr>
          <p:nvPr/>
        </p:nvSpPr>
        <p:spPr bwMode="auto">
          <a:xfrm>
            <a:off x="618319" y="2395032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u="sng" dirty="0" smtClean="0">
                <a:solidFill>
                  <a:schemeClr val="folHlink"/>
                </a:solidFill>
              </a:rPr>
              <a:t>Wire Scanner</a:t>
            </a:r>
            <a:endParaRPr lang="en-US" sz="1400" b="1" u="sng" dirty="0">
              <a:solidFill>
                <a:schemeClr val="fol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36" grpId="0" animBg="1"/>
      <p:bldP spid="119837" grpId="0" animBg="1"/>
      <p:bldP spid="1198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8" name="Rectangle 28"/>
          <p:cNvSpPr>
            <a:spLocks noChangeArrowheads="1"/>
          </p:cNvSpPr>
          <p:nvPr/>
        </p:nvSpPr>
        <p:spPr bwMode="auto">
          <a:xfrm>
            <a:off x="304800" y="152400"/>
            <a:ext cx="67056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>
                <a:solidFill>
                  <a:schemeClr val="tx2"/>
                </a:solidFill>
                <a:latin typeface="Arial Black" pitchFamily="34" charset="0"/>
              </a:rPr>
              <a:t>Performance Evaluation of Wires</a:t>
            </a:r>
            <a:endParaRPr lang="en-US" sz="2800">
              <a:solidFill>
                <a:schemeClr val="tx2"/>
              </a:solidFill>
              <a:latin typeface="Arial Black" pitchFamily="34" charset="0"/>
              <a:ea typeface="SimSun" pitchFamily="2" charset="-12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1828800"/>
            <a:ext cx="9144000" cy="3886200"/>
            <a:chOff x="0" y="1828800"/>
            <a:chExt cx="9144000" cy="3886200"/>
          </a:xfrm>
        </p:grpSpPr>
        <p:pic>
          <p:nvPicPr>
            <p:cNvPr id="122884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2863850"/>
              <a:ext cx="4572000" cy="2851150"/>
            </a:xfrm>
            <a:prstGeom prst="rect">
              <a:avLst/>
            </a:prstGeom>
            <a:noFill/>
          </p:spPr>
        </p:pic>
        <p:pic>
          <p:nvPicPr>
            <p:cNvPr id="12288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9938" y="2892425"/>
              <a:ext cx="4564062" cy="2822575"/>
            </a:xfrm>
            <a:prstGeom prst="rect">
              <a:avLst/>
            </a:prstGeom>
            <a:noFill/>
          </p:spPr>
        </p:pic>
        <p:sp>
          <p:nvSpPr>
            <p:cNvPr id="25617" name="Text Box 17"/>
            <p:cNvSpPr txBox="1">
              <a:spLocks noChangeArrowheads="1"/>
            </p:cNvSpPr>
            <p:nvPr/>
          </p:nvSpPr>
          <p:spPr bwMode="auto">
            <a:xfrm>
              <a:off x="1524000" y="2590800"/>
              <a:ext cx="2209800" cy="3048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 u="sng"/>
                <a:t>100-um Tungsten Wire</a:t>
              </a:r>
            </a:p>
          </p:txBody>
        </p:sp>
        <p:sp>
          <p:nvSpPr>
            <p:cNvPr id="25619" name="Rectangle 19"/>
            <p:cNvSpPr>
              <a:spLocks noChangeArrowheads="1"/>
            </p:cNvSpPr>
            <p:nvPr/>
          </p:nvSpPr>
          <p:spPr bwMode="auto">
            <a:xfrm>
              <a:off x="685800" y="1828800"/>
              <a:ext cx="73152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rgbClr val="FF0000"/>
                </a:buClr>
              </a:pPr>
              <a:r>
                <a:rPr lang="en-US" sz="2000" b="1" dirty="0">
                  <a:solidFill>
                    <a:schemeClr val="tx2"/>
                  </a:solidFill>
                </a:rPr>
                <a:t>Fraction of electrons passing through the wire</a:t>
              </a:r>
            </a:p>
          </p:txBody>
        </p:sp>
        <p:sp>
          <p:nvSpPr>
            <p:cNvPr id="2" name="Text Box 17"/>
            <p:cNvSpPr txBox="1">
              <a:spLocks noChangeArrowheads="1"/>
            </p:cNvSpPr>
            <p:nvPr/>
          </p:nvSpPr>
          <p:spPr bwMode="auto">
            <a:xfrm>
              <a:off x="6019800" y="2590800"/>
              <a:ext cx="2209800" cy="3048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 u="sng"/>
                <a:t>50-um Titanium Wire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40" name="Picture 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6269" y="2148279"/>
            <a:ext cx="4648200" cy="2755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41" name="Rectangle 32"/>
          <p:cNvSpPr>
            <a:spLocks noChangeArrowheads="1"/>
          </p:cNvSpPr>
          <p:nvPr/>
        </p:nvSpPr>
        <p:spPr bwMode="auto">
          <a:xfrm>
            <a:off x="4572000" y="3366227"/>
            <a:ext cx="228600" cy="228600"/>
          </a:xfrm>
          <a:prstGeom prst="rect">
            <a:avLst/>
          </a:prstGeom>
          <a:noFill/>
          <a:ln w="19050">
            <a:solidFill>
              <a:srgbClr val="FFFF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9842" name="Line 33"/>
          <p:cNvSpPr>
            <a:spLocks noChangeShapeType="1"/>
          </p:cNvSpPr>
          <p:nvPr/>
        </p:nvSpPr>
        <p:spPr bwMode="auto">
          <a:xfrm>
            <a:off x="3657600" y="2228850"/>
            <a:ext cx="0" cy="5334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44" name="Rectangle 28"/>
          <p:cNvSpPr>
            <a:spLocks noChangeArrowheads="1"/>
          </p:cNvSpPr>
          <p:nvPr/>
        </p:nvSpPr>
        <p:spPr bwMode="auto">
          <a:xfrm>
            <a:off x="304800" y="152400"/>
            <a:ext cx="67056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 dirty="0" smtClean="0">
                <a:solidFill>
                  <a:schemeClr val="tx2"/>
                </a:solidFill>
                <a:latin typeface="Arial Black" pitchFamily="34" charset="0"/>
              </a:rPr>
              <a:t>Multi-wire Ti Scanner</a:t>
            </a:r>
            <a:endParaRPr lang="en-US" sz="2800" dirty="0">
              <a:solidFill>
                <a:schemeClr val="tx2"/>
              </a:solidFill>
              <a:latin typeface="Arial Black" pitchFamily="34" charset="0"/>
              <a:ea typeface="SimSun" pitchFamily="2" charset="-122"/>
            </a:endParaRPr>
          </a:p>
        </p:txBody>
      </p:sp>
      <p:sp>
        <p:nvSpPr>
          <p:cNvPr id="13348" name="Rectangle 88"/>
          <p:cNvSpPr>
            <a:spLocks noChangeArrowheads="1"/>
          </p:cNvSpPr>
          <p:nvPr/>
        </p:nvSpPr>
        <p:spPr bwMode="auto">
          <a:xfrm>
            <a:off x="685799" y="2495550"/>
            <a:ext cx="2641237" cy="2240158"/>
          </a:xfrm>
          <a:prstGeom prst="rect">
            <a:avLst/>
          </a:prstGeom>
          <a:solidFill>
            <a:schemeClr val="bg1"/>
          </a:solidFill>
          <a:ln w="190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49" name="Text Box 89"/>
          <p:cNvSpPr txBox="1">
            <a:spLocks noChangeArrowheads="1"/>
          </p:cNvSpPr>
          <p:nvPr/>
        </p:nvSpPr>
        <p:spPr bwMode="auto">
          <a:xfrm>
            <a:off x="727235" y="1600402"/>
            <a:ext cx="2310675" cy="67884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en-US" dirty="0" smtClean="0">
                <a:latin typeface="Times New Roman" pitchFamily="18" charset="0"/>
              </a:rPr>
              <a:t>Wire thickness: 50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>
                <a:latin typeface="Times New Roman" pitchFamily="18" charset="0"/>
              </a:rPr>
              <a:t>m</a:t>
            </a:r>
          </a:p>
          <a:p>
            <a:pPr>
              <a:lnSpc>
                <a:spcPct val="70000"/>
              </a:lnSpc>
            </a:pPr>
            <a:r>
              <a:rPr lang="en-US" dirty="0" smtClean="0">
                <a:latin typeface="Times New Roman" pitchFamily="18" charset="0"/>
              </a:rPr>
              <a:t> </a:t>
            </a:r>
            <a:endParaRPr lang="en-US" dirty="0">
              <a:latin typeface="Times New Roman" pitchFamily="18" charset="0"/>
            </a:endParaRPr>
          </a:p>
          <a:p>
            <a:pPr>
              <a:lnSpc>
                <a:spcPct val="70000"/>
              </a:lnSpc>
            </a:pPr>
            <a:r>
              <a:rPr lang="en-US" dirty="0" smtClean="0">
                <a:latin typeface="Times New Roman" pitchFamily="18" charset="0"/>
              </a:rPr>
              <a:t>Wire spacing: 25 </a:t>
            </a:r>
            <a:r>
              <a:rPr lang="en-US" dirty="0">
                <a:latin typeface="Symbol" pitchFamily="18" charset="2"/>
              </a:rPr>
              <a:t>m</a:t>
            </a:r>
            <a:r>
              <a:rPr lang="en-US" dirty="0">
                <a:latin typeface="Times New Roman" pitchFamily="18" charset="0"/>
              </a:rPr>
              <a:t>m</a:t>
            </a:r>
          </a:p>
        </p:txBody>
      </p:sp>
      <p:sp>
        <p:nvSpPr>
          <p:cNvPr id="13350" name="Line 90"/>
          <p:cNvSpPr>
            <a:spLocks noChangeShapeType="1"/>
          </p:cNvSpPr>
          <p:nvPr/>
        </p:nvSpPr>
        <p:spPr bwMode="auto">
          <a:xfrm rot="18939471">
            <a:off x="1678649" y="3458349"/>
            <a:ext cx="0" cy="1087596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51" name="Line 91"/>
          <p:cNvSpPr>
            <a:spLocks noChangeShapeType="1"/>
          </p:cNvSpPr>
          <p:nvPr/>
        </p:nvSpPr>
        <p:spPr bwMode="auto">
          <a:xfrm rot="18939471">
            <a:off x="1882573" y="3260090"/>
            <a:ext cx="0" cy="1087596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52" name="Line 92"/>
          <p:cNvSpPr>
            <a:spLocks noChangeShapeType="1"/>
          </p:cNvSpPr>
          <p:nvPr/>
        </p:nvSpPr>
        <p:spPr bwMode="auto">
          <a:xfrm rot="18939471">
            <a:off x="2403713" y="2690801"/>
            <a:ext cx="0" cy="1087596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56" name="Line 96"/>
          <p:cNvSpPr>
            <a:spLocks noChangeShapeType="1"/>
          </p:cNvSpPr>
          <p:nvPr/>
        </p:nvSpPr>
        <p:spPr bwMode="auto">
          <a:xfrm rot="18939471">
            <a:off x="1981703" y="3506498"/>
            <a:ext cx="407849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59" name="Text Box 99"/>
          <p:cNvSpPr txBox="1">
            <a:spLocks noChangeArrowheads="1"/>
          </p:cNvSpPr>
          <p:nvPr/>
        </p:nvSpPr>
        <p:spPr bwMode="auto">
          <a:xfrm rot="19231653">
            <a:off x="1933554" y="4327860"/>
            <a:ext cx="407849" cy="489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1">
                <a:latin typeface="Times New Roman" pitchFamily="18" charset="0"/>
              </a:rPr>
              <a:t>1</a:t>
            </a:r>
            <a:endParaRPr lang="en-US" sz="1200">
              <a:latin typeface="Times New Roman" pitchFamily="18" charset="0"/>
            </a:endParaRPr>
          </a:p>
        </p:txBody>
      </p:sp>
      <p:sp>
        <p:nvSpPr>
          <p:cNvPr id="13360" name="Text Box 100"/>
          <p:cNvSpPr txBox="1">
            <a:spLocks noChangeArrowheads="1"/>
          </p:cNvSpPr>
          <p:nvPr/>
        </p:nvSpPr>
        <p:spPr bwMode="auto">
          <a:xfrm rot="19231653">
            <a:off x="2205453" y="4055961"/>
            <a:ext cx="407849" cy="489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1">
                <a:latin typeface="Times New Roman" pitchFamily="18" charset="0"/>
              </a:rPr>
              <a:t>2</a:t>
            </a:r>
            <a:endParaRPr lang="en-US" sz="1200">
              <a:latin typeface="Times New Roman" pitchFamily="18" charset="0"/>
            </a:endParaRPr>
          </a:p>
        </p:txBody>
      </p:sp>
      <p:sp>
        <p:nvSpPr>
          <p:cNvPr id="13361" name="Text Box 101"/>
          <p:cNvSpPr txBox="1">
            <a:spLocks noChangeArrowheads="1"/>
          </p:cNvSpPr>
          <p:nvPr/>
        </p:nvSpPr>
        <p:spPr bwMode="auto">
          <a:xfrm rot="19231653">
            <a:off x="2511340" y="3514995"/>
            <a:ext cx="866678" cy="489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1">
                <a:latin typeface="Times New Roman" pitchFamily="18" charset="0"/>
              </a:rPr>
              <a:t>10</a:t>
            </a:r>
            <a:endParaRPr lang="en-US" sz="1200">
              <a:latin typeface="Times New Roman" pitchFamily="18" charset="0"/>
            </a:endParaRPr>
          </a:p>
        </p:txBody>
      </p:sp>
      <p:sp>
        <p:nvSpPr>
          <p:cNvPr id="13362" name="Text Box 120"/>
          <p:cNvSpPr txBox="1">
            <a:spLocks noChangeArrowheads="1"/>
          </p:cNvSpPr>
          <p:nvPr/>
        </p:nvSpPr>
        <p:spPr bwMode="auto">
          <a:xfrm>
            <a:off x="716163" y="4800851"/>
            <a:ext cx="26175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u="sng" dirty="0">
                <a:solidFill>
                  <a:schemeClr val="folHlink"/>
                </a:solidFill>
              </a:rPr>
              <a:t>Ti Wire </a:t>
            </a:r>
            <a:r>
              <a:rPr lang="en-US" b="1" u="sng" dirty="0" smtClean="0">
                <a:solidFill>
                  <a:schemeClr val="folHlink"/>
                </a:solidFill>
              </a:rPr>
              <a:t>Bundle</a:t>
            </a:r>
            <a:endParaRPr lang="en-US" b="1" u="sng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33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41" grpId="0" animBg="1"/>
      <p:bldP spid="1198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7" name="Picture 2" descr="ImprovedDataFig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066800"/>
            <a:ext cx="5895975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8" name="Rectangle 2"/>
          <p:cNvSpPr>
            <a:spLocks noChangeArrowheads="1"/>
          </p:cNvSpPr>
          <p:nvPr/>
        </p:nvSpPr>
        <p:spPr bwMode="auto">
          <a:xfrm>
            <a:off x="111125" y="190500"/>
            <a:ext cx="82296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85000"/>
              </a:lnSpc>
            </a:pPr>
            <a:r>
              <a:rPr lang="en-US" altLang="zh-CN" sz="2800">
                <a:solidFill>
                  <a:srgbClr val="006C3A"/>
                </a:solidFill>
                <a:latin typeface="Arial Black" pitchFamily="34" charset="0"/>
                <a:ea typeface="SimSun" pitchFamily="2" charset="-122"/>
              </a:rPr>
              <a:t>Raw Signal from</a:t>
            </a:r>
            <a:r>
              <a:rPr lang="en-US" sz="2800">
                <a:solidFill>
                  <a:srgbClr val="006C3A"/>
                </a:solidFill>
                <a:latin typeface="Arial Black" pitchFamily="34" charset="0"/>
              </a:rPr>
              <a:t> Improved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1125" y="174330"/>
            <a:ext cx="8229600" cy="487954"/>
          </a:xfrm>
        </p:spPr>
        <p:txBody>
          <a:bodyPr anchor="ctr"/>
          <a:lstStyle/>
          <a:p>
            <a:pPr eaLnBrk="1" hangingPunct="1"/>
            <a:r>
              <a:rPr lang="en-US" dirty="0" smtClean="0"/>
              <a:t>Outline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6088" y="1344613"/>
            <a:ext cx="7859712" cy="3667125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n-US" b="0" dirty="0" smtClean="0"/>
              <a:t>Overview of laser based H</a:t>
            </a:r>
            <a:r>
              <a:rPr lang="en-US" b="0" baseline="30000" dirty="0" smtClean="0"/>
              <a:t>-</a:t>
            </a:r>
            <a:r>
              <a:rPr lang="en-US" b="0" dirty="0" smtClean="0"/>
              <a:t> beam diagnostics</a:t>
            </a:r>
          </a:p>
          <a:p>
            <a:pPr eaLnBrk="1" hangingPunct="1">
              <a:spcAft>
                <a:spcPts val="600"/>
              </a:spcAft>
            </a:pPr>
            <a:r>
              <a:rPr lang="en-US" b="0" dirty="0" smtClean="0"/>
              <a:t>SCL laser wire profile monitor</a:t>
            </a:r>
          </a:p>
          <a:p>
            <a:pPr eaLnBrk="1" hangingPunct="1">
              <a:spcAft>
                <a:spcPts val="600"/>
              </a:spcAft>
            </a:pPr>
            <a:r>
              <a:rPr lang="en-US" b="0" dirty="0" smtClean="0"/>
              <a:t>HEBT laser </a:t>
            </a:r>
            <a:r>
              <a:rPr lang="en-US" b="0" dirty="0" err="1" smtClean="0"/>
              <a:t>emittance</a:t>
            </a:r>
            <a:r>
              <a:rPr lang="en-US" b="0" dirty="0" smtClean="0"/>
              <a:t> scanner</a:t>
            </a:r>
          </a:p>
          <a:p>
            <a:pPr eaLnBrk="1" hangingPunct="1">
              <a:spcAft>
                <a:spcPts val="600"/>
              </a:spcAft>
            </a:pPr>
            <a:r>
              <a:rPr lang="en-US" b="0" dirty="0" smtClean="0"/>
              <a:t>MEBT laser bunch shape monitor</a:t>
            </a:r>
          </a:p>
          <a:p>
            <a:pPr eaLnBrk="1" hangingPunct="1">
              <a:spcAft>
                <a:spcPts val="600"/>
              </a:spcAft>
            </a:pPr>
            <a:r>
              <a:rPr lang="en-US" b="0" dirty="0" smtClean="0"/>
              <a:t>Commissioning experience</a:t>
            </a:r>
          </a:p>
          <a:p>
            <a:pPr eaLnBrk="1" hangingPunct="1">
              <a:spcAft>
                <a:spcPts val="600"/>
              </a:spcAft>
            </a:pPr>
            <a:r>
              <a:rPr lang="en-US" b="0" dirty="0" smtClean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01375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1125" y="190500"/>
            <a:ext cx="8229600" cy="455613"/>
          </a:xfrm>
        </p:spPr>
        <p:txBody>
          <a:bodyPr anchor="ctr"/>
          <a:lstStyle/>
          <a:p>
            <a:pPr eaLnBrk="1" hangingPunct="1"/>
            <a:r>
              <a:rPr lang="en-US" altLang="zh-CN" sz="2800" smtClean="0">
                <a:ea typeface="SimSun" pitchFamily="2" charset="-122"/>
              </a:rPr>
              <a:t>Emittance</a:t>
            </a:r>
            <a:r>
              <a:rPr lang="en-US" sz="2800" smtClean="0"/>
              <a:t> Measurement with Improved System</a:t>
            </a:r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>
            <a:off x="1600200" y="1524000"/>
            <a:ext cx="1828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u="sng">
                <a:solidFill>
                  <a:schemeClr val="folHlink"/>
                </a:solidFill>
              </a:rPr>
              <a:t>Horizontal</a:t>
            </a:r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5791200" y="1600200"/>
            <a:ext cx="1828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u="sng">
                <a:solidFill>
                  <a:schemeClr val="folHlink"/>
                </a:solidFill>
              </a:rPr>
              <a:t>Vertical</a:t>
            </a:r>
          </a:p>
        </p:txBody>
      </p:sp>
      <p:sp>
        <p:nvSpPr>
          <p:cNvPr id="7" name="Rectangle 66"/>
          <p:cNvSpPr>
            <a:spLocks noChangeArrowheads="1"/>
          </p:cNvSpPr>
          <p:nvPr/>
        </p:nvSpPr>
        <p:spPr bwMode="auto">
          <a:xfrm>
            <a:off x="6131731" y="6096000"/>
            <a:ext cx="2919389" cy="2862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 algn="ctr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1400" u="sng" dirty="0">
                <a:solidFill>
                  <a:srgbClr val="0033CC"/>
                </a:solidFill>
              </a:rPr>
              <a:t>Liu et al,</a:t>
            </a:r>
            <a:r>
              <a:rPr lang="en-US" sz="1400" i="1" u="sng" dirty="0">
                <a:solidFill>
                  <a:srgbClr val="0033CC"/>
                </a:solidFill>
              </a:rPr>
              <a:t> NIMA</a:t>
            </a:r>
            <a:r>
              <a:rPr lang="en-US" sz="1400" u="sng" dirty="0">
                <a:solidFill>
                  <a:srgbClr val="0033CC"/>
                </a:solidFill>
              </a:rPr>
              <a:t> </a:t>
            </a:r>
            <a:r>
              <a:rPr lang="en-US" sz="1400" b="1" u="sng" dirty="0" smtClean="0">
                <a:solidFill>
                  <a:srgbClr val="0033CC"/>
                </a:solidFill>
              </a:rPr>
              <a:t>675</a:t>
            </a:r>
            <a:r>
              <a:rPr lang="en-US" sz="1400" u="sng" dirty="0" smtClean="0">
                <a:solidFill>
                  <a:srgbClr val="0033CC"/>
                </a:solidFill>
              </a:rPr>
              <a:t> </a:t>
            </a:r>
            <a:r>
              <a:rPr lang="en-US" sz="1400" u="sng" dirty="0">
                <a:solidFill>
                  <a:srgbClr val="0033CC"/>
                </a:solidFill>
              </a:rPr>
              <a:t>(</a:t>
            </a:r>
            <a:r>
              <a:rPr lang="en-US" sz="1400" u="sng" dirty="0" smtClean="0">
                <a:solidFill>
                  <a:srgbClr val="0033CC"/>
                </a:solidFill>
              </a:rPr>
              <a:t>2012) 97–102</a:t>
            </a:r>
            <a:endParaRPr lang="en-US" sz="1400" u="sng" dirty="0">
              <a:solidFill>
                <a:srgbClr val="0033CC"/>
              </a:solidFill>
            </a:endParaRP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2209800" y="4746625"/>
            <a:ext cx="76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latin typeface="Times New Roman" pitchFamily="18" charset="0"/>
              </a:rPr>
              <a:t>x (mm)</a:t>
            </a:r>
          </a:p>
        </p:txBody>
      </p:sp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6608763" y="4733925"/>
            <a:ext cx="76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latin typeface="Times New Roman" pitchFamily="18" charset="0"/>
              </a:rPr>
              <a:t>y (mm)</a:t>
            </a:r>
          </a:p>
        </p:txBody>
      </p:sp>
      <p:sp>
        <p:nvSpPr>
          <p:cNvPr id="10" name="Text Box 38"/>
          <p:cNvSpPr txBox="1">
            <a:spLocks noChangeArrowheads="1"/>
          </p:cNvSpPr>
          <p:nvPr/>
        </p:nvSpPr>
        <p:spPr bwMode="auto">
          <a:xfrm>
            <a:off x="5429250" y="4543425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latin typeface="Times New Roman" pitchFamily="18" charset="0"/>
              </a:rPr>
              <a:t>-4</a:t>
            </a:r>
          </a:p>
        </p:txBody>
      </p:sp>
      <p:sp>
        <p:nvSpPr>
          <p:cNvPr id="11" name="Text Box 39"/>
          <p:cNvSpPr txBox="1">
            <a:spLocks noChangeArrowheads="1"/>
          </p:cNvSpPr>
          <p:nvPr/>
        </p:nvSpPr>
        <p:spPr bwMode="auto">
          <a:xfrm>
            <a:off x="6076950" y="4543425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latin typeface="Times New Roman" pitchFamily="18" charset="0"/>
              </a:rPr>
              <a:t>-2</a:t>
            </a:r>
          </a:p>
        </p:txBody>
      </p:sp>
      <p:sp>
        <p:nvSpPr>
          <p:cNvPr id="12" name="Text Box 40"/>
          <p:cNvSpPr txBox="1">
            <a:spLocks noChangeArrowheads="1"/>
          </p:cNvSpPr>
          <p:nvPr/>
        </p:nvSpPr>
        <p:spPr bwMode="auto">
          <a:xfrm>
            <a:off x="6724650" y="4543425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latin typeface="Times New Roman" pitchFamily="18" charset="0"/>
              </a:rPr>
              <a:t>0</a:t>
            </a:r>
          </a:p>
        </p:txBody>
      </p:sp>
      <p:sp>
        <p:nvSpPr>
          <p:cNvPr id="13" name="Text Box 41"/>
          <p:cNvSpPr txBox="1">
            <a:spLocks noChangeArrowheads="1"/>
          </p:cNvSpPr>
          <p:nvPr/>
        </p:nvSpPr>
        <p:spPr bwMode="auto">
          <a:xfrm>
            <a:off x="7372350" y="4543425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latin typeface="Times New Roman" pitchFamily="18" charset="0"/>
              </a:rPr>
              <a:t>2</a:t>
            </a:r>
          </a:p>
        </p:txBody>
      </p:sp>
      <p:sp>
        <p:nvSpPr>
          <p:cNvPr id="14" name="Text Box 42"/>
          <p:cNvSpPr txBox="1">
            <a:spLocks noChangeArrowheads="1"/>
          </p:cNvSpPr>
          <p:nvPr/>
        </p:nvSpPr>
        <p:spPr bwMode="auto">
          <a:xfrm>
            <a:off x="8020050" y="4543425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latin typeface="Times New Roman" pitchFamily="18" charset="0"/>
              </a:rPr>
              <a:t>4</a:t>
            </a:r>
          </a:p>
        </p:txBody>
      </p:sp>
      <p:sp>
        <p:nvSpPr>
          <p:cNvPr id="15" name="Text Box 38"/>
          <p:cNvSpPr txBox="1">
            <a:spLocks noChangeArrowheads="1"/>
          </p:cNvSpPr>
          <p:nvPr/>
        </p:nvSpPr>
        <p:spPr bwMode="auto">
          <a:xfrm>
            <a:off x="1236663" y="4556125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latin typeface="Times New Roman" pitchFamily="18" charset="0"/>
              </a:rPr>
              <a:t>-4</a:t>
            </a:r>
          </a:p>
        </p:txBody>
      </p:sp>
      <p:sp>
        <p:nvSpPr>
          <p:cNvPr id="16" name="Text Box 39"/>
          <p:cNvSpPr txBox="1">
            <a:spLocks noChangeArrowheads="1"/>
          </p:cNvSpPr>
          <p:nvPr/>
        </p:nvSpPr>
        <p:spPr bwMode="auto">
          <a:xfrm>
            <a:off x="1822450" y="4556125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latin typeface="Times New Roman" pitchFamily="18" charset="0"/>
              </a:rPr>
              <a:t>-2</a:t>
            </a:r>
          </a:p>
        </p:txBody>
      </p:sp>
      <p:sp>
        <p:nvSpPr>
          <p:cNvPr id="17" name="Text Box 40"/>
          <p:cNvSpPr txBox="1">
            <a:spLocks noChangeArrowheads="1"/>
          </p:cNvSpPr>
          <p:nvPr/>
        </p:nvSpPr>
        <p:spPr bwMode="auto">
          <a:xfrm>
            <a:off x="2408238" y="4556125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latin typeface="Times New Roman" pitchFamily="18" charset="0"/>
              </a:rPr>
              <a:t>0</a:t>
            </a:r>
          </a:p>
        </p:txBody>
      </p:sp>
      <p:sp>
        <p:nvSpPr>
          <p:cNvPr id="18" name="Text Box 41"/>
          <p:cNvSpPr txBox="1">
            <a:spLocks noChangeArrowheads="1"/>
          </p:cNvSpPr>
          <p:nvPr/>
        </p:nvSpPr>
        <p:spPr bwMode="auto">
          <a:xfrm>
            <a:off x="2994025" y="4556125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latin typeface="Times New Roman" pitchFamily="18" charset="0"/>
              </a:rPr>
              <a:t>2</a:t>
            </a:r>
          </a:p>
        </p:txBody>
      </p:sp>
      <p:sp>
        <p:nvSpPr>
          <p:cNvPr id="19" name="Text Box 42"/>
          <p:cNvSpPr txBox="1">
            <a:spLocks noChangeArrowheads="1"/>
          </p:cNvSpPr>
          <p:nvPr/>
        </p:nvSpPr>
        <p:spPr bwMode="auto">
          <a:xfrm>
            <a:off x="3581400" y="4556125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latin typeface="Times New Roman" pitchFamily="18" charset="0"/>
              </a:rPr>
              <a:t>4</a:t>
            </a:r>
          </a:p>
        </p:txBody>
      </p:sp>
      <p:sp>
        <p:nvSpPr>
          <p:cNvPr id="20" name="Text Box 23"/>
          <p:cNvSpPr txBox="1">
            <a:spLocks noChangeArrowheads="1"/>
          </p:cNvSpPr>
          <p:nvPr/>
        </p:nvSpPr>
        <p:spPr bwMode="auto">
          <a:xfrm rot="16200000">
            <a:off x="-15081" y="3156744"/>
            <a:ext cx="914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latin typeface="Times New Roman" pitchFamily="18" charset="0"/>
              </a:rPr>
              <a:t>x</a:t>
            </a:r>
            <a:r>
              <a:rPr lang="en-US" sz="1200" b="1">
                <a:latin typeface="Times New Roman" pitchFamily="18" charset="0"/>
                <a:sym typeface="Symbol" pitchFamily="18" charset="2"/>
              </a:rPr>
              <a:t></a:t>
            </a:r>
            <a:r>
              <a:rPr lang="en-US" sz="1200" b="1">
                <a:latin typeface="Times New Roman" pitchFamily="18" charset="0"/>
              </a:rPr>
              <a:t> (mrad)</a:t>
            </a: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 rot="16200000">
            <a:off x="455613" y="4160838"/>
            <a:ext cx="4572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latin typeface="Times New Roman" pitchFamily="18" charset="0"/>
              </a:rPr>
              <a:t>-1</a:t>
            </a:r>
          </a:p>
        </p:txBody>
      </p:sp>
      <p:sp>
        <p:nvSpPr>
          <p:cNvPr id="22" name="Text Box 32"/>
          <p:cNvSpPr txBox="1">
            <a:spLocks noChangeArrowheads="1"/>
          </p:cNvSpPr>
          <p:nvPr/>
        </p:nvSpPr>
        <p:spPr bwMode="auto">
          <a:xfrm rot="16200000">
            <a:off x="417513" y="2141538"/>
            <a:ext cx="533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latin typeface="Times New Roman" pitchFamily="18" charset="0"/>
              </a:rPr>
              <a:t>1</a:t>
            </a:r>
          </a:p>
        </p:txBody>
      </p:sp>
      <p:sp>
        <p:nvSpPr>
          <p:cNvPr id="23" name="Text Box 33"/>
          <p:cNvSpPr txBox="1">
            <a:spLocks noChangeArrowheads="1"/>
          </p:cNvSpPr>
          <p:nvPr/>
        </p:nvSpPr>
        <p:spPr bwMode="auto">
          <a:xfrm rot="16200000">
            <a:off x="493713" y="3684588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latin typeface="Times New Roman" pitchFamily="18" charset="0"/>
              </a:rPr>
              <a:t>-0.5</a:t>
            </a:r>
          </a:p>
        </p:txBody>
      </p:sp>
      <p:sp>
        <p:nvSpPr>
          <p:cNvPr id="24" name="Text Box 34"/>
          <p:cNvSpPr txBox="1">
            <a:spLocks noChangeArrowheads="1"/>
          </p:cNvSpPr>
          <p:nvPr/>
        </p:nvSpPr>
        <p:spPr bwMode="auto">
          <a:xfrm rot="16200000">
            <a:off x="493713" y="2655888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latin typeface="Times New Roman" pitchFamily="18" charset="0"/>
              </a:rPr>
              <a:t>0.5</a:t>
            </a:r>
          </a:p>
        </p:txBody>
      </p:sp>
      <p:sp>
        <p:nvSpPr>
          <p:cNvPr id="25" name="Text Box 35"/>
          <p:cNvSpPr txBox="1">
            <a:spLocks noChangeArrowheads="1"/>
          </p:cNvSpPr>
          <p:nvPr/>
        </p:nvSpPr>
        <p:spPr bwMode="auto">
          <a:xfrm rot="16200000">
            <a:off x="417513" y="3170238"/>
            <a:ext cx="533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latin typeface="Times New Roman" pitchFamily="18" charset="0"/>
              </a:rPr>
              <a:t>0</a:t>
            </a:r>
          </a:p>
        </p:txBody>
      </p:sp>
      <p:sp>
        <p:nvSpPr>
          <p:cNvPr id="26" name="Text Box 23"/>
          <p:cNvSpPr txBox="1">
            <a:spLocks noChangeArrowheads="1"/>
          </p:cNvSpPr>
          <p:nvPr/>
        </p:nvSpPr>
        <p:spPr bwMode="auto">
          <a:xfrm rot="16200000">
            <a:off x="4337844" y="3091656"/>
            <a:ext cx="914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latin typeface="Times New Roman" pitchFamily="18" charset="0"/>
              </a:rPr>
              <a:t>y</a:t>
            </a:r>
            <a:r>
              <a:rPr lang="en-US" sz="1200" b="1">
                <a:latin typeface="Times New Roman" pitchFamily="18" charset="0"/>
                <a:sym typeface="Symbol" pitchFamily="18" charset="2"/>
              </a:rPr>
              <a:t></a:t>
            </a:r>
            <a:r>
              <a:rPr lang="en-US" sz="1200" b="1">
                <a:latin typeface="Times New Roman" pitchFamily="18" charset="0"/>
              </a:rPr>
              <a:t> (mrad)</a:t>
            </a: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 rot="16200000">
            <a:off x="4808538" y="4065588"/>
            <a:ext cx="4572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latin typeface="Times New Roman" pitchFamily="18" charset="0"/>
              </a:rPr>
              <a:t>-1</a:t>
            </a:r>
          </a:p>
        </p:txBody>
      </p:sp>
      <p:sp>
        <p:nvSpPr>
          <p:cNvPr id="28" name="Text Box 32"/>
          <p:cNvSpPr txBox="1">
            <a:spLocks noChangeArrowheads="1"/>
          </p:cNvSpPr>
          <p:nvPr/>
        </p:nvSpPr>
        <p:spPr bwMode="auto">
          <a:xfrm rot="16200000">
            <a:off x="4770438" y="2198688"/>
            <a:ext cx="533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latin typeface="Times New Roman" pitchFamily="18" charset="0"/>
              </a:rPr>
              <a:t>1</a:t>
            </a:r>
          </a:p>
        </p:txBody>
      </p:sp>
      <p:sp>
        <p:nvSpPr>
          <p:cNvPr id="29" name="Text Box 33"/>
          <p:cNvSpPr txBox="1">
            <a:spLocks noChangeArrowheads="1"/>
          </p:cNvSpPr>
          <p:nvPr/>
        </p:nvSpPr>
        <p:spPr bwMode="auto">
          <a:xfrm rot="16200000">
            <a:off x="4846638" y="3627438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latin typeface="Times New Roman" pitchFamily="18" charset="0"/>
              </a:rPr>
              <a:t>-0.5</a:t>
            </a:r>
          </a:p>
        </p:txBody>
      </p:sp>
      <p:sp>
        <p:nvSpPr>
          <p:cNvPr id="30" name="Text Box 34"/>
          <p:cNvSpPr txBox="1">
            <a:spLocks noChangeArrowheads="1"/>
          </p:cNvSpPr>
          <p:nvPr/>
        </p:nvSpPr>
        <p:spPr bwMode="auto">
          <a:xfrm rot="16200000">
            <a:off x="4846638" y="2674938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latin typeface="Times New Roman" pitchFamily="18" charset="0"/>
              </a:rPr>
              <a:t>0.5</a:t>
            </a:r>
          </a:p>
        </p:txBody>
      </p:sp>
      <p:sp>
        <p:nvSpPr>
          <p:cNvPr id="31" name="Text Box 35"/>
          <p:cNvSpPr txBox="1">
            <a:spLocks noChangeArrowheads="1"/>
          </p:cNvSpPr>
          <p:nvPr/>
        </p:nvSpPr>
        <p:spPr bwMode="auto">
          <a:xfrm rot="16200000">
            <a:off x="4770438" y="3151188"/>
            <a:ext cx="533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latin typeface="Times New Roman" pitchFamily="18" charset="0"/>
              </a:rPr>
              <a:t>0</a:t>
            </a:r>
          </a:p>
        </p:txBody>
      </p:sp>
      <p:pic>
        <p:nvPicPr>
          <p:cNvPr id="32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2003425"/>
            <a:ext cx="3562350" cy="255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7788" y="2003425"/>
            <a:ext cx="3452812" cy="2557463"/>
          </a:xfrm>
          <a:prstGeom prst="rect">
            <a:avLst/>
          </a:prstGeom>
        </p:spPr>
      </p:pic>
      <p:pic>
        <p:nvPicPr>
          <p:cNvPr id="34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25" y="2009775"/>
            <a:ext cx="95250" cy="254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313" y="2009775"/>
            <a:ext cx="90487" cy="255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41"/>
          <p:cNvSpPr txBox="1">
            <a:spLocks noChangeArrowheads="1"/>
          </p:cNvSpPr>
          <p:nvPr/>
        </p:nvSpPr>
        <p:spPr bwMode="auto">
          <a:xfrm>
            <a:off x="4395788" y="2057400"/>
            <a:ext cx="2571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>
                <a:latin typeface="Times New Roman" pitchFamily="18" charset="0"/>
              </a:rPr>
              <a:t>3</a:t>
            </a:r>
          </a:p>
        </p:txBody>
      </p:sp>
      <p:sp>
        <p:nvSpPr>
          <p:cNvPr id="37" name="Text Box 41"/>
          <p:cNvSpPr txBox="1">
            <a:spLocks noChangeArrowheads="1"/>
          </p:cNvSpPr>
          <p:nvPr/>
        </p:nvSpPr>
        <p:spPr bwMode="auto">
          <a:xfrm>
            <a:off x="4395788" y="2852738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>
                <a:latin typeface="Times New Roman" pitchFamily="18" charset="0"/>
              </a:rPr>
              <a:t>2</a:t>
            </a:r>
          </a:p>
        </p:txBody>
      </p:sp>
      <p:sp>
        <p:nvSpPr>
          <p:cNvPr id="38" name="Text Box 41"/>
          <p:cNvSpPr txBox="1">
            <a:spLocks noChangeArrowheads="1"/>
          </p:cNvSpPr>
          <p:nvPr/>
        </p:nvSpPr>
        <p:spPr bwMode="auto">
          <a:xfrm>
            <a:off x="4395788" y="3662363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>
                <a:latin typeface="Times New Roman" pitchFamily="18" charset="0"/>
              </a:rPr>
              <a:t>1</a:t>
            </a:r>
          </a:p>
        </p:txBody>
      </p:sp>
      <p:sp>
        <p:nvSpPr>
          <p:cNvPr id="39" name="Text Box 41"/>
          <p:cNvSpPr txBox="1">
            <a:spLocks noChangeArrowheads="1"/>
          </p:cNvSpPr>
          <p:nvPr/>
        </p:nvSpPr>
        <p:spPr bwMode="auto">
          <a:xfrm>
            <a:off x="4395788" y="4438650"/>
            <a:ext cx="2714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>
                <a:latin typeface="Times New Roman" pitchFamily="18" charset="0"/>
              </a:rPr>
              <a:t>0</a:t>
            </a:r>
          </a:p>
        </p:txBody>
      </p:sp>
      <p:sp>
        <p:nvSpPr>
          <p:cNvPr id="40" name="Text Box 41"/>
          <p:cNvSpPr txBox="1">
            <a:spLocks noChangeArrowheads="1"/>
          </p:cNvSpPr>
          <p:nvPr/>
        </p:nvSpPr>
        <p:spPr bwMode="auto">
          <a:xfrm>
            <a:off x="8631238" y="19050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>
                <a:latin typeface="Times New Roman" pitchFamily="18" charset="0"/>
              </a:rPr>
              <a:t>2</a:t>
            </a:r>
          </a:p>
        </p:txBody>
      </p:sp>
      <p:sp>
        <p:nvSpPr>
          <p:cNvPr id="41" name="Text Box 41"/>
          <p:cNvSpPr txBox="1">
            <a:spLocks noChangeArrowheads="1"/>
          </p:cNvSpPr>
          <p:nvPr/>
        </p:nvSpPr>
        <p:spPr bwMode="auto">
          <a:xfrm>
            <a:off x="8631238" y="3167063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>
                <a:latin typeface="Times New Roman" pitchFamily="18" charset="0"/>
              </a:rPr>
              <a:t>1</a:t>
            </a:r>
          </a:p>
        </p:txBody>
      </p:sp>
      <p:sp>
        <p:nvSpPr>
          <p:cNvPr id="42" name="Text Box 41"/>
          <p:cNvSpPr txBox="1">
            <a:spLocks noChangeArrowheads="1"/>
          </p:cNvSpPr>
          <p:nvPr/>
        </p:nvSpPr>
        <p:spPr bwMode="auto">
          <a:xfrm>
            <a:off x="8631238" y="4424363"/>
            <a:ext cx="2714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>
                <a:latin typeface="Times New Roman" pitchFamily="18" charset="0"/>
              </a:rPr>
              <a:t>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13138" y="5420695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e </a:t>
            </a:r>
            <a:r>
              <a:rPr lang="en-US" dirty="0" smtClean="0">
                <a:solidFill>
                  <a:srgbClr val="FF0000"/>
                </a:solidFill>
              </a:rPr>
              <a:t>~ 0.45 mm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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mrad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65100"/>
            <a:ext cx="8610600" cy="455613"/>
          </a:xfrm>
        </p:spPr>
        <p:txBody>
          <a:bodyPr anchor="ctr"/>
          <a:lstStyle/>
          <a:p>
            <a:pPr eaLnBrk="1" hangingPunct="1">
              <a:spcBef>
                <a:spcPct val="50000"/>
              </a:spcBef>
            </a:pPr>
            <a:r>
              <a:rPr lang="en-US" sz="2800" smtClean="0"/>
              <a:t>Laser Based Longitudinal Profile Measurement</a:t>
            </a:r>
          </a:p>
        </p:txBody>
      </p:sp>
      <p:pic>
        <p:nvPicPr>
          <p:cNvPr id="14339" name="Picture 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819400"/>
            <a:ext cx="292576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340" name="Group 60"/>
          <p:cNvGrpSpPr>
            <a:grpSpLocks/>
          </p:cNvGrpSpPr>
          <p:nvPr/>
        </p:nvGrpSpPr>
        <p:grpSpPr bwMode="auto">
          <a:xfrm>
            <a:off x="457200" y="1524000"/>
            <a:ext cx="2590800" cy="1760538"/>
            <a:chOff x="1296" y="1003"/>
            <a:chExt cx="1632" cy="1109"/>
          </a:xfrm>
        </p:grpSpPr>
        <p:grpSp>
          <p:nvGrpSpPr>
            <p:cNvPr id="14379" name="Group 17"/>
            <p:cNvGrpSpPr>
              <a:grpSpLocks/>
            </p:cNvGrpSpPr>
            <p:nvPr/>
          </p:nvGrpSpPr>
          <p:grpSpPr bwMode="auto">
            <a:xfrm>
              <a:off x="1296" y="1151"/>
              <a:ext cx="188" cy="337"/>
              <a:chOff x="292" y="432"/>
              <a:chExt cx="328" cy="961"/>
            </a:xfrm>
          </p:grpSpPr>
          <p:grpSp>
            <p:nvGrpSpPr>
              <p:cNvPr id="14414" name="Group 12"/>
              <p:cNvGrpSpPr>
                <a:grpSpLocks/>
              </p:cNvGrpSpPr>
              <p:nvPr/>
            </p:nvGrpSpPr>
            <p:grpSpPr bwMode="auto">
              <a:xfrm>
                <a:off x="292" y="432"/>
                <a:ext cx="165" cy="961"/>
                <a:chOff x="292" y="432"/>
                <a:chExt cx="165" cy="961"/>
              </a:xfrm>
            </p:grpSpPr>
            <p:sp>
              <p:nvSpPr>
                <p:cNvPr id="14419" name="Arc 7"/>
                <p:cNvSpPr>
                  <a:spLocks/>
                </p:cNvSpPr>
                <p:nvPr/>
              </p:nvSpPr>
              <p:spPr bwMode="auto">
                <a:xfrm flipH="1">
                  <a:off x="432" y="432"/>
                  <a:ext cx="25" cy="961"/>
                </a:xfrm>
                <a:custGeom>
                  <a:avLst/>
                  <a:gdLst>
                    <a:gd name="T0" fmla="*/ 0 w 20996"/>
                    <a:gd name="T1" fmla="*/ 0 h 21600"/>
                    <a:gd name="T2" fmla="*/ 0 w 20996"/>
                    <a:gd name="T3" fmla="*/ 0 h 21600"/>
                    <a:gd name="T4" fmla="*/ 0 w 2099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0996"/>
                    <a:gd name="T10" fmla="*/ 0 h 21600"/>
                    <a:gd name="T11" fmla="*/ 20996 w 2099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996" h="21600" fill="none" extrusionOk="0">
                      <a:moveTo>
                        <a:pt x="-1" y="0"/>
                      </a:moveTo>
                      <a:cubicBezTo>
                        <a:pt x="9974" y="0"/>
                        <a:pt x="18652" y="6830"/>
                        <a:pt x="20995" y="16526"/>
                      </a:cubicBezTo>
                    </a:path>
                    <a:path w="20996" h="21600" stroke="0" extrusionOk="0">
                      <a:moveTo>
                        <a:pt x="-1" y="0"/>
                      </a:moveTo>
                      <a:cubicBezTo>
                        <a:pt x="9974" y="0"/>
                        <a:pt x="18652" y="6830"/>
                        <a:pt x="20995" y="16526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20" name="Line 10"/>
                <p:cNvSpPr>
                  <a:spLocks noChangeShapeType="1"/>
                </p:cNvSpPr>
                <p:nvPr/>
              </p:nvSpPr>
              <p:spPr bwMode="auto">
                <a:xfrm>
                  <a:off x="292" y="130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21" name="Arc 11"/>
                <p:cNvSpPr>
                  <a:spLocks/>
                </p:cNvSpPr>
                <p:nvPr/>
              </p:nvSpPr>
              <p:spPr bwMode="auto">
                <a:xfrm flipV="1">
                  <a:off x="384" y="1116"/>
                  <a:ext cx="48" cy="193"/>
                </a:xfrm>
                <a:custGeom>
                  <a:avLst/>
                  <a:gdLst>
                    <a:gd name="T0" fmla="*/ 0 w 20996"/>
                    <a:gd name="T1" fmla="*/ 0 h 21600"/>
                    <a:gd name="T2" fmla="*/ 0 w 20996"/>
                    <a:gd name="T3" fmla="*/ 0 h 21600"/>
                    <a:gd name="T4" fmla="*/ 0 w 2099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0996"/>
                    <a:gd name="T10" fmla="*/ 0 h 21600"/>
                    <a:gd name="T11" fmla="*/ 20996 w 2099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996" h="21600" fill="none" extrusionOk="0">
                      <a:moveTo>
                        <a:pt x="-1" y="0"/>
                      </a:moveTo>
                      <a:cubicBezTo>
                        <a:pt x="9974" y="0"/>
                        <a:pt x="18652" y="6830"/>
                        <a:pt x="20995" y="16526"/>
                      </a:cubicBezTo>
                    </a:path>
                    <a:path w="20996" h="21600" stroke="0" extrusionOk="0">
                      <a:moveTo>
                        <a:pt x="-1" y="0"/>
                      </a:moveTo>
                      <a:cubicBezTo>
                        <a:pt x="9974" y="0"/>
                        <a:pt x="18652" y="6830"/>
                        <a:pt x="20995" y="16526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415" name="Group 13"/>
              <p:cNvGrpSpPr>
                <a:grpSpLocks/>
              </p:cNvGrpSpPr>
              <p:nvPr/>
            </p:nvGrpSpPr>
            <p:grpSpPr bwMode="auto">
              <a:xfrm flipH="1">
                <a:off x="455" y="432"/>
                <a:ext cx="165" cy="961"/>
                <a:chOff x="292" y="432"/>
                <a:chExt cx="165" cy="961"/>
              </a:xfrm>
            </p:grpSpPr>
            <p:sp>
              <p:nvSpPr>
                <p:cNvPr id="14416" name="Arc 14"/>
                <p:cNvSpPr>
                  <a:spLocks/>
                </p:cNvSpPr>
                <p:nvPr/>
              </p:nvSpPr>
              <p:spPr bwMode="auto">
                <a:xfrm flipH="1">
                  <a:off x="432" y="432"/>
                  <a:ext cx="25" cy="961"/>
                </a:xfrm>
                <a:custGeom>
                  <a:avLst/>
                  <a:gdLst>
                    <a:gd name="T0" fmla="*/ 0 w 20996"/>
                    <a:gd name="T1" fmla="*/ 0 h 21600"/>
                    <a:gd name="T2" fmla="*/ 0 w 20996"/>
                    <a:gd name="T3" fmla="*/ 0 h 21600"/>
                    <a:gd name="T4" fmla="*/ 0 w 2099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0996"/>
                    <a:gd name="T10" fmla="*/ 0 h 21600"/>
                    <a:gd name="T11" fmla="*/ 20996 w 2099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996" h="21600" fill="none" extrusionOk="0">
                      <a:moveTo>
                        <a:pt x="-1" y="0"/>
                      </a:moveTo>
                      <a:cubicBezTo>
                        <a:pt x="9974" y="0"/>
                        <a:pt x="18652" y="6830"/>
                        <a:pt x="20995" y="16526"/>
                      </a:cubicBezTo>
                    </a:path>
                    <a:path w="20996" h="21600" stroke="0" extrusionOk="0">
                      <a:moveTo>
                        <a:pt x="-1" y="0"/>
                      </a:moveTo>
                      <a:cubicBezTo>
                        <a:pt x="9974" y="0"/>
                        <a:pt x="18652" y="6830"/>
                        <a:pt x="20995" y="16526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17" name="Line 15"/>
                <p:cNvSpPr>
                  <a:spLocks noChangeShapeType="1"/>
                </p:cNvSpPr>
                <p:nvPr/>
              </p:nvSpPr>
              <p:spPr bwMode="auto">
                <a:xfrm>
                  <a:off x="292" y="130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18" name="Arc 16"/>
                <p:cNvSpPr>
                  <a:spLocks/>
                </p:cNvSpPr>
                <p:nvPr/>
              </p:nvSpPr>
              <p:spPr bwMode="auto">
                <a:xfrm flipV="1">
                  <a:off x="384" y="1116"/>
                  <a:ext cx="48" cy="193"/>
                </a:xfrm>
                <a:custGeom>
                  <a:avLst/>
                  <a:gdLst>
                    <a:gd name="T0" fmla="*/ 0 w 20996"/>
                    <a:gd name="T1" fmla="*/ 0 h 21600"/>
                    <a:gd name="T2" fmla="*/ 0 w 20996"/>
                    <a:gd name="T3" fmla="*/ 0 h 21600"/>
                    <a:gd name="T4" fmla="*/ 0 w 2099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0996"/>
                    <a:gd name="T10" fmla="*/ 0 h 21600"/>
                    <a:gd name="T11" fmla="*/ 20996 w 2099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996" h="21600" fill="none" extrusionOk="0">
                      <a:moveTo>
                        <a:pt x="-1" y="0"/>
                      </a:moveTo>
                      <a:cubicBezTo>
                        <a:pt x="9974" y="0"/>
                        <a:pt x="18652" y="6830"/>
                        <a:pt x="20995" y="16526"/>
                      </a:cubicBezTo>
                    </a:path>
                    <a:path w="20996" h="21600" stroke="0" extrusionOk="0">
                      <a:moveTo>
                        <a:pt x="-1" y="0"/>
                      </a:moveTo>
                      <a:cubicBezTo>
                        <a:pt x="9974" y="0"/>
                        <a:pt x="18652" y="6830"/>
                        <a:pt x="20995" y="16526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380" name="Group 18"/>
            <p:cNvGrpSpPr>
              <a:grpSpLocks/>
            </p:cNvGrpSpPr>
            <p:nvPr/>
          </p:nvGrpSpPr>
          <p:grpSpPr bwMode="auto">
            <a:xfrm>
              <a:off x="1392" y="1247"/>
              <a:ext cx="188" cy="337"/>
              <a:chOff x="292" y="432"/>
              <a:chExt cx="328" cy="961"/>
            </a:xfrm>
          </p:grpSpPr>
          <p:grpSp>
            <p:nvGrpSpPr>
              <p:cNvPr id="14406" name="Group 19"/>
              <p:cNvGrpSpPr>
                <a:grpSpLocks/>
              </p:cNvGrpSpPr>
              <p:nvPr/>
            </p:nvGrpSpPr>
            <p:grpSpPr bwMode="auto">
              <a:xfrm>
                <a:off x="292" y="432"/>
                <a:ext cx="165" cy="961"/>
                <a:chOff x="292" y="432"/>
                <a:chExt cx="165" cy="961"/>
              </a:xfrm>
            </p:grpSpPr>
            <p:sp>
              <p:nvSpPr>
                <p:cNvPr id="14411" name="Arc 20"/>
                <p:cNvSpPr>
                  <a:spLocks/>
                </p:cNvSpPr>
                <p:nvPr/>
              </p:nvSpPr>
              <p:spPr bwMode="auto">
                <a:xfrm flipH="1">
                  <a:off x="432" y="432"/>
                  <a:ext cx="25" cy="961"/>
                </a:xfrm>
                <a:custGeom>
                  <a:avLst/>
                  <a:gdLst>
                    <a:gd name="T0" fmla="*/ 0 w 20996"/>
                    <a:gd name="T1" fmla="*/ 0 h 21600"/>
                    <a:gd name="T2" fmla="*/ 0 w 20996"/>
                    <a:gd name="T3" fmla="*/ 0 h 21600"/>
                    <a:gd name="T4" fmla="*/ 0 w 2099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0996"/>
                    <a:gd name="T10" fmla="*/ 0 h 21600"/>
                    <a:gd name="T11" fmla="*/ 20996 w 2099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996" h="21600" fill="none" extrusionOk="0">
                      <a:moveTo>
                        <a:pt x="-1" y="0"/>
                      </a:moveTo>
                      <a:cubicBezTo>
                        <a:pt x="9974" y="0"/>
                        <a:pt x="18652" y="6830"/>
                        <a:pt x="20995" y="16526"/>
                      </a:cubicBezTo>
                    </a:path>
                    <a:path w="20996" h="21600" stroke="0" extrusionOk="0">
                      <a:moveTo>
                        <a:pt x="-1" y="0"/>
                      </a:moveTo>
                      <a:cubicBezTo>
                        <a:pt x="9974" y="0"/>
                        <a:pt x="18652" y="6830"/>
                        <a:pt x="20995" y="16526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12" name="Line 21"/>
                <p:cNvSpPr>
                  <a:spLocks noChangeShapeType="1"/>
                </p:cNvSpPr>
                <p:nvPr/>
              </p:nvSpPr>
              <p:spPr bwMode="auto">
                <a:xfrm>
                  <a:off x="292" y="130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13" name="Arc 22"/>
                <p:cNvSpPr>
                  <a:spLocks/>
                </p:cNvSpPr>
                <p:nvPr/>
              </p:nvSpPr>
              <p:spPr bwMode="auto">
                <a:xfrm flipV="1">
                  <a:off x="384" y="1116"/>
                  <a:ext cx="48" cy="193"/>
                </a:xfrm>
                <a:custGeom>
                  <a:avLst/>
                  <a:gdLst>
                    <a:gd name="T0" fmla="*/ 0 w 20996"/>
                    <a:gd name="T1" fmla="*/ 0 h 21600"/>
                    <a:gd name="T2" fmla="*/ 0 w 20996"/>
                    <a:gd name="T3" fmla="*/ 0 h 21600"/>
                    <a:gd name="T4" fmla="*/ 0 w 2099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0996"/>
                    <a:gd name="T10" fmla="*/ 0 h 21600"/>
                    <a:gd name="T11" fmla="*/ 20996 w 2099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996" h="21600" fill="none" extrusionOk="0">
                      <a:moveTo>
                        <a:pt x="-1" y="0"/>
                      </a:moveTo>
                      <a:cubicBezTo>
                        <a:pt x="9974" y="0"/>
                        <a:pt x="18652" y="6830"/>
                        <a:pt x="20995" y="16526"/>
                      </a:cubicBezTo>
                    </a:path>
                    <a:path w="20996" h="21600" stroke="0" extrusionOk="0">
                      <a:moveTo>
                        <a:pt x="-1" y="0"/>
                      </a:moveTo>
                      <a:cubicBezTo>
                        <a:pt x="9974" y="0"/>
                        <a:pt x="18652" y="6830"/>
                        <a:pt x="20995" y="16526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407" name="Group 23"/>
              <p:cNvGrpSpPr>
                <a:grpSpLocks/>
              </p:cNvGrpSpPr>
              <p:nvPr/>
            </p:nvGrpSpPr>
            <p:grpSpPr bwMode="auto">
              <a:xfrm flipH="1">
                <a:off x="455" y="432"/>
                <a:ext cx="165" cy="961"/>
                <a:chOff x="292" y="432"/>
                <a:chExt cx="165" cy="961"/>
              </a:xfrm>
            </p:grpSpPr>
            <p:sp>
              <p:nvSpPr>
                <p:cNvPr id="14408" name="Arc 24"/>
                <p:cNvSpPr>
                  <a:spLocks/>
                </p:cNvSpPr>
                <p:nvPr/>
              </p:nvSpPr>
              <p:spPr bwMode="auto">
                <a:xfrm flipH="1">
                  <a:off x="432" y="432"/>
                  <a:ext cx="25" cy="961"/>
                </a:xfrm>
                <a:custGeom>
                  <a:avLst/>
                  <a:gdLst>
                    <a:gd name="T0" fmla="*/ 0 w 20996"/>
                    <a:gd name="T1" fmla="*/ 0 h 21600"/>
                    <a:gd name="T2" fmla="*/ 0 w 20996"/>
                    <a:gd name="T3" fmla="*/ 0 h 21600"/>
                    <a:gd name="T4" fmla="*/ 0 w 2099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0996"/>
                    <a:gd name="T10" fmla="*/ 0 h 21600"/>
                    <a:gd name="T11" fmla="*/ 20996 w 2099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996" h="21600" fill="none" extrusionOk="0">
                      <a:moveTo>
                        <a:pt x="-1" y="0"/>
                      </a:moveTo>
                      <a:cubicBezTo>
                        <a:pt x="9974" y="0"/>
                        <a:pt x="18652" y="6830"/>
                        <a:pt x="20995" y="16526"/>
                      </a:cubicBezTo>
                    </a:path>
                    <a:path w="20996" h="21600" stroke="0" extrusionOk="0">
                      <a:moveTo>
                        <a:pt x="-1" y="0"/>
                      </a:moveTo>
                      <a:cubicBezTo>
                        <a:pt x="9974" y="0"/>
                        <a:pt x="18652" y="6830"/>
                        <a:pt x="20995" y="16526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09" name="Line 25"/>
                <p:cNvSpPr>
                  <a:spLocks noChangeShapeType="1"/>
                </p:cNvSpPr>
                <p:nvPr/>
              </p:nvSpPr>
              <p:spPr bwMode="auto">
                <a:xfrm>
                  <a:off x="292" y="130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10" name="Arc 26"/>
                <p:cNvSpPr>
                  <a:spLocks/>
                </p:cNvSpPr>
                <p:nvPr/>
              </p:nvSpPr>
              <p:spPr bwMode="auto">
                <a:xfrm flipV="1">
                  <a:off x="384" y="1116"/>
                  <a:ext cx="48" cy="193"/>
                </a:xfrm>
                <a:custGeom>
                  <a:avLst/>
                  <a:gdLst>
                    <a:gd name="T0" fmla="*/ 0 w 20996"/>
                    <a:gd name="T1" fmla="*/ 0 h 21600"/>
                    <a:gd name="T2" fmla="*/ 0 w 20996"/>
                    <a:gd name="T3" fmla="*/ 0 h 21600"/>
                    <a:gd name="T4" fmla="*/ 0 w 2099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0996"/>
                    <a:gd name="T10" fmla="*/ 0 h 21600"/>
                    <a:gd name="T11" fmla="*/ 20996 w 2099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996" h="21600" fill="none" extrusionOk="0">
                      <a:moveTo>
                        <a:pt x="-1" y="0"/>
                      </a:moveTo>
                      <a:cubicBezTo>
                        <a:pt x="9974" y="0"/>
                        <a:pt x="18652" y="6830"/>
                        <a:pt x="20995" y="16526"/>
                      </a:cubicBezTo>
                    </a:path>
                    <a:path w="20996" h="21600" stroke="0" extrusionOk="0">
                      <a:moveTo>
                        <a:pt x="-1" y="0"/>
                      </a:moveTo>
                      <a:cubicBezTo>
                        <a:pt x="9974" y="0"/>
                        <a:pt x="18652" y="6830"/>
                        <a:pt x="20995" y="16526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381" name="Group 27"/>
            <p:cNvGrpSpPr>
              <a:grpSpLocks/>
            </p:cNvGrpSpPr>
            <p:nvPr/>
          </p:nvGrpSpPr>
          <p:grpSpPr bwMode="auto">
            <a:xfrm>
              <a:off x="1488" y="1343"/>
              <a:ext cx="188" cy="337"/>
              <a:chOff x="292" y="432"/>
              <a:chExt cx="328" cy="961"/>
            </a:xfrm>
          </p:grpSpPr>
          <p:grpSp>
            <p:nvGrpSpPr>
              <p:cNvPr id="14398" name="Group 28"/>
              <p:cNvGrpSpPr>
                <a:grpSpLocks/>
              </p:cNvGrpSpPr>
              <p:nvPr/>
            </p:nvGrpSpPr>
            <p:grpSpPr bwMode="auto">
              <a:xfrm>
                <a:off x="292" y="432"/>
                <a:ext cx="165" cy="961"/>
                <a:chOff x="292" y="432"/>
                <a:chExt cx="165" cy="961"/>
              </a:xfrm>
            </p:grpSpPr>
            <p:sp>
              <p:nvSpPr>
                <p:cNvPr id="14403" name="Arc 29"/>
                <p:cNvSpPr>
                  <a:spLocks/>
                </p:cNvSpPr>
                <p:nvPr/>
              </p:nvSpPr>
              <p:spPr bwMode="auto">
                <a:xfrm flipH="1">
                  <a:off x="432" y="432"/>
                  <a:ext cx="25" cy="961"/>
                </a:xfrm>
                <a:custGeom>
                  <a:avLst/>
                  <a:gdLst>
                    <a:gd name="T0" fmla="*/ 0 w 20996"/>
                    <a:gd name="T1" fmla="*/ 0 h 21600"/>
                    <a:gd name="T2" fmla="*/ 0 w 20996"/>
                    <a:gd name="T3" fmla="*/ 0 h 21600"/>
                    <a:gd name="T4" fmla="*/ 0 w 2099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0996"/>
                    <a:gd name="T10" fmla="*/ 0 h 21600"/>
                    <a:gd name="T11" fmla="*/ 20996 w 2099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996" h="21600" fill="none" extrusionOk="0">
                      <a:moveTo>
                        <a:pt x="-1" y="0"/>
                      </a:moveTo>
                      <a:cubicBezTo>
                        <a:pt x="9974" y="0"/>
                        <a:pt x="18652" y="6830"/>
                        <a:pt x="20995" y="16526"/>
                      </a:cubicBezTo>
                    </a:path>
                    <a:path w="20996" h="21600" stroke="0" extrusionOk="0">
                      <a:moveTo>
                        <a:pt x="-1" y="0"/>
                      </a:moveTo>
                      <a:cubicBezTo>
                        <a:pt x="9974" y="0"/>
                        <a:pt x="18652" y="6830"/>
                        <a:pt x="20995" y="16526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04" name="Line 30"/>
                <p:cNvSpPr>
                  <a:spLocks noChangeShapeType="1"/>
                </p:cNvSpPr>
                <p:nvPr/>
              </p:nvSpPr>
              <p:spPr bwMode="auto">
                <a:xfrm>
                  <a:off x="292" y="130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05" name="Arc 31"/>
                <p:cNvSpPr>
                  <a:spLocks/>
                </p:cNvSpPr>
                <p:nvPr/>
              </p:nvSpPr>
              <p:spPr bwMode="auto">
                <a:xfrm flipV="1">
                  <a:off x="384" y="1116"/>
                  <a:ext cx="48" cy="193"/>
                </a:xfrm>
                <a:custGeom>
                  <a:avLst/>
                  <a:gdLst>
                    <a:gd name="T0" fmla="*/ 0 w 20996"/>
                    <a:gd name="T1" fmla="*/ 0 h 21600"/>
                    <a:gd name="T2" fmla="*/ 0 w 20996"/>
                    <a:gd name="T3" fmla="*/ 0 h 21600"/>
                    <a:gd name="T4" fmla="*/ 0 w 2099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0996"/>
                    <a:gd name="T10" fmla="*/ 0 h 21600"/>
                    <a:gd name="T11" fmla="*/ 20996 w 2099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996" h="21600" fill="none" extrusionOk="0">
                      <a:moveTo>
                        <a:pt x="-1" y="0"/>
                      </a:moveTo>
                      <a:cubicBezTo>
                        <a:pt x="9974" y="0"/>
                        <a:pt x="18652" y="6830"/>
                        <a:pt x="20995" y="16526"/>
                      </a:cubicBezTo>
                    </a:path>
                    <a:path w="20996" h="21600" stroke="0" extrusionOk="0">
                      <a:moveTo>
                        <a:pt x="-1" y="0"/>
                      </a:moveTo>
                      <a:cubicBezTo>
                        <a:pt x="9974" y="0"/>
                        <a:pt x="18652" y="6830"/>
                        <a:pt x="20995" y="16526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399" name="Group 32"/>
              <p:cNvGrpSpPr>
                <a:grpSpLocks/>
              </p:cNvGrpSpPr>
              <p:nvPr/>
            </p:nvGrpSpPr>
            <p:grpSpPr bwMode="auto">
              <a:xfrm flipH="1">
                <a:off x="455" y="432"/>
                <a:ext cx="165" cy="961"/>
                <a:chOff x="292" y="432"/>
                <a:chExt cx="165" cy="961"/>
              </a:xfrm>
            </p:grpSpPr>
            <p:sp>
              <p:nvSpPr>
                <p:cNvPr id="14400" name="Arc 33"/>
                <p:cNvSpPr>
                  <a:spLocks/>
                </p:cNvSpPr>
                <p:nvPr/>
              </p:nvSpPr>
              <p:spPr bwMode="auto">
                <a:xfrm flipH="1">
                  <a:off x="432" y="432"/>
                  <a:ext cx="25" cy="961"/>
                </a:xfrm>
                <a:custGeom>
                  <a:avLst/>
                  <a:gdLst>
                    <a:gd name="T0" fmla="*/ 0 w 20996"/>
                    <a:gd name="T1" fmla="*/ 0 h 21600"/>
                    <a:gd name="T2" fmla="*/ 0 w 20996"/>
                    <a:gd name="T3" fmla="*/ 0 h 21600"/>
                    <a:gd name="T4" fmla="*/ 0 w 2099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0996"/>
                    <a:gd name="T10" fmla="*/ 0 h 21600"/>
                    <a:gd name="T11" fmla="*/ 20996 w 2099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996" h="21600" fill="none" extrusionOk="0">
                      <a:moveTo>
                        <a:pt x="-1" y="0"/>
                      </a:moveTo>
                      <a:cubicBezTo>
                        <a:pt x="9974" y="0"/>
                        <a:pt x="18652" y="6830"/>
                        <a:pt x="20995" y="16526"/>
                      </a:cubicBezTo>
                    </a:path>
                    <a:path w="20996" h="21600" stroke="0" extrusionOk="0">
                      <a:moveTo>
                        <a:pt x="-1" y="0"/>
                      </a:moveTo>
                      <a:cubicBezTo>
                        <a:pt x="9974" y="0"/>
                        <a:pt x="18652" y="6830"/>
                        <a:pt x="20995" y="16526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01" name="Line 34"/>
                <p:cNvSpPr>
                  <a:spLocks noChangeShapeType="1"/>
                </p:cNvSpPr>
                <p:nvPr/>
              </p:nvSpPr>
              <p:spPr bwMode="auto">
                <a:xfrm>
                  <a:off x="292" y="130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02" name="Arc 35"/>
                <p:cNvSpPr>
                  <a:spLocks/>
                </p:cNvSpPr>
                <p:nvPr/>
              </p:nvSpPr>
              <p:spPr bwMode="auto">
                <a:xfrm flipV="1">
                  <a:off x="384" y="1116"/>
                  <a:ext cx="48" cy="193"/>
                </a:xfrm>
                <a:custGeom>
                  <a:avLst/>
                  <a:gdLst>
                    <a:gd name="T0" fmla="*/ 0 w 20996"/>
                    <a:gd name="T1" fmla="*/ 0 h 21600"/>
                    <a:gd name="T2" fmla="*/ 0 w 20996"/>
                    <a:gd name="T3" fmla="*/ 0 h 21600"/>
                    <a:gd name="T4" fmla="*/ 0 w 2099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0996"/>
                    <a:gd name="T10" fmla="*/ 0 h 21600"/>
                    <a:gd name="T11" fmla="*/ 20996 w 2099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996" h="21600" fill="none" extrusionOk="0">
                      <a:moveTo>
                        <a:pt x="-1" y="0"/>
                      </a:moveTo>
                      <a:cubicBezTo>
                        <a:pt x="9974" y="0"/>
                        <a:pt x="18652" y="6830"/>
                        <a:pt x="20995" y="16526"/>
                      </a:cubicBezTo>
                    </a:path>
                    <a:path w="20996" h="21600" stroke="0" extrusionOk="0">
                      <a:moveTo>
                        <a:pt x="-1" y="0"/>
                      </a:moveTo>
                      <a:cubicBezTo>
                        <a:pt x="9974" y="0"/>
                        <a:pt x="18652" y="6830"/>
                        <a:pt x="20995" y="16526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382" name="Group 36"/>
            <p:cNvGrpSpPr>
              <a:grpSpLocks/>
            </p:cNvGrpSpPr>
            <p:nvPr/>
          </p:nvGrpSpPr>
          <p:grpSpPr bwMode="auto">
            <a:xfrm>
              <a:off x="2692" y="1775"/>
              <a:ext cx="188" cy="337"/>
              <a:chOff x="292" y="432"/>
              <a:chExt cx="328" cy="961"/>
            </a:xfrm>
          </p:grpSpPr>
          <p:grpSp>
            <p:nvGrpSpPr>
              <p:cNvPr id="14390" name="Group 37"/>
              <p:cNvGrpSpPr>
                <a:grpSpLocks/>
              </p:cNvGrpSpPr>
              <p:nvPr/>
            </p:nvGrpSpPr>
            <p:grpSpPr bwMode="auto">
              <a:xfrm>
                <a:off x="292" y="432"/>
                <a:ext cx="165" cy="961"/>
                <a:chOff x="292" y="432"/>
                <a:chExt cx="165" cy="961"/>
              </a:xfrm>
            </p:grpSpPr>
            <p:sp>
              <p:nvSpPr>
                <p:cNvPr id="14395" name="Arc 38"/>
                <p:cNvSpPr>
                  <a:spLocks/>
                </p:cNvSpPr>
                <p:nvPr/>
              </p:nvSpPr>
              <p:spPr bwMode="auto">
                <a:xfrm flipH="1">
                  <a:off x="432" y="432"/>
                  <a:ext cx="25" cy="961"/>
                </a:xfrm>
                <a:custGeom>
                  <a:avLst/>
                  <a:gdLst>
                    <a:gd name="T0" fmla="*/ 0 w 20996"/>
                    <a:gd name="T1" fmla="*/ 0 h 21600"/>
                    <a:gd name="T2" fmla="*/ 0 w 20996"/>
                    <a:gd name="T3" fmla="*/ 0 h 21600"/>
                    <a:gd name="T4" fmla="*/ 0 w 2099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0996"/>
                    <a:gd name="T10" fmla="*/ 0 h 21600"/>
                    <a:gd name="T11" fmla="*/ 20996 w 2099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996" h="21600" fill="none" extrusionOk="0">
                      <a:moveTo>
                        <a:pt x="-1" y="0"/>
                      </a:moveTo>
                      <a:cubicBezTo>
                        <a:pt x="9974" y="0"/>
                        <a:pt x="18652" y="6830"/>
                        <a:pt x="20995" y="16526"/>
                      </a:cubicBezTo>
                    </a:path>
                    <a:path w="20996" h="21600" stroke="0" extrusionOk="0">
                      <a:moveTo>
                        <a:pt x="-1" y="0"/>
                      </a:moveTo>
                      <a:cubicBezTo>
                        <a:pt x="9974" y="0"/>
                        <a:pt x="18652" y="6830"/>
                        <a:pt x="20995" y="16526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96" name="Line 39"/>
                <p:cNvSpPr>
                  <a:spLocks noChangeShapeType="1"/>
                </p:cNvSpPr>
                <p:nvPr/>
              </p:nvSpPr>
              <p:spPr bwMode="auto">
                <a:xfrm>
                  <a:off x="292" y="130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7" name="Arc 40"/>
                <p:cNvSpPr>
                  <a:spLocks/>
                </p:cNvSpPr>
                <p:nvPr/>
              </p:nvSpPr>
              <p:spPr bwMode="auto">
                <a:xfrm flipV="1">
                  <a:off x="384" y="1116"/>
                  <a:ext cx="48" cy="193"/>
                </a:xfrm>
                <a:custGeom>
                  <a:avLst/>
                  <a:gdLst>
                    <a:gd name="T0" fmla="*/ 0 w 20996"/>
                    <a:gd name="T1" fmla="*/ 0 h 21600"/>
                    <a:gd name="T2" fmla="*/ 0 w 20996"/>
                    <a:gd name="T3" fmla="*/ 0 h 21600"/>
                    <a:gd name="T4" fmla="*/ 0 w 2099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0996"/>
                    <a:gd name="T10" fmla="*/ 0 h 21600"/>
                    <a:gd name="T11" fmla="*/ 20996 w 2099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996" h="21600" fill="none" extrusionOk="0">
                      <a:moveTo>
                        <a:pt x="-1" y="0"/>
                      </a:moveTo>
                      <a:cubicBezTo>
                        <a:pt x="9974" y="0"/>
                        <a:pt x="18652" y="6830"/>
                        <a:pt x="20995" y="16526"/>
                      </a:cubicBezTo>
                    </a:path>
                    <a:path w="20996" h="21600" stroke="0" extrusionOk="0">
                      <a:moveTo>
                        <a:pt x="-1" y="0"/>
                      </a:moveTo>
                      <a:cubicBezTo>
                        <a:pt x="9974" y="0"/>
                        <a:pt x="18652" y="6830"/>
                        <a:pt x="20995" y="16526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391" name="Group 41"/>
              <p:cNvGrpSpPr>
                <a:grpSpLocks/>
              </p:cNvGrpSpPr>
              <p:nvPr/>
            </p:nvGrpSpPr>
            <p:grpSpPr bwMode="auto">
              <a:xfrm flipH="1">
                <a:off x="455" y="432"/>
                <a:ext cx="165" cy="961"/>
                <a:chOff x="292" y="432"/>
                <a:chExt cx="165" cy="961"/>
              </a:xfrm>
            </p:grpSpPr>
            <p:sp>
              <p:nvSpPr>
                <p:cNvPr id="14392" name="Arc 42"/>
                <p:cNvSpPr>
                  <a:spLocks/>
                </p:cNvSpPr>
                <p:nvPr/>
              </p:nvSpPr>
              <p:spPr bwMode="auto">
                <a:xfrm flipH="1">
                  <a:off x="432" y="432"/>
                  <a:ext cx="25" cy="961"/>
                </a:xfrm>
                <a:custGeom>
                  <a:avLst/>
                  <a:gdLst>
                    <a:gd name="T0" fmla="*/ 0 w 20996"/>
                    <a:gd name="T1" fmla="*/ 0 h 21600"/>
                    <a:gd name="T2" fmla="*/ 0 w 20996"/>
                    <a:gd name="T3" fmla="*/ 0 h 21600"/>
                    <a:gd name="T4" fmla="*/ 0 w 2099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0996"/>
                    <a:gd name="T10" fmla="*/ 0 h 21600"/>
                    <a:gd name="T11" fmla="*/ 20996 w 2099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996" h="21600" fill="none" extrusionOk="0">
                      <a:moveTo>
                        <a:pt x="-1" y="0"/>
                      </a:moveTo>
                      <a:cubicBezTo>
                        <a:pt x="9974" y="0"/>
                        <a:pt x="18652" y="6830"/>
                        <a:pt x="20995" y="16526"/>
                      </a:cubicBezTo>
                    </a:path>
                    <a:path w="20996" h="21600" stroke="0" extrusionOk="0">
                      <a:moveTo>
                        <a:pt x="-1" y="0"/>
                      </a:moveTo>
                      <a:cubicBezTo>
                        <a:pt x="9974" y="0"/>
                        <a:pt x="18652" y="6830"/>
                        <a:pt x="20995" y="16526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93" name="Line 43"/>
                <p:cNvSpPr>
                  <a:spLocks noChangeShapeType="1"/>
                </p:cNvSpPr>
                <p:nvPr/>
              </p:nvSpPr>
              <p:spPr bwMode="auto">
                <a:xfrm>
                  <a:off x="292" y="130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4" name="Arc 44"/>
                <p:cNvSpPr>
                  <a:spLocks/>
                </p:cNvSpPr>
                <p:nvPr/>
              </p:nvSpPr>
              <p:spPr bwMode="auto">
                <a:xfrm flipV="1">
                  <a:off x="384" y="1116"/>
                  <a:ext cx="48" cy="193"/>
                </a:xfrm>
                <a:custGeom>
                  <a:avLst/>
                  <a:gdLst>
                    <a:gd name="T0" fmla="*/ 0 w 20996"/>
                    <a:gd name="T1" fmla="*/ 0 h 21600"/>
                    <a:gd name="T2" fmla="*/ 0 w 20996"/>
                    <a:gd name="T3" fmla="*/ 0 h 21600"/>
                    <a:gd name="T4" fmla="*/ 0 w 2099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0996"/>
                    <a:gd name="T10" fmla="*/ 0 h 21600"/>
                    <a:gd name="T11" fmla="*/ 20996 w 2099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996" h="21600" fill="none" extrusionOk="0">
                      <a:moveTo>
                        <a:pt x="-1" y="0"/>
                      </a:moveTo>
                      <a:cubicBezTo>
                        <a:pt x="9974" y="0"/>
                        <a:pt x="18652" y="6830"/>
                        <a:pt x="20995" y="16526"/>
                      </a:cubicBezTo>
                    </a:path>
                    <a:path w="20996" h="21600" stroke="0" extrusionOk="0">
                      <a:moveTo>
                        <a:pt x="-1" y="0"/>
                      </a:moveTo>
                      <a:cubicBezTo>
                        <a:pt x="9974" y="0"/>
                        <a:pt x="18652" y="6830"/>
                        <a:pt x="20995" y="16526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4383" name="Text Box 45"/>
            <p:cNvSpPr txBox="1">
              <a:spLocks noChangeArrowheads="1"/>
            </p:cNvSpPr>
            <p:nvPr/>
          </p:nvSpPr>
          <p:spPr bwMode="auto">
            <a:xfrm>
              <a:off x="1300" y="1003"/>
              <a:ext cx="1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14384" name="Text Box 46"/>
            <p:cNvSpPr txBox="1">
              <a:spLocks noChangeArrowheads="1"/>
            </p:cNvSpPr>
            <p:nvPr/>
          </p:nvSpPr>
          <p:spPr bwMode="auto">
            <a:xfrm>
              <a:off x="1396" y="1099"/>
              <a:ext cx="1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14385" name="Text Box 47"/>
            <p:cNvSpPr txBox="1">
              <a:spLocks noChangeArrowheads="1"/>
            </p:cNvSpPr>
            <p:nvPr/>
          </p:nvSpPr>
          <p:spPr bwMode="auto">
            <a:xfrm>
              <a:off x="1492" y="1195"/>
              <a:ext cx="1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3</a:t>
              </a:r>
            </a:p>
          </p:txBody>
        </p:sp>
        <p:sp>
          <p:nvSpPr>
            <p:cNvPr id="14386" name="Text Box 48"/>
            <p:cNvSpPr txBox="1">
              <a:spLocks noChangeArrowheads="1"/>
            </p:cNvSpPr>
            <p:nvPr/>
          </p:nvSpPr>
          <p:spPr bwMode="auto">
            <a:xfrm>
              <a:off x="2688" y="1583"/>
              <a:ext cx="24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11</a:t>
              </a:r>
            </a:p>
          </p:txBody>
        </p:sp>
        <p:sp>
          <p:nvSpPr>
            <p:cNvPr id="14387" name="Oval 59"/>
            <p:cNvSpPr>
              <a:spLocks noChangeArrowheads="1"/>
            </p:cNvSpPr>
            <p:nvPr/>
          </p:nvSpPr>
          <p:spPr bwMode="auto">
            <a:xfrm>
              <a:off x="2016" y="1595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14388" name="Oval 60"/>
            <p:cNvSpPr>
              <a:spLocks noChangeArrowheads="1"/>
            </p:cNvSpPr>
            <p:nvPr/>
          </p:nvSpPr>
          <p:spPr bwMode="auto">
            <a:xfrm>
              <a:off x="2112" y="1667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14389" name="Oval 61"/>
            <p:cNvSpPr>
              <a:spLocks noChangeArrowheads="1"/>
            </p:cNvSpPr>
            <p:nvPr/>
          </p:nvSpPr>
          <p:spPr bwMode="auto">
            <a:xfrm>
              <a:off x="2208" y="1751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</p:grpSp>
      <p:pic>
        <p:nvPicPr>
          <p:cNvPr id="14341" name="Picture 5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3495675"/>
            <a:ext cx="2514600" cy="245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AutoShape 54"/>
          <p:cNvSpPr>
            <a:spLocks noChangeArrowheads="1"/>
          </p:cNvSpPr>
          <p:nvPr/>
        </p:nvSpPr>
        <p:spPr bwMode="auto">
          <a:xfrm>
            <a:off x="2971800" y="4448175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4343" name="Line 55"/>
          <p:cNvSpPr>
            <a:spLocks noChangeShapeType="1"/>
          </p:cNvSpPr>
          <p:nvPr/>
        </p:nvSpPr>
        <p:spPr bwMode="auto">
          <a:xfrm>
            <a:off x="3733800" y="5867400"/>
            <a:ext cx="2514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44" name="Line 56"/>
          <p:cNvSpPr>
            <a:spLocks noChangeShapeType="1"/>
          </p:cNvSpPr>
          <p:nvPr/>
        </p:nvSpPr>
        <p:spPr bwMode="auto">
          <a:xfrm rot="-5400000">
            <a:off x="2476500" y="4610100"/>
            <a:ext cx="2514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45" name="Line 54"/>
          <p:cNvSpPr>
            <a:spLocks noChangeShapeType="1"/>
          </p:cNvSpPr>
          <p:nvPr/>
        </p:nvSpPr>
        <p:spPr bwMode="auto">
          <a:xfrm>
            <a:off x="4552950" y="4867275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sm" len="med"/>
            <a:tailEnd type="triangle" w="sm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4346" name="Text Box 55"/>
          <p:cNvSpPr txBox="1">
            <a:spLocks noChangeArrowheads="1"/>
          </p:cNvSpPr>
          <p:nvPr/>
        </p:nvSpPr>
        <p:spPr bwMode="auto">
          <a:xfrm>
            <a:off x="4495800" y="4943475"/>
            <a:ext cx="914400" cy="3127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ctr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1600"/>
              <a:t>~100 ps</a:t>
            </a:r>
          </a:p>
        </p:txBody>
      </p:sp>
      <p:sp>
        <p:nvSpPr>
          <p:cNvPr id="14347" name="Text Box 59"/>
          <p:cNvSpPr txBox="1">
            <a:spLocks noChangeArrowheads="1"/>
          </p:cNvSpPr>
          <p:nvPr/>
        </p:nvSpPr>
        <p:spPr bwMode="auto">
          <a:xfrm>
            <a:off x="228600" y="1143000"/>
            <a:ext cx="2286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u="sng">
                <a:solidFill>
                  <a:schemeClr val="folHlink"/>
                </a:solidFill>
                <a:latin typeface="Times New Roman" pitchFamily="18" charset="0"/>
              </a:rPr>
              <a:t>Pico-second laser pulses</a:t>
            </a:r>
          </a:p>
        </p:txBody>
      </p:sp>
      <p:sp>
        <p:nvSpPr>
          <p:cNvPr id="14348" name="Text Box 61"/>
          <p:cNvSpPr txBox="1">
            <a:spLocks noChangeArrowheads="1"/>
          </p:cNvSpPr>
          <p:nvPr/>
        </p:nvSpPr>
        <p:spPr bwMode="auto">
          <a:xfrm>
            <a:off x="381000" y="2819400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u="sng">
                <a:solidFill>
                  <a:schemeClr val="folHlink"/>
                </a:solidFill>
                <a:latin typeface="Times New Roman" pitchFamily="18" charset="0"/>
              </a:rPr>
              <a:t>H</a:t>
            </a:r>
            <a:r>
              <a:rPr lang="en-US" sz="1400" b="1" u="sng" baseline="30000">
                <a:solidFill>
                  <a:schemeClr val="folHlink"/>
                </a:solidFill>
                <a:latin typeface="Times New Roman" pitchFamily="18" charset="0"/>
              </a:rPr>
              <a:t>-</a:t>
            </a:r>
            <a:r>
              <a:rPr lang="en-US" sz="1400" b="1" u="sng">
                <a:solidFill>
                  <a:schemeClr val="folHlink"/>
                </a:solidFill>
                <a:latin typeface="Times New Roman" pitchFamily="18" charset="0"/>
              </a:rPr>
              <a:t> bunches</a:t>
            </a:r>
          </a:p>
        </p:txBody>
      </p:sp>
      <p:sp>
        <p:nvSpPr>
          <p:cNvPr id="14349" name="Text Box 63"/>
          <p:cNvSpPr txBox="1">
            <a:spLocks noChangeArrowheads="1"/>
          </p:cNvSpPr>
          <p:nvPr/>
        </p:nvSpPr>
        <p:spPr bwMode="auto">
          <a:xfrm>
            <a:off x="3657600" y="304800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u="sng">
                <a:solidFill>
                  <a:schemeClr val="folHlink"/>
                </a:solidFill>
                <a:latin typeface="Times New Roman" pitchFamily="18" charset="0"/>
              </a:rPr>
              <a:t>Measurement</a:t>
            </a:r>
          </a:p>
        </p:txBody>
      </p:sp>
      <p:sp>
        <p:nvSpPr>
          <p:cNvPr id="26693" name="Rectangle 91"/>
          <p:cNvSpPr>
            <a:spLocks noChangeArrowheads="1"/>
          </p:cNvSpPr>
          <p:nvPr/>
        </p:nvSpPr>
        <p:spPr bwMode="auto">
          <a:xfrm>
            <a:off x="6324600" y="3810000"/>
            <a:ext cx="2667000" cy="211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spcBef>
                <a:spcPct val="50000"/>
              </a:spcBef>
              <a:buClr>
                <a:srgbClr val="FF0000"/>
              </a:buClr>
              <a:buFontTx/>
              <a:buChar char="•"/>
            </a:pPr>
            <a:r>
              <a:rPr lang="en-US" sz="1400" b="1">
                <a:solidFill>
                  <a:srgbClr val="006600"/>
                </a:solidFill>
              </a:rPr>
              <a:t>Laser source: Ti:Sapphire mode-locked laser</a:t>
            </a:r>
          </a:p>
          <a:p>
            <a:pPr marL="228600" indent="-228600">
              <a:spcBef>
                <a:spcPct val="50000"/>
              </a:spcBef>
              <a:buClr>
                <a:srgbClr val="FF0000"/>
              </a:buClr>
              <a:buFontTx/>
              <a:buChar char="•"/>
            </a:pPr>
            <a:r>
              <a:rPr lang="en-US" sz="1400" b="1">
                <a:solidFill>
                  <a:srgbClr val="006600"/>
                </a:solidFill>
              </a:rPr>
              <a:t>Externally locked to accelerator clock</a:t>
            </a:r>
          </a:p>
          <a:p>
            <a:pPr marL="228600" indent="-228600">
              <a:spcBef>
                <a:spcPct val="50000"/>
              </a:spcBef>
              <a:buClr>
                <a:srgbClr val="FF0000"/>
              </a:buClr>
              <a:buFontTx/>
              <a:buChar char="•"/>
            </a:pPr>
            <a:r>
              <a:rPr lang="en-US" sz="1400" b="1">
                <a:solidFill>
                  <a:srgbClr val="006600"/>
                </a:solidFill>
              </a:rPr>
              <a:t>Pulse width: 2.5 ps</a:t>
            </a:r>
          </a:p>
          <a:p>
            <a:pPr marL="228600" indent="-228600">
              <a:spcBef>
                <a:spcPct val="50000"/>
              </a:spcBef>
              <a:buClr>
                <a:srgbClr val="FF0000"/>
              </a:buClr>
              <a:buFontTx/>
              <a:buChar char="•"/>
            </a:pPr>
            <a:r>
              <a:rPr lang="en-US" sz="1400" b="1">
                <a:solidFill>
                  <a:srgbClr val="006600"/>
                </a:solidFill>
              </a:rPr>
              <a:t>Repetition rate: 80.5 MHz (5</a:t>
            </a:r>
            <a:r>
              <a:rPr lang="en-US" sz="1400" b="1" baseline="30000">
                <a:solidFill>
                  <a:srgbClr val="006600"/>
                </a:solidFill>
              </a:rPr>
              <a:t>th</a:t>
            </a:r>
            <a:r>
              <a:rPr lang="en-US" sz="1400" b="1">
                <a:solidFill>
                  <a:srgbClr val="006600"/>
                </a:solidFill>
              </a:rPr>
              <a:t> subharmonic of RF frequency)</a:t>
            </a:r>
          </a:p>
        </p:txBody>
      </p:sp>
      <p:grpSp>
        <p:nvGrpSpPr>
          <p:cNvPr id="86" name="Group 53"/>
          <p:cNvGrpSpPr>
            <a:grpSpLocks/>
          </p:cNvGrpSpPr>
          <p:nvPr/>
        </p:nvGrpSpPr>
        <p:grpSpPr bwMode="auto">
          <a:xfrm>
            <a:off x="3581734" y="609600"/>
            <a:ext cx="5181099" cy="2471738"/>
            <a:chOff x="992" y="912"/>
            <a:chExt cx="3816" cy="1893"/>
          </a:xfrm>
        </p:grpSpPr>
        <p:sp>
          <p:nvSpPr>
            <p:cNvPr id="87" name="Freeform 4"/>
            <p:cNvSpPr>
              <a:spLocks/>
            </p:cNvSpPr>
            <p:nvPr/>
          </p:nvSpPr>
          <p:spPr bwMode="auto">
            <a:xfrm>
              <a:off x="3189" y="1858"/>
              <a:ext cx="105" cy="231"/>
            </a:xfrm>
            <a:custGeom>
              <a:avLst/>
              <a:gdLst>
                <a:gd name="T0" fmla="*/ 2 w 192"/>
                <a:gd name="T1" fmla="*/ 10 h 402"/>
                <a:gd name="T2" fmla="*/ 2 w 192"/>
                <a:gd name="T3" fmla="*/ 3 h 402"/>
                <a:gd name="T4" fmla="*/ 7 w 192"/>
                <a:gd name="T5" fmla="*/ 5 h 402"/>
                <a:gd name="T6" fmla="*/ 7 w 192"/>
                <a:gd name="T7" fmla="*/ 3 h 402"/>
                <a:gd name="T8" fmla="*/ 0 w 192"/>
                <a:gd name="T9" fmla="*/ 0 h 402"/>
                <a:gd name="T10" fmla="*/ 0 w 192"/>
                <a:gd name="T11" fmla="*/ 11 h 402"/>
                <a:gd name="T12" fmla="*/ 7 w 192"/>
                <a:gd name="T13" fmla="*/ 15 h 402"/>
                <a:gd name="T14" fmla="*/ 7 w 192"/>
                <a:gd name="T15" fmla="*/ 12 h 402"/>
                <a:gd name="T16" fmla="*/ 2 w 192"/>
                <a:gd name="T17" fmla="*/ 10 h 4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2"/>
                <a:gd name="T28" fmla="*/ 0 h 402"/>
                <a:gd name="T29" fmla="*/ 192 w 192"/>
                <a:gd name="T30" fmla="*/ 402 h 40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2" h="402">
                  <a:moveTo>
                    <a:pt x="33" y="261"/>
                  </a:moveTo>
                  <a:lnTo>
                    <a:pt x="33" y="84"/>
                  </a:lnTo>
                  <a:lnTo>
                    <a:pt x="186" y="144"/>
                  </a:lnTo>
                  <a:lnTo>
                    <a:pt x="186" y="69"/>
                  </a:lnTo>
                  <a:lnTo>
                    <a:pt x="0" y="0"/>
                  </a:lnTo>
                  <a:lnTo>
                    <a:pt x="0" y="309"/>
                  </a:lnTo>
                  <a:lnTo>
                    <a:pt x="192" y="402"/>
                  </a:lnTo>
                  <a:lnTo>
                    <a:pt x="189" y="327"/>
                  </a:lnTo>
                  <a:lnTo>
                    <a:pt x="33" y="261"/>
                  </a:lnTo>
                  <a:close/>
                </a:path>
              </a:pathLst>
            </a:custGeom>
            <a:solidFill>
              <a:srgbClr val="EACFDF"/>
            </a:solidFill>
            <a:ln w="9525">
              <a:round/>
              <a:headEnd/>
              <a:tailEnd/>
            </a:ln>
            <a:scene3d>
              <a:camera prst="legacyPerspectiveFront">
                <a:rot lat="1500000" lon="3599996" rev="0"/>
              </a:camera>
              <a:lightRig rig="legacyFlat2" dir="b"/>
            </a:scene3d>
            <a:sp3d extrusionH="277800" prstMaterial="legacyMatte">
              <a:bevelT w="13500" h="13500" prst="angle"/>
              <a:bevelB w="13500" h="13500" prst="angle"/>
              <a:extrusionClr>
                <a:srgbClr val="EACFDF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grpSp>
          <p:nvGrpSpPr>
            <p:cNvPr id="88" name="Group 5"/>
            <p:cNvGrpSpPr>
              <a:grpSpLocks/>
            </p:cNvGrpSpPr>
            <p:nvPr/>
          </p:nvGrpSpPr>
          <p:grpSpPr bwMode="auto">
            <a:xfrm>
              <a:off x="1965" y="1189"/>
              <a:ext cx="157" cy="218"/>
              <a:chOff x="723" y="1419"/>
              <a:chExt cx="288" cy="378"/>
            </a:xfrm>
          </p:grpSpPr>
          <p:sp>
            <p:nvSpPr>
              <p:cNvPr id="133" name="AutoShape 6"/>
              <p:cNvSpPr>
                <a:spLocks noChangeArrowheads="1"/>
              </p:cNvSpPr>
              <p:nvPr/>
            </p:nvSpPr>
            <p:spPr bwMode="auto">
              <a:xfrm rot="5400000" flipH="1">
                <a:off x="678" y="1464"/>
                <a:ext cx="378" cy="288"/>
              </a:xfrm>
              <a:prstGeom prst="parallelogram">
                <a:avLst>
                  <a:gd name="adj" fmla="val 32813"/>
                </a:avLst>
              </a:prstGeom>
              <a:solidFill>
                <a:schemeClr val="bg1"/>
              </a:solidFill>
              <a:ln w="9525">
                <a:miter lim="800000"/>
                <a:headEnd/>
                <a:tailEnd/>
              </a:ln>
              <a:scene3d>
                <a:camera prst="legacyPerspectiveFront">
                  <a:rot lat="660000" lon="20040000" rev="0"/>
                </a:camera>
                <a:lightRig rig="legacyFlat4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fol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>
                  <a:lnSpc>
                    <a:spcPct val="90000"/>
                  </a:lnSpc>
                  <a:spcBef>
                    <a:spcPct val="50000"/>
                  </a:spcBef>
                  <a:buClr>
                    <a:srgbClr val="A50021"/>
                  </a:buClr>
                  <a:buSzPct val="120000"/>
                </a:pPr>
                <a:endParaRPr lang="en-US"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34" name="Oval 7"/>
              <p:cNvSpPr>
                <a:spLocks noChangeArrowheads="1"/>
              </p:cNvSpPr>
              <p:nvPr/>
            </p:nvSpPr>
            <p:spPr bwMode="auto">
              <a:xfrm rot="-1723545">
                <a:off x="840" y="1578"/>
                <a:ext cx="80" cy="62"/>
              </a:xfrm>
              <a:prstGeom prst="ellips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ct val="50000"/>
                  </a:spcBef>
                  <a:buClr>
                    <a:srgbClr val="A50021"/>
                  </a:buClr>
                  <a:buSzPct val="120000"/>
                </a:pPr>
                <a:endParaRPr lang="en-US">
                  <a:latin typeface="Calibri" pitchFamily="34" charset="0"/>
                  <a:cs typeface="Arial" charset="0"/>
                </a:endParaRPr>
              </a:p>
            </p:txBody>
          </p:sp>
        </p:grpSp>
        <p:sp>
          <p:nvSpPr>
            <p:cNvPr id="89" name="Oval 8"/>
            <p:cNvSpPr>
              <a:spLocks noChangeArrowheads="1"/>
            </p:cNvSpPr>
            <p:nvPr/>
          </p:nvSpPr>
          <p:spPr bwMode="auto">
            <a:xfrm rot="-1225970">
              <a:off x="2556" y="2222"/>
              <a:ext cx="295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</a:pPr>
              <a:endParaRPr lang="en-US">
                <a:latin typeface="Calibri" pitchFamily="34" charset="0"/>
                <a:cs typeface="Arial" charset="0"/>
              </a:endParaRPr>
            </a:p>
          </p:txBody>
        </p:sp>
        <p:sp>
          <p:nvSpPr>
            <p:cNvPr id="90" name="Line 9"/>
            <p:cNvSpPr>
              <a:spLocks noChangeShapeType="1"/>
            </p:cNvSpPr>
            <p:nvPr/>
          </p:nvSpPr>
          <p:spPr bwMode="auto">
            <a:xfrm flipV="1">
              <a:off x="1885" y="1973"/>
              <a:ext cx="1482" cy="617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Arc 11"/>
            <p:cNvSpPr>
              <a:spLocks/>
            </p:cNvSpPr>
            <p:nvPr/>
          </p:nvSpPr>
          <p:spPr bwMode="auto">
            <a:xfrm rot="983542">
              <a:off x="3335" y="1997"/>
              <a:ext cx="374" cy="465"/>
            </a:xfrm>
            <a:custGeom>
              <a:avLst/>
              <a:gdLst>
                <a:gd name="T0" fmla="*/ 0 w 28347"/>
                <a:gd name="T1" fmla="*/ 0 h 21600"/>
                <a:gd name="T2" fmla="*/ 0 w 28347"/>
                <a:gd name="T3" fmla="*/ 0 h 21600"/>
                <a:gd name="T4" fmla="*/ 0 w 28347"/>
                <a:gd name="T5" fmla="*/ 0 h 21600"/>
                <a:gd name="T6" fmla="*/ 0 60000 65536"/>
                <a:gd name="T7" fmla="*/ 0 60000 65536"/>
                <a:gd name="T8" fmla="*/ 0 60000 65536"/>
                <a:gd name="T9" fmla="*/ 0 w 28347"/>
                <a:gd name="T10" fmla="*/ 0 h 21600"/>
                <a:gd name="T11" fmla="*/ 28347 w 2834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347" h="21600" fill="none" extrusionOk="0">
                  <a:moveTo>
                    <a:pt x="0" y="1847"/>
                  </a:moveTo>
                  <a:cubicBezTo>
                    <a:pt x="2752" y="629"/>
                    <a:pt x="5729" y="-1"/>
                    <a:pt x="8740" y="0"/>
                  </a:cubicBezTo>
                  <a:cubicBezTo>
                    <a:pt x="17160" y="0"/>
                    <a:pt x="24813" y="4893"/>
                    <a:pt x="28346" y="12537"/>
                  </a:cubicBezTo>
                </a:path>
                <a:path w="28347" h="21600" stroke="0" extrusionOk="0">
                  <a:moveTo>
                    <a:pt x="0" y="1847"/>
                  </a:moveTo>
                  <a:cubicBezTo>
                    <a:pt x="2752" y="629"/>
                    <a:pt x="5729" y="-1"/>
                    <a:pt x="8740" y="0"/>
                  </a:cubicBezTo>
                  <a:cubicBezTo>
                    <a:pt x="17160" y="0"/>
                    <a:pt x="24813" y="4893"/>
                    <a:pt x="28346" y="12537"/>
                  </a:cubicBezTo>
                  <a:lnTo>
                    <a:pt x="8740" y="21600"/>
                  </a:lnTo>
                  <a:close/>
                </a:path>
              </a:pathLst>
            </a:custGeom>
            <a:noFill/>
            <a:ln w="19050">
              <a:solidFill>
                <a:srgbClr val="66FF33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Line 12"/>
            <p:cNvSpPr>
              <a:spLocks noChangeShapeType="1"/>
            </p:cNvSpPr>
            <p:nvPr/>
          </p:nvSpPr>
          <p:spPr bwMode="auto">
            <a:xfrm flipV="1">
              <a:off x="2781" y="1983"/>
              <a:ext cx="629" cy="242"/>
            </a:xfrm>
            <a:prstGeom prst="line">
              <a:avLst/>
            </a:prstGeom>
            <a:noFill/>
            <a:ln w="19050">
              <a:solidFill>
                <a:srgbClr val="66FF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Line 13"/>
            <p:cNvSpPr>
              <a:spLocks noChangeShapeType="1"/>
            </p:cNvSpPr>
            <p:nvPr/>
          </p:nvSpPr>
          <p:spPr bwMode="auto">
            <a:xfrm>
              <a:off x="2046" y="1296"/>
              <a:ext cx="674" cy="28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Line 16"/>
            <p:cNvSpPr>
              <a:spLocks noChangeShapeType="1"/>
            </p:cNvSpPr>
            <p:nvPr/>
          </p:nvSpPr>
          <p:spPr bwMode="auto">
            <a:xfrm flipH="1">
              <a:off x="2710" y="1613"/>
              <a:ext cx="3" cy="92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Line 19"/>
            <p:cNvSpPr>
              <a:spLocks noChangeShapeType="1"/>
            </p:cNvSpPr>
            <p:nvPr/>
          </p:nvSpPr>
          <p:spPr bwMode="auto">
            <a:xfrm flipV="1">
              <a:off x="3370" y="1643"/>
              <a:ext cx="781" cy="32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Arc 20"/>
            <p:cNvSpPr>
              <a:spLocks/>
            </p:cNvSpPr>
            <p:nvPr/>
          </p:nvSpPr>
          <p:spPr bwMode="auto">
            <a:xfrm rot="-1086802">
              <a:off x="3383" y="1827"/>
              <a:ext cx="834" cy="285"/>
            </a:xfrm>
            <a:custGeom>
              <a:avLst/>
              <a:gdLst>
                <a:gd name="T0" fmla="*/ 0 w 19833"/>
                <a:gd name="T1" fmla="*/ 0 h 21600"/>
                <a:gd name="T2" fmla="*/ 0 w 19833"/>
                <a:gd name="T3" fmla="*/ 0 h 21600"/>
                <a:gd name="T4" fmla="*/ 0 w 19833"/>
                <a:gd name="T5" fmla="*/ 0 h 21600"/>
                <a:gd name="T6" fmla="*/ 0 60000 65536"/>
                <a:gd name="T7" fmla="*/ 0 60000 65536"/>
                <a:gd name="T8" fmla="*/ 0 60000 65536"/>
                <a:gd name="T9" fmla="*/ 0 w 19833"/>
                <a:gd name="T10" fmla="*/ 0 h 21600"/>
                <a:gd name="T11" fmla="*/ 19833 w 1983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833" h="21600" fill="none" extrusionOk="0">
                  <a:moveTo>
                    <a:pt x="0" y="201"/>
                  </a:moveTo>
                  <a:cubicBezTo>
                    <a:pt x="974" y="67"/>
                    <a:pt x="1957" y="-1"/>
                    <a:pt x="2942" y="0"/>
                  </a:cubicBezTo>
                  <a:cubicBezTo>
                    <a:pt x="9517" y="0"/>
                    <a:pt x="15734" y="2995"/>
                    <a:pt x="19833" y="8136"/>
                  </a:cubicBezTo>
                </a:path>
                <a:path w="19833" h="21600" stroke="0" extrusionOk="0">
                  <a:moveTo>
                    <a:pt x="0" y="201"/>
                  </a:moveTo>
                  <a:cubicBezTo>
                    <a:pt x="974" y="67"/>
                    <a:pt x="1957" y="-1"/>
                    <a:pt x="2942" y="0"/>
                  </a:cubicBezTo>
                  <a:cubicBezTo>
                    <a:pt x="9517" y="0"/>
                    <a:pt x="15734" y="2995"/>
                    <a:pt x="19833" y="8136"/>
                  </a:cubicBezTo>
                  <a:lnTo>
                    <a:pt x="2942" y="21600"/>
                  </a:lnTo>
                  <a:close/>
                </a:path>
              </a:pathLst>
            </a:cu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Text Box 21"/>
            <p:cNvSpPr txBox="1">
              <a:spLocks noChangeArrowheads="1"/>
            </p:cNvSpPr>
            <p:nvPr/>
          </p:nvSpPr>
          <p:spPr bwMode="auto">
            <a:xfrm>
              <a:off x="3449" y="2558"/>
              <a:ext cx="46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1400">
                  <a:latin typeface="Times New Roman" pitchFamily="18" charset="0"/>
                  <a:cs typeface="宋体"/>
                </a:rPr>
                <a:t>MCP</a:t>
              </a:r>
              <a:endParaRPr lang="en-US" sz="1400" baseline="30000">
                <a:latin typeface="Times New Roman" pitchFamily="18" charset="0"/>
                <a:ea typeface="宋体"/>
                <a:cs typeface="宋体"/>
              </a:endParaRPr>
            </a:p>
          </p:txBody>
        </p:sp>
        <p:sp>
          <p:nvSpPr>
            <p:cNvPr id="98" name="Text Box 22"/>
            <p:cNvSpPr txBox="1">
              <a:spLocks noChangeArrowheads="1"/>
            </p:cNvSpPr>
            <p:nvPr/>
          </p:nvSpPr>
          <p:spPr bwMode="auto">
            <a:xfrm>
              <a:off x="1729" y="912"/>
              <a:ext cx="48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latin typeface="Times New Roman" pitchFamily="18" charset="0"/>
                  <a:cs typeface="Arial" charset="0"/>
                </a:rPr>
                <a:t>Laser</a:t>
              </a:r>
              <a:endParaRPr lang="en-US" sz="1400" baseline="300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99" name="Text Box 23"/>
            <p:cNvSpPr txBox="1">
              <a:spLocks noChangeArrowheads="1"/>
            </p:cNvSpPr>
            <p:nvPr/>
          </p:nvSpPr>
          <p:spPr bwMode="auto">
            <a:xfrm>
              <a:off x="4063" y="1725"/>
              <a:ext cx="37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latin typeface="Times New Roman" pitchFamily="18" charset="0"/>
                  <a:cs typeface="Arial" charset="0"/>
                </a:rPr>
                <a:t>H</a:t>
              </a:r>
              <a:r>
                <a:rPr lang="en-US" sz="1400" baseline="30000">
                  <a:latin typeface="Times New Roman" pitchFamily="18" charset="0"/>
                  <a:cs typeface="Arial" charset="0"/>
                </a:rPr>
                <a:t>-</a:t>
              </a:r>
            </a:p>
          </p:txBody>
        </p:sp>
        <p:sp>
          <p:nvSpPr>
            <p:cNvPr id="100" name="Text Box 24"/>
            <p:cNvSpPr txBox="1">
              <a:spLocks noChangeArrowheads="1"/>
            </p:cNvSpPr>
            <p:nvPr/>
          </p:nvSpPr>
          <p:spPr bwMode="auto">
            <a:xfrm>
              <a:off x="3905" y="1461"/>
              <a:ext cx="37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latin typeface="Times New Roman" pitchFamily="18" charset="0"/>
                  <a:cs typeface="Arial" charset="0"/>
                </a:rPr>
                <a:t>H</a:t>
              </a:r>
              <a:r>
                <a:rPr lang="en-US" sz="1400" baseline="30000">
                  <a:latin typeface="Times New Roman" pitchFamily="18" charset="0"/>
                  <a:cs typeface="Arial" charset="0"/>
                </a:rPr>
                <a:t>0</a:t>
              </a:r>
            </a:p>
          </p:txBody>
        </p:sp>
        <p:sp>
          <p:nvSpPr>
            <p:cNvPr id="101" name="Text Box 33"/>
            <p:cNvSpPr txBox="1">
              <a:spLocks noChangeArrowheads="1"/>
            </p:cNvSpPr>
            <p:nvPr/>
          </p:nvSpPr>
          <p:spPr bwMode="auto">
            <a:xfrm>
              <a:off x="992" y="1567"/>
              <a:ext cx="791" cy="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>
                  <a:latin typeface="Times New Roman" pitchFamily="18" charset="0"/>
                  <a:cs typeface="宋体"/>
                </a:rPr>
                <a:t>Frequency shift</a:t>
              </a:r>
              <a:endParaRPr lang="en-US" sz="1400" baseline="30000" dirty="0">
                <a:latin typeface="Times New Roman" pitchFamily="18" charset="0"/>
                <a:ea typeface="宋体"/>
                <a:cs typeface="宋体"/>
              </a:endParaRPr>
            </a:p>
          </p:txBody>
        </p:sp>
        <p:sp>
          <p:nvSpPr>
            <p:cNvPr id="102" name="Text Box 37"/>
            <p:cNvSpPr txBox="1">
              <a:spLocks noChangeArrowheads="1"/>
            </p:cNvSpPr>
            <p:nvPr/>
          </p:nvSpPr>
          <p:spPr bwMode="auto">
            <a:xfrm rot="-1452637">
              <a:off x="2160" y="2079"/>
              <a:ext cx="59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latin typeface="Times New Roman" pitchFamily="18" charset="0"/>
                  <a:cs typeface="Arial" charset="0"/>
                </a:rPr>
                <a:t>H</a:t>
              </a:r>
              <a:r>
                <a:rPr lang="en-US" sz="1400" baseline="30000">
                  <a:latin typeface="Times New Roman" pitchFamily="18" charset="0"/>
                  <a:cs typeface="Arial" charset="0"/>
                </a:rPr>
                <a:t>-</a:t>
              </a:r>
              <a:r>
                <a:rPr lang="en-US" sz="1400">
                  <a:latin typeface="Times New Roman" pitchFamily="18" charset="0"/>
                  <a:cs typeface="Arial" charset="0"/>
                </a:rPr>
                <a:t> beam</a:t>
              </a:r>
              <a:endParaRPr lang="en-US" sz="1400" baseline="300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03" name="Oval 39"/>
            <p:cNvSpPr>
              <a:spLocks noChangeArrowheads="1"/>
            </p:cNvSpPr>
            <p:nvPr/>
          </p:nvSpPr>
          <p:spPr bwMode="auto">
            <a:xfrm rot="3943958">
              <a:off x="2634" y="1556"/>
              <a:ext cx="159" cy="93"/>
            </a:xfrm>
            <a:prstGeom prst="ellipse">
              <a:avLst/>
            </a:prstGeom>
            <a:solidFill>
              <a:srgbClr val="91A4C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</a:pPr>
              <a:endParaRPr lang="en-US"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4" name="Line 46"/>
            <p:cNvSpPr>
              <a:spLocks noChangeShapeType="1"/>
            </p:cNvSpPr>
            <p:nvPr/>
          </p:nvSpPr>
          <p:spPr bwMode="auto">
            <a:xfrm flipV="1">
              <a:off x="1859" y="1349"/>
              <a:ext cx="0" cy="33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Rectangle 35"/>
            <p:cNvSpPr>
              <a:spLocks noChangeArrowheads="1"/>
            </p:cNvSpPr>
            <p:nvPr/>
          </p:nvSpPr>
          <p:spPr bwMode="auto">
            <a:xfrm>
              <a:off x="1763" y="1648"/>
              <a:ext cx="188" cy="197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</a:pPr>
              <a:endParaRPr lang="en-US"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6" name="Text Box 26"/>
            <p:cNvSpPr txBox="1">
              <a:spLocks noChangeArrowheads="1"/>
            </p:cNvSpPr>
            <p:nvPr/>
          </p:nvSpPr>
          <p:spPr bwMode="auto">
            <a:xfrm>
              <a:off x="3032" y="1570"/>
              <a:ext cx="598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>
                  <a:latin typeface="Times New Roman" pitchFamily="18" charset="0"/>
                  <a:cs typeface="宋体"/>
                </a:rPr>
                <a:t>Magnet</a:t>
              </a:r>
              <a:endParaRPr lang="en-US" sz="1400" baseline="30000" dirty="0">
                <a:latin typeface="Times New Roman" pitchFamily="18" charset="0"/>
                <a:ea typeface="宋体"/>
                <a:cs typeface="宋体"/>
              </a:endParaRPr>
            </a:p>
          </p:txBody>
        </p:sp>
        <p:grpSp>
          <p:nvGrpSpPr>
            <p:cNvPr id="107" name="Group 94"/>
            <p:cNvGrpSpPr>
              <a:grpSpLocks/>
            </p:cNvGrpSpPr>
            <p:nvPr/>
          </p:nvGrpSpPr>
          <p:grpSpPr bwMode="auto">
            <a:xfrm>
              <a:off x="3553" y="2338"/>
              <a:ext cx="261" cy="220"/>
              <a:chOff x="3024" y="2016"/>
              <a:chExt cx="240" cy="192"/>
            </a:xfrm>
          </p:grpSpPr>
          <p:sp>
            <p:nvSpPr>
              <p:cNvPr id="126" name="Rectangle 87"/>
              <p:cNvSpPr>
                <a:spLocks noChangeArrowheads="1"/>
              </p:cNvSpPr>
              <p:nvPr/>
            </p:nvSpPr>
            <p:spPr bwMode="auto">
              <a:xfrm>
                <a:off x="3024" y="2035"/>
                <a:ext cx="239" cy="38"/>
              </a:xfrm>
              <a:prstGeom prst="rect">
                <a:avLst/>
              </a:prstGeom>
              <a:solidFill>
                <a:schemeClr val="bg2"/>
              </a:solidFill>
              <a:ln w="190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27" name="Rectangle 88"/>
              <p:cNvSpPr>
                <a:spLocks noChangeArrowheads="1"/>
              </p:cNvSpPr>
              <p:nvPr/>
            </p:nvSpPr>
            <p:spPr bwMode="auto">
              <a:xfrm>
                <a:off x="3024" y="2106"/>
                <a:ext cx="239" cy="29"/>
              </a:xfrm>
              <a:prstGeom prst="rect">
                <a:avLst/>
              </a:prstGeom>
              <a:solidFill>
                <a:schemeClr val="bg2"/>
              </a:solidFill>
              <a:ln w="190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28" name="Rectangle 89"/>
              <p:cNvSpPr>
                <a:spLocks noChangeArrowheads="1"/>
              </p:cNvSpPr>
              <p:nvPr/>
            </p:nvSpPr>
            <p:spPr bwMode="auto">
              <a:xfrm>
                <a:off x="3024" y="2152"/>
                <a:ext cx="239" cy="56"/>
              </a:xfrm>
              <a:prstGeom prst="rect">
                <a:avLst/>
              </a:prstGeom>
              <a:solidFill>
                <a:schemeClr val="bg2"/>
              </a:solidFill>
              <a:ln w="1905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29" name="Line 90"/>
              <p:cNvSpPr>
                <a:spLocks noChangeShapeType="1"/>
              </p:cNvSpPr>
              <p:nvPr/>
            </p:nvSpPr>
            <p:spPr bwMode="auto">
              <a:xfrm>
                <a:off x="3024" y="2016"/>
                <a:ext cx="23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Line 91"/>
              <p:cNvSpPr>
                <a:spLocks noChangeShapeType="1"/>
              </p:cNvSpPr>
              <p:nvPr/>
            </p:nvSpPr>
            <p:spPr bwMode="auto">
              <a:xfrm>
                <a:off x="3024" y="2016"/>
                <a:ext cx="0" cy="19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Line 92"/>
              <p:cNvSpPr>
                <a:spLocks noChangeShapeType="1"/>
              </p:cNvSpPr>
              <p:nvPr/>
            </p:nvSpPr>
            <p:spPr bwMode="auto">
              <a:xfrm>
                <a:off x="3264" y="2016"/>
                <a:ext cx="0" cy="19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Line 93"/>
              <p:cNvSpPr>
                <a:spLocks noChangeShapeType="1"/>
              </p:cNvSpPr>
              <p:nvPr/>
            </p:nvSpPr>
            <p:spPr bwMode="auto">
              <a:xfrm>
                <a:off x="3024" y="2206"/>
                <a:ext cx="239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8" name="AutoShape 95"/>
            <p:cNvSpPr>
              <a:spLocks noChangeArrowheads="1"/>
            </p:cNvSpPr>
            <p:nvPr/>
          </p:nvSpPr>
          <p:spPr bwMode="auto">
            <a:xfrm rot="5400000">
              <a:off x="4068" y="2318"/>
              <a:ext cx="274" cy="26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09" name="Line 96"/>
            <p:cNvSpPr>
              <a:spLocks noChangeShapeType="1"/>
            </p:cNvSpPr>
            <p:nvPr/>
          </p:nvSpPr>
          <p:spPr bwMode="auto">
            <a:xfrm>
              <a:off x="3814" y="2448"/>
              <a:ext cx="261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Line 97"/>
            <p:cNvSpPr>
              <a:spLocks noChangeShapeType="1"/>
            </p:cNvSpPr>
            <p:nvPr/>
          </p:nvSpPr>
          <p:spPr bwMode="auto">
            <a:xfrm>
              <a:off x="4335" y="2448"/>
              <a:ext cx="261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Text Box 21"/>
            <p:cNvSpPr txBox="1">
              <a:spLocks noChangeArrowheads="1"/>
            </p:cNvSpPr>
            <p:nvPr/>
          </p:nvSpPr>
          <p:spPr bwMode="auto">
            <a:xfrm>
              <a:off x="3970" y="2558"/>
              <a:ext cx="46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1400">
                  <a:latin typeface="Times New Roman" pitchFamily="18" charset="0"/>
                  <a:cs typeface="宋体"/>
                </a:rPr>
                <a:t>SR570</a:t>
              </a:r>
              <a:endParaRPr lang="en-US" sz="1400" baseline="30000">
                <a:latin typeface="Times New Roman" pitchFamily="18" charset="0"/>
                <a:ea typeface="宋体"/>
                <a:cs typeface="宋体"/>
              </a:endParaRPr>
            </a:p>
          </p:txBody>
        </p:sp>
        <p:sp>
          <p:nvSpPr>
            <p:cNvPr id="112" name="Text Box 21"/>
            <p:cNvSpPr txBox="1">
              <a:spLocks noChangeArrowheads="1"/>
            </p:cNvSpPr>
            <p:nvPr/>
          </p:nvSpPr>
          <p:spPr bwMode="auto">
            <a:xfrm>
              <a:off x="4283" y="2215"/>
              <a:ext cx="525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>
                  <a:latin typeface="Times New Roman" pitchFamily="18" charset="0"/>
                  <a:cs typeface="宋体"/>
                </a:rPr>
                <a:t>Output</a:t>
              </a:r>
              <a:endParaRPr lang="en-US" sz="1400" baseline="30000" dirty="0">
                <a:latin typeface="Times New Roman" pitchFamily="18" charset="0"/>
                <a:ea typeface="宋体"/>
                <a:cs typeface="宋体"/>
              </a:endParaRPr>
            </a:p>
          </p:txBody>
        </p:sp>
        <p:sp>
          <p:nvSpPr>
            <p:cNvPr id="113" name="Text Box 26"/>
            <p:cNvSpPr txBox="1">
              <a:spLocks noChangeArrowheads="1"/>
            </p:cNvSpPr>
            <p:nvPr/>
          </p:nvSpPr>
          <p:spPr bwMode="auto">
            <a:xfrm>
              <a:off x="1104" y="2496"/>
              <a:ext cx="73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1400">
                  <a:latin typeface="Times New Roman" pitchFamily="18" charset="0"/>
                  <a:cs typeface="宋体"/>
                </a:rPr>
                <a:t>402.5 MHz</a:t>
              </a:r>
              <a:endParaRPr lang="en-US" sz="1400" baseline="30000">
                <a:latin typeface="Times New Roman" pitchFamily="18" charset="0"/>
                <a:ea typeface="宋体"/>
                <a:cs typeface="宋体"/>
              </a:endParaRPr>
            </a:p>
          </p:txBody>
        </p:sp>
        <p:sp>
          <p:nvSpPr>
            <p:cNvPr id="114" name="Text Box 26"/>
            <p:cNvSpPr txBox="1">
              <a:spLocks noChangeArrowheads="1"/>
            </p:cNvSpPr>
            <p:nvPr/>
          </p:nvSpPr>
          <p:spPr bwMode="auto">
            <a:xfrm>
              <a:off x="1104" y="2160"/>
              <a:ext cx="73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1400">
                  <a:latin typeface="Times New Roman" pitchFamily="18" charset="0"/>
                  <a:cs typeface="宋体"/>
                </a:rPr>
                <a:t>80.5 MHz</a:t>
              </a:r>
              <a:endParaRPr lang="en-US" sz="1400" baseline="30000">
                <a:latin typeface="Times New Roman" pitchFamily="18" charset="0"/>
                <a:ea typeface="宋体"/>
                <a:cs typeface="宋体"/>
              </a:endParaRPr>
            </a:p>
          </p:txBody>
        </p:sp>
        <p:sp>
          <p:nvSpPr>
            <p:cNvPr id="115" name="Line 46"/>
            <p:cNvSpPr>
              <a:spLocks noChangeShapeType="1"/>
            </p:cNvSpPr>
            <p:nvPr/>
          </p:nvSpPr>
          <p:spPr bwMode="auto">
            <a:xfrm flipV="1">
              <a:off x="1860" y="1845"/>
              <a:ext cx="0" cy="33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Line 46"/>
            <p:cNvSpPr>
              <a:spLocks noChangeShapeType="1"/>
            </p:cNvSpPr>
            <p:nvPr/>
          </p:nvSpPr>
          <p:spPr bwMode="auto">
            <a:xfrm flipV="1">
              <a:off x="1860" y="2338"/>
              <a:ext cx="0" cy="18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7" name="Group 50"/>
            <p:cNvGrpSpPr>
              <a:grpSpLocks/>
            </p:cNvGrpSpPr>
            <p:nvPr/>
          </p:nvGrpSpPr>
          <p:grpSpPr bwMode="auto">
            <a:xfrm>
              <a:off x="1763" y="2126"/>
              <a:ext cx="208" cy="231"/>
              <a:chOff x="1763" y="2126"/>
              <a:chExt cx="208" cy="231"/>
            </a:xfrm>
          </p:grpSpPr>
          <p:sp>
            <p:nvSpPr>
              <p:cNvPr id="124" name="Oval 101"/>
              <p:cNvSpPr>
                <a:spLocks noChangeArrowheads="1"/>
              </p:cNvSpPr>
              <p:nvPr/>
            </p:nvSpPr>
            <p:spPr bwMode="auto">
              <a:xfrm>
                <a:off x="1781" y="2174"/>
                <a:ext cx="157" cy="16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25" name="Text Box 106"/>
              <p:cNvSpPr txBox="1">
                <a:spLocks noChangeArrowheads="1"/>
              </p:cNvSpPr>
              <p:nvPr/>
            </p:nvSpPr>
            <p:spPr bwMode="auto">
              <a:xfrm>
                <a:off x="1763" y="2126"/>
                <a:ext cx="20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>
                    <a:latin typeface="Calibri" pitchFamily="34" charset="0"/>
                    <a:sym typeface="Symbol" pitchFamily="18" charset="2"/>
                  </a:rPr>
                  <a:t></a:t>
                </a:r>
              </a:p>
            </p:txBody>
          </p:sp>
        </p:grpSp>
        <p:sp>
          <p:nvSpPr>
            <p:cNvPr id="118" name="Arc 107"/>
            <p:cNvSpPr>
              <a:spLocks/>
            </p:cNvSpPr>
            <p:nvPr/>
          </p:nvSpPr>
          <p:spPr bwMode="auto">
            <a:xfrm rot="7381432">
              <a:off x="2621" y="2442"/>
              <a:ext cx="192" cy="204"/>
            </a:xfrm>
            <a:custGeom>
              <a:avLst/>
              <a:gdLst>
                <a:gd name="T0" fmla="*/ 0 w 21600"/>
                <a:gd name="T1" fmla="*/ 0 h 21170"/>
                <a:gd name="T2" fmla="*/ 1 w 21600"/>
                <a:gd name="T3" fmla="*/ 2 h 21170"/>
                <a:gd name="T4" fmla="*/ 0 w 21600"/>
                <a:gd name="T5" fmla="*/ 2 h 2117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70"/>
                <a:gd name="T11" fmla="*/ 21600 w 21600"/>
                <a:gd name="T12" fmla="*/ 21170 h 211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70" fill="none" extrusionOk="0">
                  <a:moveTo>
                    <a:pt x="4287" y="-1"/>
                  </a:moveTo>
                  <a:cubicBezTo>
                    <a:pt x="14359" y="2039"/>
                    <a:pt x="21600" y="10893"/>
                    <a:pt x="21600" y="21170"/>
                  </a:cubicBezTo>
                </a:path>
                <a:path w="21600" h="21170" stroke="0" extrusionOk="0">
                  <a:moveTo>
                    <a:pt x="4287" y="-1"/>
                  </a:moveTo>
                  <a:cubicBezTo>
                    <a:pt x="14359" y="2039"/>
                    <a:pt x="21600" y="10893"/>
                    <a:pt x="21600" y="21170"/>
                  </a:cubicBezTo>
                  <a:lnTo>
                    <a:pt x="0" y="2117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" name="Text Box 21"/>
            <p:cNvSpPr txBox="1">
              <a:spLocks noChangeArrowheads="1"/>
            </p:cNvSpPr>
            <p:nvPr/>
          </p:nvSpPr>
          <p:spPr bwMode="auto">
            <a:xfrm>
              <a:off x="2296" y="2613"/>
              <a:ext cx="83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1400">
                  <a:latin typeface="Times New Roman" pitchFamily="18" charset="0"/>
                  <a:cs typeface="宋体"/>
                </a:rPr>
                <a:t>Beam dump</a:t>
              </a:r>
              <a:endParaRPr lang="en-US" sz="1400" baseline="30000">
                <a:latin typeface="Times New Roman" pitchFamily="18" charset="0"/>
                <a:ea typeface="宋体"/>
                <a:cs typeface="宋体"/>
              </a:endParaRPr>
            </a:p>
          </p:txBody>
        </p:sp>
        <p:grpSp>
          <p:nvGrpSpPr>
            <p:cNvPr id="120" name="Group 49"/>
            <p:cNvGrpSpPr>
              <a:grpSpLocks/>
            </p:cNvGrpSpPr>
            <p:nvPr/>
          </p:nvGrpSpPr>
          <p:grpSpPr bwMode="auto">
            <a:xfrm>
              <a:off x="1756" y="2469"/>
              <a:ext cx="260" cy="231"/>
              <a:chOff x="1756" y="2469"/>
              <a:chExt cx="260" cy="231"/>
            </a:xfrm>
          </p:grpSpPr>
          <p:sp>
            <p:nvSpPr>
              <p:cNvPr id="122" name="Oval 105"/>
              <p:cNvSpPr>
                <a:spLocks noChangeArrowheads="1"/>
              </p:cNvSpPr>
              <p:nvPr/>
            </p:nvSpPr>
            <p:spPr bwMode="auto">
              <a:xfrm>
                <a:off x="1775" y="2517"/>
                <a:ext cx="156" cy="16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23" name="Text Box 110"/>
              <p:cNvSpPr txBox="1">
                <a:spLocks noChangeArrowheads="1"/>
              </p:cNvSpPr>
              <p:nvPr/>
            </p:nvSpPr>
            <p:spPr bwMode="auto">
              <a:xfrm>
                <a:off x="1756" y="2469"/>
                <a:ext cx="26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="1">
                    <a:latin typeface="Calibri" pitchFamily="34" charset="0"/>
                    <a:sym typeface="Symbol" pitchFamily="18" charset="2"/>
                  </a:rPr>
                  <a:t></a:t>
                </a:r>
              </a:p>
            </p:txBody>
          </p:sp>
        </p:grpSp>
        <p:sp>
          <p:nvSpPr>
            <p:cNvPr id="121" name="Text Box 26"/>
            <p:cNvSpPr txBox="1">
              <a:spLocks noChangeArrowheads="1"/>
            </p:cNvSpPr>
            <p:nvPr/>
          </p:nvSpPr>
          <p:spPr bwMode="auto">
            <a:xfrm>
              <a:off x="2544" y="1344"/>
              <a:ext cx="52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1400">
                  <a:latin typeface="Times New Roman" pitchFamily="18" charset="0"/>
                  <a:cs typeface="宋体"/>
                </a:rPr>
                <a:t>Mirror</a:t>
              </a:r>
              <a:endParaRPr lang="en-US" sz="1400" baseline="30000">
                <a:latin typeface="Times New Roman" pitchFamily="18" charset="0"/>
                <a:ea typeface="宋体"/>
                <a:cs typeface="宋体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9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34" name="Group 122"/>
          <p:cNvGrpSpPr>
            <a:grpSpLocks/>
          </p:cNvGrpSpPr>
          <p:nvPr/>
        </p:nvGrpSpPr>
        <p:grpSpPr bwMode="auto">
          <a:xfrm>
            <a:off x="914400" y="3429000"/>
            <a:ext cx="3048000" cy="3124200"/>
            <a:chOff x="576" y="2160"/>
            <a:chExt cx="1920" cy="1968"/>
          </a:xfrm>
        </p:grpSpPr>
        <p:sp>
          <p:nvSpPr>
            <p:cNvPr id="87" name="Rectangle 86"/>
            <p:cNvSpPr>
              <a:spLocks noChangeArrowheads="1"/>
            </p:cNvSpPr>
            <p:nvPr/>
          </p:nvSpPr>
          <p:spPr bwMode="auto">
            <a:xfrm>
              <a:off x="576" y="2160"/>
              <a:ext cx="1920" cy="1776"/>
            </a:xfrm>
            <a:prstGeom prst="rect">
              <a:avLst/>
            </a:prstGeom>
            <a:solidFill>
              <a:srgbClr val="FFFFCC"/>
            </a:solidFill>
            <a:ln w="12700" algn="ctr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5" name="Isosceles Triangle 44"/>
            <p:cNvSpPr>
              <a:spLocks noChangeArrowheads="1"/>
            </p:cNvSpPr>
            <p:nvPr/>
          </p:nvSpPr>
          <p:spPr bwMode="auto">
            <a:xfrm rot="16200000" flipH="1">
              <a:off x="648" y="2858"/>
              <a:ext cx="288" cy="144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grpSp>
          <p:nvGrpSpPr>
            <p:cNvPr id="38917" name="Group 37"/>
            <p:cNvGrpSpPr>
              <a:grpSpLocks/>
            </p:cNvGrpSpPr>
            <p:nvPr/>
          </p:nvGrpSpPr>
          <p:grpSpPr bwMode="auto">
            <a:xfrm flipV="1">
              <a:off x="1248" y="2786"/>
              <a:ext cx="336" cy="288"/>
              <a:chOff x="4648200" y="1676400"/>
              <a:chExt cx="533400" cy="457200"/>
            </a:xfrm>
          </p:grpSpPr>
          <p:sp>
            <p:nvSpPr>
              <p:cNvPr id="39" name="Rectangle 38"/>
              <p:cNvSpPr>
                <a:spLocks noChangeArrowheads="1"/>
              </p:cNvSpPr>
              <p:nvPr/>
            </p:nvSpPr>
            <p:spPr bwMode="auto">
              <a:xfrm>
                <a:off x="4648200" y="1676400"/>
                <a:ext cx="533400" cy="457200"/>
              </a:xfrm>
              <a:prstGeom prst="rect">
                <a:avLst/>
              </a:prstGeom>
              <a:noFill/>
              <a:ln w="254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cs typeface="+mn-cs"/>
                </a:endParaRPr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 flipV="1">
                <a:off x="4648200" y="1676400"/>
                <a:ext cx="533400" cy="457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920" name="TextBox 157"/>
            <p:cNvSpPr txBox="1">
              <a:spLocks noChangeArrowheads="1"/>
            </p:cNvSpPr>
            <p:nvPr/>
          </p:nvSpPr>
          <p:spPr bwMode="auto">
            <a:xfrm>
              <a:off x="1200" y="2210"/>
              <a:ext cx="43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latin typeface="Times New Roman" pitchFamily="18" charset="0"/>
                  <a:cs typeface="Times New Roman" pitchFamily="18" charset="0"/>
                </a:rPr>
                <a:t>Prism</a:t>
              </a:r>
            </a:p>
          </p:txBody>
        </p:sp>
        <p:grpSp>
          <p:nvGrpSpPr>
            <p:cNvPr id="38921" name="Group 139"/>
            <p:cNvGrpSpPr>
              <a:grpSpLocks/>
            </p:cNvGrpSpPr>
            <p:nvPr/>
          </p:nvGrpSpPr>
          <p:grpSpPr bwMode="auto">
            <a:xfrm>
              <a:off x="2238" y="2767"/>
              <a:ext cx="144" cy="196"/>
              <a:chOff x="4795340" y="1278320"/>
              <a:chExt cx="228600" cy="495300"/>
            </a:xfrm>
          </p:grpSpPr>
          <p:sp>
            <p:nvSpPr>
              <p:cNvPr id="141" name="Rectangle 140"/>
              <p:cNvSpPr>
                <a:spLocks noChangeArrowheads="1"/>
              </p:cNvSpPr>
              <p:nvPr/>
            </p:nvSpPr>
            <p:spPr bwMode="auto">
              <a:xfrm>
                <a:off x="4871540" y="1278320"/>
                <a:ext cx="46038" cy="495300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cs typeface="+mn-cs"/>
                </a:endParaRPr>
              </a:p>
            </p:txBody>
          </p:sp>
          <p:cxnSp>
            <p:nvCxnSpPr>
              <p:cNvPr id="142" name="Straight Arrow Connector 141"/>
              <p:cNvCxnSpPr/>
              <p:nvPr/>
            </p:nvCxnSpPr>
            <p:spPr>
              <a:xfrm rot="5400000" flipH="1" flipV="1">
                <a:off x="4718848" y="1392718"/>
                <a:ext cx="381584" cy="2286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Isosceles Triangle 52"/>
            <p:cNvSpPr>
              <a:spLocks noChangeArrowheads="1"/>
            </p:cNvSpPr>
            <p:nvPr/>
          </p:nvSpPr>
          <p:spPr bwMode="auto">
            <a:xfrm flipH="1">
              <a:off x="1266" y="2402"/>
              <a:ext cx="288" cy="144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2" name="Straight Connector 55"/>
            <p:cNvCxnSpPr>
              <a:stCxn id="45" idx="1"/>
              <a:endCxn id="45" idx="5"/>
            </p:cNvCxnSpPr>
            <p:nvPr/>
          </p:nvCxnSpPr>
          <p:spPr bwMode="auto">
            <a:xfrm rot="16200000" flipH="1">
              <a:off x="720" y="2930"/>
              <a:ext cx="144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 bwMode="auto">
            <a:xfrm rot="16200000" flipH="1">
              <a:off x="1148" y="2670"/>
              <a:ext cx="386" cy="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58"/>
            <p:cNvCxnSpPr/>
            <p:nvPr/>
          </p:nvCxnSpPr>
          <p:spPr bwMode="auto">
            <a:xfrm rot="16200000" flipH="1">
              <a:off x="1230" y="2732"/>
              <a:ext cx="522" cy="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 bwMode="auto">
            <a:xfrm flipH="1">
              <a:off x="1342" y="2478"/>
              <a:ext cx="144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65"/>
            <p:cNvSpPr>
              <a:spLocks noChangeArrowheads="1"/>
            </p:cNvSpPr>
            <p:nvPr/>
          </p:nvSpPr>
          <p:spPr bwMode="auto">
            <a:xfrm>
              <a:off x="1872" y="3314"/>
              <a:ext cx="144" cy="96"/>
            </a:xfrm>
            <a:prstGeom prst="rect">
              <a:avLst/>
            </a:pr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" name="Rectangle 66"/>
            <p:cNvSpPr>
              <a:spLocks noChangeArrowheads="1"/>
            </p:cNvSpPr>
            <p:nvPr/>
          </p:nvSpPr>
          <p:spPr bwMode="auto">
            <a:xfrm rot="18900000" flipV="1">
              <a:off x="1933" y="2883"/>
              <a:ext cx="48" cy="192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79" name="Straight Arrow Connector 78"/>
            <p:cNvCxnSpPr/>
            <p:nvPr/>
          </p:nvCxnSpPr>
          <p:spPr bwMode="auto">
            <a:xfrm rot="5400000" flipH="1" flipV="1">
              <a:off x="1270" y="2663"/>
              <a:ext cx="148" cy="2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sm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 bwMode="auto">
            <a:xfrm rot="16200000" flipH="1">
              <a:off x="1416" y="2667"/>
              <a:ext cx="148" cy="1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sm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 bwMode="auto">
            <a:xfrm flipH="1">
              <a:off x="960" y="2863"/>
              <a:ext cx="148" cy="1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sm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87"/>
            <p:cNvCxnSpPr/>
            <p:nvPr/>
          </p:nvCxnSpPr>
          <p:spPr bwMode="auto">
            <a:xfrm>
              <a:off x="960" y="2995"/>
              <a:ext cx="148" cy="1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sm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>
              <a:endCxn id="0" idx="1"/>
            </p:cNvCxnSpPr>
            <p:nvPr/>
          </p:nvCxnSpPr>
          <p:spPr bwMode="auto">
            <a:xfrm flipV="1">
              <a:off x="790" y="2999"/>
              <a:ext cx="1146" cy="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 bwMode="auto">
            <a:xfrm>
              <a:off x="1676" y="2995"/>
              <a:ext cx="148" cy="1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sm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Oval 97"/>
            <p:cNvSpPr>
              <a:spLocks noChangeArrowheads="1"/>
            </p:cNvSpPr>
            <p:nvPr/>
          </p:nvSpPr>
          <p:spPr bwMode="auto">
            <a:xfrm rot="5400000">
              <a:off x="1920" y="3026"/>
              <a:ext cx="48" cy="240"/>
            </a:xfrm>
            <a:prstGeom prst="ellips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99" name="Rectangle 98"/>
            <p:cNvSpPr>
              <a:spLocks noChangeArrowheads="1"/>
            </p:cNvSpPr>
            <p:nvPr/>
          </p:nvSpPr>
          <p:spPr bwMode="auto">
            <a:xfrm>
              <a:off x="1853" y="3543"/>
              <a:ext cx="192" cy="48"/>
            </a:xfrm>
            <a:prstGeom prst="rect">
              <a:avLst/>
            </a:pr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00" name="Straight Arrow Connector 99"/>
            <p:cNvCxnSpPr/>
            <p:nvPr/>
          </p:nvCxnSpPr>
          <p:spPr bwMode="auto">
            <a:xfrm flipH="1">
              <a:off x="1680" y="2862"/>
              <a:ext cx="148" cy="1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sm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stCxn id="0" idx="1"/>
              <a:endCxn id="99" idx="0"/>
            </p:cNvCxnSpPr>
            <p:nvPr/>
          </p:nvCxnSpPr>
          <p:spPr bwMode="auto">
            <a:xfrm rot="16200000" flipH="1">
              <a:off x="1671" y="3265"/>
              <a:ext cx="547" cy="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Rectangle 101"/>
            <p:cNvSpPr>
              <a:spLocks noChangeArrowheads="1"/>
            </p:cNvSpPr>
            <p:nvPr/>
          </p:nvSpPr>
          <p:spPr bwMode="auto">
            <a:xfrm>
              <a:off x="1877" y="3698"/>
              <a:ext cx="144" cy="96"/>
            </a:xfrm>
            <a:prstGeom prst="rect">
              <a:avLst/>
            </a:pr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06" name="Straight Connector 105"/>
            <p:cNvCxnSpPr>
              <a:endCxn id="102" idx="0"/>
            </p:cNvCxnSpPr>
            <p:nvPr/>
          </p:nvCxnSpPr>
          <p:spPr bwMode="auto">
            <a:xfrm rot="16200000" flipH="1">
              <a:off x="1803" y="3543"/>
              <a:ext cx="288" cy="5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/>
            <p:cNvCxnSpPr/>
            <p:nvPr/>
          </p:nvCxnSpPr>
          <p:spPr bwMode="auto">
            <a:xfrm>
              <a:off x="672" y="2690"/>
              <a:ext cx="240" cy="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944" name="TextBox 149"/>
            <p:cNvSpPr txBox="1">
              <a:spLocks noChangeArrowheads="1"/>
            </p:cNvSpPr>
            <p:nvPr/>
          </p:nvSpPr>
          <p:spPr bwMode="auto">
            <a:xfrm>
              <a:off x="1968" y="3074"/>
              <a:ext cx="33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latin typeface="Times New Roman" pitchFamily="18" charset="0"/>
                  <a:cs typeface="Times New Roman" pitchFamily="18" charset="0"/>
                </a:rPr>
                <a:t>L</a:t>
              </a:r>
            </a:p>
          </p:txBody>
        </p:sp>
        <p:sp>
          <p:nvSpPr>
            <p:cNvPr id="38945" name="TextBox 155"/>
            <p:cNvSpPr txBox="1">
              <a:spLocks noChangeArrowheads="1"/>
            </p:cNvSpPr>
            <p:nvPr/>
          </p:nvSpPr>
          <p:spPr bwMode="auto">
            <a:xfrm>
              <a:off x="1968" y="2882"/>
              <a:ext cx="33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latin typeface="Times New Roman" pitchFamily="18" charset="0"/>
                  <a:cs typeface="Times New Roman" pitchFamily="18" charset="0"/>
                </a:rPr>
                <a:t>M</a:t>
              </a:r>
            </a:p>
          </p:txBody>
        </p:sp>
        <p:sp>
          <p:nvSpPr>
            <p:cNvPr id="38946" name="TextBox 156"/>
            <p:cNvSpPr txBox="1">
              <a:spLocks noChangeArrowheads="1"/>
            </p:cNvSpPr>
            <p:nvPr/>
          </p:nvSpPr>
          <p:spPr bwMode="auto">
            <a:xfrm>
              <a:off x="1200" y="3074"/>
              <a:ext cx="43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latin typeface="Times New Roman" pitchFamily="18" charset="0"/>
                  <a:cs typeface="Times New Roman" pitchFamily="18" charset="0"/>
                </a:rPr>
                <a:t>PBS</a:t>
              </a:r>
            </a:p>
          </p:txBody>
        </p:sp>
        <p:sp>
          <p:nvSpPr>
            <p:cNvPr id="38947" name="TextBox 158"/>
            <p:cNvSpPr txBox="1">
              <a:spLocks noChangeArrowheads="1"/>
            </p:cNvSpPr>
            <p:nvPr/>
          </p:nvSpPr>
          <p:spPr bwMode="auto">
            <a:xfrm>
              <a:off x="624" y="3070"/>
              <a:ext cx="43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latin typeface="Times New Roman" pitchFamily="18" charset="0"/>
                  <a:cs typeface="Times New Roman" pitchFamily="18" charset="0"/>
                </a:rPr>
                <a:t>Prism</a:t>
              </a:r>
            </a:p>
          </p:txBody>
        </p:sp>
        <p:sp>
          <p:nvSpPr>
            <p:cNvPr id="38948" name="TextBox 159"/>
            <p:cNvSpPr txBox="1">
              <a:spLocks noChangeArrowheads="1"/>
            </p:cNvSpPr>
            <p:nvPr/>
          </p:nvSpPr>
          <p:spPr bwMode="auto">
            <a:xfrm>
              <a:off x="1968" y="3266"/>
              <a:ext cx="43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latin typeface="Times New Roman" pitchFamily="18" charset="0"/>
                  <a:cs typeface="Times New Roman" pitchFamily="18" charset="0"/>
                </a:rPr>
                <a:t>BBO</a:t>
              </a:r>
            </a:p>
          </p:txBody>
        </p:sp>
        <p:sp>
          <p:nvSpPr>
            <p:cNvPr id="38949" name="TextBox 160"/>
            <p:cNvSpPr txBox="1">
              <a:spLocks noChangeArrowheads="1"/>
            </p:cNvSpPr>
            <p:nvPr/>
          </p:nvSpPr>
          <p:spPr bwMode="auto">
            <a:xfrm>
              <a:off x="1981" y="3458"/>
              <a:ext cx="43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latin typeface="Times New Roman" pitchFamily="18" charset="0"/>
                  <a:cs typeface="Times New Roman" pitchFamily="18" charset="0"/>
                </a:rPr>
                <a:t>Filter</a:t>
              </a:r>
            </a:p>
          </p:txBody>
        </p:sp>
        <p:sp>
          <p:nvSpPr>
            <p:cNvPr id="38950" name="TextBox 161"/>
            <p:cNvSpPr txBox="1">
              <a:spLocks noChangeArrowheads="1"/>
            </p:cNvSpPr>
            <p:nvPr/>
          </p:nvSpPr>
          <p:spPr bwMode="auto">
            <a:xfrm>
              <a:off x="1968" y="3650"/>
              <a:ext cx="43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latin typeface="Times New Roman" pitchFamily="18" charset="0"/>
                  <a:cs typeface="Times New Roman" pitchFamily="18" charset="0"/>
                </a:rPr>
                <a:t>PD</a:t>
              </a:r>
            </a:p>
          </p:txBody>
        </p:sp>
        <p:sp>
          <p:nvSpPr>
            <p:cNvPr id="38951" name="TextBox 164"/>
            <p:cNvSpPr txBox="1">
              <a:spLocks noChangeArrowheads="1"/>
            </p:cNvSpPr>
            <p:nvPr/>
          </p:nvSpPr>
          <p:spPr bwMode="auto">
            <a:xfrm>
              <a:off x="2088" y="2498"/>
              <a:ext cx="38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latin typeface="Times New Roman" pitchFamily="18" charset="0"/>
                  <a:cs typeface="Times New Roman" pitchFamily="18" charset="0"/>
                </a:rPr>
                <a:t>HWP</a:t>
              </a:r>
            </a:p>
          </p:txBody>
        </p:sp>
        <p:cxnSp>
          <p:nvCxnSpPr>
            <p:cNvPr id="9" name="Straight Connector 91"/>
            <p:cNvCxnSpPr/>
            <p:nvPr/>
          </p:nvCxnSpPr>
          <p:spPr bwMode="auto">
            <a:xfrm flipV="1">
              <a:off x="793" y="2864"/>
              <a:ext cx="1703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030" name="Text Box 118"/>
            <p:cNvSpPr txBox="1">
              <a:spLocks noChangeArrowheads="1"/>
            </p:cNvSpPr>
            <p:nvPr/>
          </p:nvSpPr>
          <p:spPr bwMode="auto">
            <a:xfrm>
              <a:off x="1392" y="3936"/>
              <a:ext cx="2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B</a:t>
              </a:r>
            </a:p>
          </p:txBody>
        </p:sp>
      </p:grpSp>
      <p:grpSp>
        <p:nvGrpSpPr>
          <p:cNvPr id="39036" name="Group 124"/>
          <p:cNvGrpSpPr>
            <a:grpSpLocks/>
          </p:cNvGrpSpPr>
          <p:nvPr/>
        </p:nvGrpSpPr>
        <p:grpSpPr bwMode="auto">
          <a:xfrm>
            <a:off x="1752600" y="685800"/>
            <a:ext cx="5410200" cy="3886200"/>
            <a:chOff x="1104" y="432"/>
            <a:chExt cx="3408" cy="2448"/>
          </a:xfrm>
        </p:grpSpPr>
        <p:sp>
          <p:nvSpPr>
            <p:cNvPr id="39028" name="Rectangle 116"/>
            <p:cNvSpPr>
              <a:spLocks noChangeArrowheads="1"/>
            </p:cNvSpPr>
            <p:nvPr/>
          </p:nvSpPr>
          <p:spPr bwMode="auto">
            <a:xfrm>
              <a:off x="3408" y="432"/>
              <a:ext cx="720" cy="624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3140" y="677"/>
              <a:ext cx="46" cy="23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3557" y="1678"/>
              <a:ext cx="46" cy="23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9" name="Rectangle 108"/>
            <p:cNvSpPr>
              <a:spLocks noChangeArrowheads="1"/>
            </p:cNvSpPr>
            <p:nvPr/>
          </p:nvSpPr>
          <p:spPr bwMode="auto">
            <a:xfrm rot="2700000">
              <a:off x="3100" y="1689"/>
              <a:ext cx="46" cy="185"/>
            </a:xfrm>
            <a:prstGeom prst="rect">
              <a:avLst/>
            </a:prstGeom>
            <a:solidFill>
              <a:schemeClr val="accent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1104" y="608"/>
              <a:ext cx="648" cy="370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38978" name="Group 138"/>
            <p:cNvGrpSpPr>
              <a:grpSpLocks/>
            </p:cNvGrpSpPr>
            <p:nvPr/>
          </p:nvGrpSpPr>
          <p:grpSpPr bwMode="auto">
            <a:xfrm>
              <a:off x="2721" y="698"/>
              <a:ext cx="139" cy="200"/>
              <a:chOff x="4795340" y="1278320"/>
              <a:chExt cx="228600" cy="49530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4870992" y="1278320"/>
                <a:ext cx="46049" cy="49530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 rot="5400000" flipH="1" flipV="1">
                <a:off x="4718948" y="1391860"/>
                <a:ext cx="381381" cy="22859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Oval 17"/>
            <p:cNvSpPr/>
            <p:nvPr/>
          </p:nvSpPr>
          <p:spPr bwMode="auto">
            <a:xfrm>
              <a:off x="3603" y="654"/>
              <a:ext cx="46" cy="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Arc 19"/>
            <p:cNvSpPr/>
            <p:nvPr/>
          </p:nvSpPr>
          <p:spPr bwMode="auto">
            <a:xfrm>
              <a:off x="3649" y="793"/>
              <a:ext cx="833" cy="648"/>
            </a:xfrm>
            <a:prstGeom prst="arc">
              <a:avLst>
                <a:gd name="adj1" fmla="val 16200000"/>
                <a:gd name="adj2" fmla="val 19764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4158" y="1190"/>
              <a:ext cx="324" cy="13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3" name="Straight Connector 22"/>
            <p:cNvCxnSpPr>
              <a:stCxn id="20" idx="2"/>
            </p:cNvCxnSpPr>
            <p:nvPr/>
          </p:nvCxnSpPr>
          <p:spPr bwMode="auto">
            <a:xfrm rot="16200000" flipH="1">
              <a:off x="4307" y="1303"/>
              <a:ext cx="34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Arc 23"/>
            <p:cNvSpPr/>
            <p:nvPr/>
          </p:nvSpPr>
          <p:spPr bwMode="auto">
            <a:xfrm flipV="1">
              <a:off x="3788" y="1150"/>
              <a:ext cx="694" cy="647"/>
            </a:xfrm>
            <a:prstGeom prst="arc">
              <a:avLst>
                <a:gd name="adj1" fmla="val 16200000"/>
                <a:gd name="adj2" fmla="val 19764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4158" y="1236"/>
              <a:ext cx="324" cy="13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4158" y="1283"/>
              <a:ext cx="324" cy="13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3881" y="747"/>
              <a:ext cx="185" cy="9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3981" y="1742"/>
              <a:ext cx="185" cy="9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3788" y="1656"/>
              <a:ext cx="46" cy="2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2" name="Rectangle 111"/>
            <p:cNvSpPr>
              <a:spLocks noChangeArrowheads="1"/>
            </p:cNvSpPr>
            <p:nvPr/>
          </p:nvSpPr>
          <p:spPr bwMode="auto">
            <a:xfrm rot="8100000">
              <a:off x="3106" y="2029"/>
              <a:ext cx="47" cy="185"/>
            </a:xfrm>
            <a:prstGeom prst="rect">
              <a:avLst/>
            </a:prstGeom>
            <a:solidFill>
              <a:schemeClr val="accent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13" name="Rectangle 112"/>
            <p:cNvSpPr>
              <a:spLocks noChangeArrowheads="1"/>
            </p:cNvSpPr>
            <p:nvPr/>
          </p:nvSpPr>
          <p:spPr bwMode="auto">
            <a:xfrm rot="8100000">
              <a:off x="3106" y="2591"/>
              <a:ext cx="47" cy="185"/>
            </a:xfrm>
            <a:prstGeom prst="rect">
              <a:avLst/>
            </a:prstGeom>
            <a:solidFill>
              <a:schemeClr val="tx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3656" y="2041"/>
              <a:ext cx="139" cy="1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17" name="Straight Arrow Connector 116"/>
            <p:cNvCxnSpPr>
              <a:stCxn id="112" idx="1"/>
            </p:cNvCxnSpPr>
            <p:nvPr/>
          </p:nvCxnSpPr>
          <p:spPr bwMode="auto">
            <a:xfrm>
              <a:off x="3151" y="2101"/>
              <a:ext cx="503" cy="1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sm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995" name="Group 122"/>
            <p:cNvGrpSpPr>
              <a:grpSpLocks/>
            </p:cNvGrpSpPr>
            <p:nvPr/>
          </p:nvGrpSpPr>
          <p:grpSpPr bwMode="auto">
            <a:xfrm rot="5400000">
              <a:off x="3695" y="2561"/>
              <a:ext cx="139" cy="232"/>
              <a:chOff x="5486400" y="2286000"/>
              <a:chExt cx="228600" cy="381000"/>
            </a:xfrm>
          </p:grpSpPr>
          <p:sp>
            <p:nvSpPr>
              <p:cNvPr id="120" name="Trapezoid 119"/>
              <p:cNvSpPr/>
              <p:nvPr/>
            </p:nvSpPr>
            <p:spPr>
              <a:xfrm>
                <a:off x="5485578" y="2515093"/>
                <a:ext cx="228599" cy="152729"/>
              </a:xfrm>
              <a:prstGeom prst="trapezoid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2" name="Rectangle 121"/>
              <p:cNvSpPr>
                <a:spLocks noChangeArrowheads="1"/>
              </p:cNvSpPr>
              <p:nvPr/>
            </p:nvSpPr>
            <p:spPr bwMode="auto">
              <a:xfrm>
                <a:off x="5524500" y="2286000"/>
                <a:ext cx="152400" cy="228600"/>
              </a:xfrm>
              <a:prstGeom prst="rect">
                <a:avLst/>
              </a:prstGeom>
              <a:solidFill>
                <a:schemeClr val="bg1"/>
              </a:solidFill>
              <a:ln w="254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cs typeface="+mn-cs"/>
                </a:endParaRPr>
              </a:p>
            </p:txBody>
          </p:sp>
        </p:grpSp>
        <p:cxnSp>
          <p:nvCxnSpPr>
            <p:cNvPr id="128" name="Straight Arrow Connector 127"/>
            <p:cNvCxnSpPr/>
            <p:nvPr/>
          </p:nvCxnSpPr>
          <p:spPr bwMode="auto">
            <a:xfrm>
              <a:off x="3140" y="2673"/>
              <a:ext cx="503" cy="1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sm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>
              <a:stCxn id="109" idx="3"/>
              <a:endCxn id="113" idx="1"/>
            </p:cNvCxnSpPr>
            <p:nvPr/>
          </p:nvCxnSpPr>
          <p:spPr bwMode="auto">
            <a:xfrm rot="16200000" flipH="1">
              <a:off x="2708" y="2229"/>
              <a:ext cx="869" cy="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>
              <a:stCxn id="5" idx="3"/>
              <a:endCxn id="29" idx="1"/>
            </p:cNvCxnSpPr>
            <p:nvPr/>
          </p:nvCxnSpPr>
          <p:spPr bwMode="auto">
            <a:xfrm>
              <a:off x="1752" y="793"/>
              <a:ext cx="2129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001" name="Group 8"/>
            <p:cNvGrpSpPr>
              <a:grpSpLocks/>
            </p:cNvGrpSpPr>
            <p:nvPr/>
          </p:nvGrpSpPr>
          <p:grpSpPr bwMode="auto">
            <a:xfrm>
              <a:off x="1983" y="709"/>
              <a:ext cx="370" cy="164"/>
              <a:chOff x="2819400" y="1676400"/>
              <a:chExt cx="1066800" cy="53340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819400" y="1676400"/>
                <a:ext cx="1066800" cy="533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8" name="Straight Arrow Connector 7"/>
              <p:cNvCxnSpPr/>
              <p:nvPr/>
            </p:nvCxnSpPr>
            <p:spPr>
              <a:xfrm>
                <a:off x="3047175" y="1930090"/>
                <a:ext cx="611248" cy="325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3" name="Straight Arrow Connector 132"/>
            <p:cNvCxnSpPr/>
            <p:nvPr/>
          </p:nvCxnSpPr>
          <p:spPr bwMode="auto">
            <a:xfrm>
              <a:off x="3732" y="790"/>
              <a:ext cx="143" cy="1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sm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005" name="TextBox 142"/>
            <p:cNvSpPr txBox="1">
              <a:spLocks noChangeArrowheads="1"/>
            </p:cNvSpPr>
            <p:nvPr/>
          </p:nvSpPr>
          <p:spPr bwMode="auto">
            <a:xfrm>
              <a:off x="1104" y="635"/>
              <a:ext cx="648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latin typeface="Times New Roman" pitchFamily="18" charset="0"/>
                  <a:cs typeface="Times New Roman" pitchFamily="18" charset="0"/>
                </a:rPr>
                <a:t>Ti:Sapphire Laser</a:t>
              </a:r>
            </a:p>
          </p:txBody>
        </p:sp>
        <p:sp>
          <p:nvSpPr>
            <p:cNvPr id="39006" name="TextBox 143"/>
            <p:cNvSpPr txBox="1">
              <a:spLocks noChangeArrowheads="1"/>
            </p:cNvSpPr>
            <p:nvPr/>
          </p:nvSpPr>
          <p:spPr bwMode="auto">
            <a:xfrm>
              <a:off x="1891" y="467"/>
              <a:ext cx="55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latin typeface="Times New Roman" pitchFamily="18" charset="0"/>
                  <a:cs typeface="Times New Roman" pitchFamily="18" charset="0"/>
                </a:rPr>
                <a:t>Isolator</a:t>
              </a:r>
            </a:p>
          </p:txBody>
        </p:sp>
        <p:sp>
          <p:nvSpPr>
            <p:cNvPr id="39007" name="TextBox 144"/>
            <p:cNvSpPr txBox="1">
              <a:spLocks noChangeArrowheads="1"/>
            </p:cNvSpPr>
            <p:nvPr/>
          </p:nvSpPr>
          <p:spPr bwMode="auto">
            <a:xfrm>
              <a:off x="2585" y="467"/>
              <a:ext cx="41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latin typeface="Times New Roman" pitchFamily="18" charset="0"/>
                  <a:cs typeface="Times New Roman" pitchFamily="18" charset="0"/>
                </a:rPr>
                <a:t>HWP</a:t>
              </a:r>
            </a:p>
          </p:txBody>
        </p:sp>
        <p:sp>
          <p:nvSpPr>
            <p:cNvPr id="39008" name="TextBox 145"/>
            <p:cNvSpPr txBox="1">
              <a:spLocks noChangeArrowheads="1"/>
            </p:cNvSpPr>
            <p:nvPr/>
          </p:nvSpPr>
          <p:spPr bwMode="auto">
            <a:xfrm>
              <a:off x="2955" y="467"/>
              <a:ext cx="41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latin typeface="Times New Roman" pitchFamily="18" charset="0"/>
                  <a:cs typeface="Times New Roman" pitchFamily="18" charset="0"/>
                </a:rPr>
                <a:t>Pol</a:t>
              </a:r>
            </a:p>
          </p:txBody>
        </p:sp>
        <p:sp>
          <p:nvSpPr>
            <p:cNvPr id="39009" name="TextBox 146"/>
            <p:cNvSpPr txBox="1">
              <a:spLocks noChangeArrowheads="1"/>
            </p:cNvSpPr>
            <p:nvPr/>
          </p:nvSpPr>
          <p:spPr bwMode="auto">
            <a:xfrm>
              <a:off x="3418" y="467"/>
              <a:ext cx="41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latin typeface="Times New Roman" pitchFamily="18" charset="0"/>
                  <a:cs typeface="Times New Roman" pitchFamily="18" charset="0"/>
                </a:rPr>
                <a:t>L</a:t>
              </a:r>
            </a:p>
          </p:txBody>
        </p:sp>
        <p:sp>
          <p:nvSpPr>
            <p:cNvPr id="39010" name="TextBox 147"/>
            <p:cNvSpPr txBox="1">
              <a:spLocks noChangeArrowheads="1"/>
            </p:cNvSpPr>
            <p:nvPr/>
          </p:nvSpPr>
          <p:spPr bwMode="auto">
            <a:xfrm>
              <a:off x="3681" y="1441"/>
              <a:ext cx="2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latin typeface="Times New Roman" pitchFamily="18" charset="0"/>
                  <a:cs typeface="Times New Roman" pitchFamily="18" charset="0"/>
                </a:rPr>
                <a:t>L</a:t>
              </a:r>
            </a:p>
          </p:txBody>
        </p:sp>
        <p:sp>
          <p:nvSpPr>
            <p:cNvPr id="39011" name="TextBox 150"/>
            <p:cNvSpPr txBox="1">
              <a:spLocks noChangeArrowheads="1"/>
            </p:cNvSpPr>
            <p:nvPr/>
          </p:nvSpPr>
          <p:spPr bwMode="auto">
            <a:xfrm>
              <a:off x="3776" y="1138"/>
              <a:ext cx="417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latin typeface="Times New Roman" pitchFamily="18" charset="0"/>
                  <a:cs typeface="Times New Roman" pitchFamily="18" charset="0"/>
                </a:rPr>
                <a:t>LMA Fiber</a:t>
              </a:r>
            </a:p>
          </p:txBody>
        </p:sp>
        <p:sp>
          <p:nvSpPr>
            <p:cNvPr id="39012" name="TextBox 151"/>
            <p:cNvSpPr txBox="1">
              <a:spLocks noChangeArrowheads="1"/>
            </p:cNvSpPr>
            <p:nvPr/>
          </p:nvSpPr>
          <p:spPr bwMode="auto">
            <a:xfrm>
              <a:off x="3403" y="1439"/>
              <a:ext cx="33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latin typeface="Times New Roman" pitchFamily="18" charset="0"/>
                  <a:cs typeface="Times New Roman" pitchFamily="18" charset="0"/>
                </a:rPr>
                <a:t>Pol</a:t>
              </a:r>
            </a:p>
          </p:txBody>
        </p:sp>
        <p:sp>
          <p:nvSpPr>
            <p:cNvPr id="39013" name="TextBox 152"/>
            <p:cNvSpPr txBox="1">
              <a:spLocks noChangeArrowheads="1"/>
            </p:cNvSpPr>
            <p:nvPr/>
          </p:nvSpPr>
          <p:spPr bwMode="auto">
            <a:xfrm>
              <a:off x="2955" y="1441"/>
              <a:ext cx="32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latin typeface="Times New Roman" pitchFamily="18" charset="0"/>
                  <a:cs typeface="Times New Roman" pitchFamily="18" charset="0"/>
                </a:rPr>
                <a:t>BS</a:t>
              </a:r>
            </a:p>
          </p:txBody>
        </p:sp>
        <p:sp>
          <p:nvSpPr>
            <p:cNvPr id="39014" name="TextBox 153"/>
            <p:cNvSpPr txBox="1">
              <a:spLocks noChangeArrowheads="1"/>
            </p:cNvSpPr>
            <p:nvPr/>
          </p:nvSpPr>
          <p:spPr bwMode="auto">
            <a:xfrm>
              <a:off x="2955" y="2688"/>
              <a:ext cx="23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latin typeface="Times New Roman" pitchFamily="18" charset="0"/>
                  <a:cs typeface="Times New Roman" pitchFamily="18" charset="0"/>
                </a:rPr>
                <a:t>M</a:t>
              </a:r>
            </a:p>
          </p:txBody>
        </p:sp>
        <p:sp>
          <p:nvSpPr>
            <p:cNvPr id="39015" name="TextBox 154"/>
            <p:cNvSpPr txBox="1">
              <a:spLocks noChangeArrowheads="1"/>
            </p:cNvSpPr>
            <p:nvPr/>
          </p:nvSpPr>
          <p:spPr bwMode="auto">
            <a:xfrm>
              <a:off x="2909" y="2101"/>
              <a:ext cx="27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latin typeface="Times New Roman" pitchFamily="18" charset="0"/>
                  <a:cs typeface="Times New Roman" pitchFamily="18" charset="0"/>
                </a:rPr>
                <a:t>BS</a:t>
              </a:r>
            </a:p>
          </p:txBody>
        </p:sp>
        <p:sp>
          <p:nvSpPr>
            <p:cNvPr id="39016" name="TextBox 162"/>
            <p:cNvSpPr txBox="1">
              <a:spLocks noChangeArrowheads="1"/>
            </p:cNvSpPr>
            <p:nvPr/>
          </p:nvSpPr>
          <p:spPr bwMode="auto">
            <a:xfrm>
              <a:off x="3827" y="2010"/>
              <a:ext cx="32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latin typeface="Times New Roman" pitchFamily="18" charset="0"/>
                  <a:cs typeface="Times New Roman" pitchFamily="18" charset="0"/>
                </a:rPr>
                <a:t>PD</a:t>
              </a:r>
            </a:p>
          </p:txBody>
        </p:sp>
        <p:sp>
          <p:nvSpPr>
            <p:cNvPr id="39017" name="TextBox 163"/>
            <p:cNvSpPr txBox="1">
              <a:spLocks noChangeArrowheads="1"/>
            </p:cNvSpPr>
            <p:nvPr/>
          </p:nvSpPr>
          <p:spPr bwMode="auto">
            <a:xfrm>
              <a:off x="3834" y="2580"/>
              <a:ext cx="50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latin typeface="Times New Roman" pitchFamily="18" charset="0"/>
                  <a:cs typeface="Times New Roman" pitchFamily="18" charset="0"/>
                </a:rPr>
                <a:t>Camera</a:t>
              </a:r>
            </a:p>
          </p:txBody>
        </p:sp>
        <p:cxnSp>
          <p:nvCxnSpPr>
            <p:cNvPr id="169" name="Straight Arrow Connector 168"/>
            <p:cNvCxnSpPr/>
            <p:nvPr/>
          </p:nvCxnSpPr>
          <p:spPr bwMode="auto">
            <a:xfrm flipH="1">
              <a:off x="3834" y="1793"/>
              <a:ext cx="143" cy="1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sm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Rectangle 88"/>
            <p:cNvSpPr>
              <a:spLocks noChangeArrowheads="1"/>
            </p:cNvSpPr>
            <p:nvPr/>
          </p:nvSpPr>
          <p:spPr bwMode="auto">
            <a:xfrm rot="8100000">
              <a:off x="3106" y="2302"/>
              <a:ext cx="47" cy="185"/>
            </a:xfrm>
            <a:prstGeom prst="rect">
              <a:avLst/>
            </a:prstGeom>
            <a:solidFill>
              <a:schemeClr val="accent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1" name="Rectangle 90"/>
            <p:cNvSpPr/>
            <p:nvPr/>
          </p:nvSpPr>
          <p:spPr bwMode="auto">
            <a:xfrm>
              <a:off x="3656" y="2314"/>
              <a:ext cx="139" cy="1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93" name="Straight Arrow Connector 92"/>
            <p:cNvCxnSpPr>
              <a:stCxn id="89" idx="1"/>
            </p:cNvCxnSpPr>
            <p:nvPr/>
          </p:nvCxnSpPr>
          <p:spPr bwMode="auto">
            <a:xfrm>
              <a:off x="3151" y="2374"/>
              <a:ext cx="503" cy="1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sm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022" name="TextBox 162"/>
            <p:cNvSpPr txBox="1">
              <a:spLocks noChangeArrowheads="1"/>
            </p:cNvSpPr>
            <p:nvPr/>
          </p:nvSpPr>
          <p:spPr bwMode="auto">
            <a:xfrm>
              <a:off x="3818" y="2278"/>
              <a:ext cx="694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latin typeface="Times New Roman" pitchFamily="18" charset="0"/>
                  <a:cs typeface="Times New Roman" pitchFamily="18" charset="0"/>
                </a:rPr>
                <a:t>Power Meter</a:t>
              </a:r>
            </a:p>
          </p:txBody>
        </p:sp>
        <p:sp>
          <p:nvSpPr>
            <p:cNvPr id="39023" name="TextBox 154"/>
            <p:cNvSpPr txBox="1">
              <a:spLocks noChangeArrowheads="1"/>
            </p:cNvSpPr>
            <p:nvPr/>
          </p:nvSpPr>
          <p:spPr bwMode="auto">
            <a:xfrm>
              <a:off x="2909" y="2378"/>
              <a:ext cx="277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latin typeface="Times New Roman" pitchFamily="18" charset="0"/>
                  <a:cs typeface="Times New Roman" pitchFamily="18" charset="0"/>
                </a:rPr>
                <a:t>BS</a:t>
              </a:r>
            </a:p>
          </p:txBody>
        </p:sp>
        <p:cxnSp>
          <p:nvCxnSpPr>
            <p:cNvPr id="92" name="Straight Connector 91"/>
            <p:cNvCxnSpPr/>
            <p:nvPr/>
          </p:nvCxnSpPr>
          <p:spPr bwMode="auto">
            <a:xfrm flipV="1">
              <a:off x="2862" y="1792"/>
              <a:ext cx="1065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026" name="Rectangle 114"/>
            <p:cNvSpPr>
              <a:spLocks noChangeArrowheads="1"/>
            </p:cNvSpPr>
            <p:nvPr/>
          </p:nvSpPr>
          <p:spPr bwMode="auto">
            <a:xfrm>
              <a:off x="2168" y="1566"/>
              <a:ext cx="695" cy="463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27" name="TextBox 162"/>
            <p:cNvSpPr txBox="1">
              <a:spLocks noChangeArrowheads="1"/>
            </p:cNvSpPr>
            <p:nvPr/>
          </p:nvSpPr>
          <p:spPr bwMode="auto">
            <a:xfrm>
              <a:off x="2145" y="1635"/>
              <a:ext cx="741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latin typeface="Times New Roman" pitchFamily="18" charset="0"/>
                  <a:cs typeface="Times New Roman" pitchFamily="18" charset="0"/>
                </a:rPr>
                <a:t>Pulse width measurement</a:t>
              </a:r>
            </a:p>
          </p:txBody>
        </p:sp>
        <p:sp>
          <p:nvSpPr>
            <p:cNvPr id="39029" name="Text Box 117"/>
            <p:cNvSpPr txBox="1">
              <a:spLocks noChangeArrowheads="1"/>
            </p:cNvSpPr>
            <p:nvPr/>
          </p:nvSpPr>
          <p:spPr bwMode="auto">
            <a:xfrm>
              <a:off x="3888" y="432"/>
              <a:ext cx="2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39031" name="Text Box 119"/>
            <p:cNvSpPr txBox="1">
              <a:spLocks noChangeArrowheads="1"/>
            </p:cNvSpPr>
            <p:nvPr/>
          </p:nvSpPr>
          <p:spPr bwMode="auto">
            <a:xfrm>
              <a:off x="2400" y="1392"/>
              <a:ext cx="2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B</a:t>
              </a:r>
            </a:p>
          </p:txBody>
        </p:sp>
      </p:grpSp>
      <p:grpSp>
        <p:nvGrpSpPr>
          <p:cNvPr id="39035" name="Group 123"/>
          <p:cNvGrpSpPr>
            <a:grpSpLocks/>
          </p:cNvGrpSpPr>
          <p:nvPr/>
        </p:nvGrpSpPr>
        <p:grpSpPr bwMode="auto">
          <a:xfrm>
            <a:off x="4495800" y="4572000"/>
            <a:ext cx="3124200" cy="1762125"/>
            <a:chOff x="2832" y="2880"/>
            <a:chExt cx="1968" cy="1110"/>
          </a:xfrm>
        </p:grpSpPr>
        <p:sp>
          <p:nvSpPr>
            <p:cNvPr id="88" name="Rectangle 87"/>
            <p:cNvSpPr>
              <a:spLocks noChangeArrowheads="1"/>
            </p:cNvSpPr>
            <p:nvPr/>
          </p:nvSpPr>
          <p:spPr bwMode="auto">
            <a:xfrm>
              <a:off x="2832" y="2880"/>
              <a:ext cx="1968" cy="960"/>
            </a:xfrm>
            <a:prstGeom prst="rect">
              <a:avLst/>
            </a:prstGeom>
            <a:solidFill>
              <a:srgbClr val="FFFFCC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8955" name="Oval 59"/>
            <p:cNvSpPr>
              <a:spLocks noChangeArrowheads="1"/>
            </p:cNvSpPr>
            <p:nvPr/>
          </p:nvSpPr>
          <p:spPr bwMode="auto">
            <a:xfrm rot="10800000">
              <a:off x="3192" y="3144"/>
              <a:ext cx="72" cy="504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8956" name="Text Box 99"/>
            <p:cNvSpPr txBox="1">
              <a:spLocks noChangeArrowheads="1"/>
            </p:cNvSpPr>
            <p:nvPr/>
          </p:nvSpPr>
          <p:spPr bwMode="auto">
            <a:xfrm>
              <a:off x="3116" y="2916"/>
              <a:ext cx="24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</a:rPr>
                <a:t>L1</a:t>
              </a:r>
            </a:p>
          </p:txBody>
        </p:sp>
        <p:sp>
          <p:nvSpPr>
            <p:cNvPr id="38957" name="Line 108"/>
            <p:cNvSpPr>
              <a:spLocks noChangeShapeType="1"/>
            </p:cNvSpPr>
            <p:nvPr/>
          </p:nvSpPr>
          <p:spPr bwMode="auto">
            <a:xfrm>
              <a:off x="3360" y="3024"/>
              <a:ext cx="0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sm" len="med"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56" name="Straight Connector 55"/>
            <p:cNvCxnSpPr/>
            <p:nvPr/>
          </p:nvCxnSpPr>
          <p:spPr>
            <a:xfrm rot="16200000" flipH="1">
              <a:off x="3936" y="3312"/>
              <a:ext cx="240" cy="14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3984" y="3264"/>
              <a:ext cx="62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4128" y="3504"/>
              <a:ext cx="4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3936" y="3314"/>
              <a:ext cx="293" cy="1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3265" y="3241"/>
              <a:ext cx="801" cy="156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V="1">
              <a:off x="4058" y="3328"/>
              <a:ext cx="489" cy="65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2928" y="3408"/>
              <a:ext cx="1824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965" name="Text Box 99"/>
            <p:cNvSpPr txBox="1">
              <a:spLocks noChangeArrowheads="1"/>
            </p:cNvSpPr>
            <p:nvPr/>
          </p:nvSpPr>
          <p:spPr bwMode="auto">
            <a:xfrm>
              <a:off x="3504" y="3264"/>
              <a:ext cx="24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>
                  <a:latin typeface="Symbol" pitchFamily="18" charset="2"/>
                </a:rPr>
                <a:t>q</a:t>
              </a:r>
              <a:r>
                <a:rPr lang="en-US" sz="1200" baseline="-25000"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38966" name="Text Box 99"/>
            <p:cNvSpPr txBox="1">
              <a:spLocks noChangeArrowheads="1"/>
            </p:cNvSpPr>
            <p:nvPr/>
          </p:nvSpPr>
          <p:spPr bwMode="auto">
            <a:xfrm>
              <a:off x="4368" y="2995"/>
              <a:ext cx="24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>
                  <a:latin typeface="Symbol" pitchFamily="18" charset="2"/>
                </a:rPr>
                <a:t>q</a:t>
              </a:r>
              <a:r>
                <a:rPr lang="en-US" sz="1200" baseline="-25000">
                  <a:latin typeface="Times New Roman" pitchFamily="18" charset="0"/>
                </a:rPr>
                <a:t>in</a:t>
              </a:r>
            </a:p>
          </p:txBody>
        </p:sp>
        <p:sp>
          <p:nvSpPr>
            <p:cNvPr id="76" name="Arc 75"/>
            <p:cNvSpPr/>
            <p:nvPr/>
          </p:nvSpPr>
          <p:spPr>
            <a:xfrm rot="2698632">
              <a:off x="4207" y="3350"/>
              <a:ext cx="96" cy="96"/>
            </a:xfrm>
            <a:prstGeom prst="arc">
              <a:avLst>
                <a:gd name="adj1" fmla="val 16200000"/>
                <a:gd name="adj2" fmla="val 20032886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7" name="Arc 76"/>
            <p:cNvSpPr/>
            <p:nvPr/>
          </p:nvSpPr>
          <p:spPr>
            <a:xfrm rot="19929824" flipH="1">
              <a:off x="3713" y="3334"/>
              <a:ext cx="96" cy="96"/>
            </a:xfrm>
            <a:prstGeom prst="arc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rot="5400000" flipH="1" flipV="1">
              <a:off x="4278" y="3198"/>
              <a:ext cx="215" cy="156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970" name="Text Box 99"/>
            <p:cNvSpPr txBox="1">
              <a:spLocks noChangeArrowheads="1"/>
            </p:cNvSpPr>
            <p:nvPr/>
          </p:nvSpPr>
          <p:spPr bwMode="auto">
            <a:xfrm>
              <a:off x="4128" y="3522"/>
              <a:ext cx="432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</a:rPr>
                <a:t>Fiber</a:t>
              </a:r>
            </a:p>
          </p:txBody>
        </p:sp>
        <p:cxnSp>
          <p:nvCxnSpPr>
            <p:cNvPr id="91" name="Straight Arrow Connector 90"/>
            <p:cNvCxnSpPr/>
            <p:nvPr/>
          </p:nvCxnSpPr>
          <p:spPr>
            <a:xfrm>
              <a:off x="2909" y="3234"/>
              <a:ext cx="288" cy="1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032" name="Text Box 120"/>
            <p:cNvSpPr txBox="1">
              <a:spLocks noChangeArrowheads="1"/>
            </p:cNvSpPr>
            <p:nvPr/>
          </p:nvSpPr>
          <p:spPr bwMode="auto">
            <a:xfrm>
              <a:off x="3792" y="3798"/>
              <a:ext cx="2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A</a:t>
              </a:r>
            </a:p>
          </p:txBody>
        </p:sp>
      </p:grpSp>
      <p:sp>
        <p:nvSpPr>
          <p:cNvPr id="39033" name="Rectangle 28"/>
          <p:cNvSpPr>
            <a:spLocks noChangeArrowheads="1"/>
          </p:cNvSpPr>
          <p:nvPr/>
        </p:nvSpPr>
        <p:spPr bwMode="auto">
          <a:xfrm>
            <a:off x="76200" y="152400"/>
            <a:ext cx="83820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>
                <a:solidFill>
                  <a:schemeClr val="tx2"/>
                </a:solidFill>
                <a:latin typeface="Arial Black" pitchFamily="34" charset="0"/>
              </a:rPr>
              <a:t>R&amp;D: Fiber Transmission of ps Laser Pulses</a:t>
            </a:r>
            <a:endParaRPr lang="en-US" sz="2800">
              <a:solidFill>
                <a:schemeClr val="tx2"/>
              </a:solidFill>
              <a:latin typeface="Arial Black" pitchFamily="34" charset="0"/>
              <a:ea typeface="SimSun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28"/>
          <p:cNvSpPr>
            <a:spLocks noChangeArrowheads="1"/>
          </p:cNvSpPr>
          <p:nvPr/>
        </p:nvSpPr>
        <p:spPr bwMode="auto">
          <a:xfrm>
            <a:off x="76200" y="152400"/>
            <a:ext cx="83820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 dirty="0">
                <a:solidFill>
                  <a:schemeClr val="tx2"/>
                </a:solidFill>
                <a:latin typeface="Arial Black" pitchFamily="34" charset="0"/>
              </a:rPr>
              <a:t>Transmission of </a:t>
            </a:r>
            <a:r>
              <a:rPr lang="en-US" sz="2800" dirty="0" err="1">
                <a:solidFill>
                  <a:schemeClr val="tx2"/>
                </a:solidFill>
                <a:latin typeface="Arial Black" pitchFamily="34" charset="0"/>
              </a:rPr>
              <a:t>ps</a:t>
            </a:r>
            <a:r>
              <a:rPr lang="en-US" sz="2800" dirty="0">
                <a:solidFill>
                  <a:schemeClr val="tx2"/>
                </a:solidFill>
                <a:latin typeface="Arial Black" pitchFamily="34" charset="0"/>
              </a:rPr>
              <a:t> Laser Pulses through LMA Fiber</a:t>
            </a:r>
            <a:endParaRPr lang="en-US" sz="2800" dirty="0">
              <a:solidFill>
                <a:schemeClr val="tx2"/>
              </a:solidFill>
              <a:latin typeface="Arial Black" pitchFamily="34" charset="0"/>
              <a:ea typeface="SimSun" pitchFamily="2" charset="-122"/>
            </a:endParaRPr>
          </a:p>
        </p:txBody>
      </p:sp>
      <p:grpSp>
        <p:nvGrpSpPr>
          <p:cNvPr id="13" name="Group 110"/>
          <p:cNvGrpSpPr>
            <a:grpSpLocks/>
          </p:cNvGrpSpPr>
          <p:nvPr/>
        </p:nvGrpSpPr>
        <p:grpSpPr bwMode="auto">
          <a:xfrm>
            <a:off x="304800" y="3429000"/>
            <a:ext cx="4267200" cy="2924175"/>
            <a:chOff x="2976" y="480"/>
            <a:chExt cx="2688" cy="1842"/>
          </a:xfrm>
        </p:grpSpPr>
        <p:graphicFrame>
          <p:nvGraphicFramePr>
            <p:cNvPr id="4099" name="Object 4"/>
            <p:cNvGraphicFramePr>
              <a:graphicFrameLocks noChangeAspect="1"/>
            </p:cNvGraphicFramePr>
            <p:nvPr/>
          </p:nvGraphicFramePr>
          <p:xfrm>
            <a:off x="2976" y="528"/>
            <a:ext cx="2688" cy="17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00" name="Chart" r:id="rId3" imgW="9448920" imgH="6019890" progId="Excel.Sheet.8">
                    <p:embed/>
                  </p:oleObj>
                </mc:Choice>
                <mc:Fallback>
                  <p:oleObj name="Chart" r:id="rId3" imgW="9448920" imgH="6019890" progId="Excel.Sheet.8">
                    <p:embed/>
                    <p:pic>
                      <p:nvPicPr>
                        <p:cNvPr id="0" name="Picture 18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6" y="528"/>
                          <a:ext cx="2688" cy="179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111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24" y="877"/>
              <a:ext cx="565" cy="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2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00" y="1366"/>
              <a:ext cx="557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3" name="Text Box 7"/>
            <p:cNvSpPr txBox="1">
              <a:spLocks noChangeArrowheads="1"/>
            </p:cNvSpPr>
            <p:nvPr/>
          </p:nvSpPr>
          <p:spPr bwMode="auto">
            <a:xfrm>
              <a:off x="3360" y="1218"/>
              <a:ext cx="54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 u="sng">
                  <a:latin typeface="Times New Roman" pitchFamily="18" charset="0"/>
                </a:rPr>
                <a:t>Near-field</a:t>
              </a:r>
            </a:p>
          </p:txBody>
        </p:sp>
        <p:sp>
          <p:nvSpPr>
            <p:cNvPr id="4114" name="Line 8"/>
            <p:cNvSpPr>
              <a:spLocks noChangeShapeType="1"/>
            </p:cNvSpPr>
            <p:nvPr/>
          </p:nvSpPr>
          <p:spPr bwMode="auto">
            <a:xfrm flipH="1">
              <a:off x="4658" y="1405"/>
              <a:ext cx="44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5" name="Rectangle 108"/>
            <p:cNvSpPr>
              <a:spLocks noChangeArrowheads="1"/>
            </p:cNvSpPr>
            <p:nvPr/>
          </p:nvSpPr>
          <p:spPr bwMode="auto">
            <a:xfrm>
              <a:off x="3264" y="480"/>
              <a:ext cx="212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1" u="sng" dirty="0">
                  <a:solidFill>
                    <a:schemeClr val="tx2"/>
                  </a:solidFill>
                </a:rPr>
                <a:t>Beam profiles after fiber transmission</a:t>
              </a:r>
              <a:endParaRPr lang="en-US" sz="1400" b="1" u="sng" dirty="0">
                <a:solidFill>
                  <a:schemeClr val="tx2"/>
                </a:solidFill>
              </a:endParaRPr>
            </a:p>
          </p:txBody>
        </p:sp>
      </p:grpSp>
      <p:sp>
        <p:nvSpPr>
          <p:cNvPr id="101485" name="Rectangle 109"/>
          <p:cNvSpPr>
            <a:spLocks noChangeArrowheads="1"/>
          </p:cNvSpPr>
          <p:nvPr/>
        </p:nvSpPr>
        <p:spPr bwMode="auto">
          <a:xfrm>
            <a:off x="5715000" y="914400"/>
            <a:ext cx="2181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u="sng" dirty="0">
                <a:solidFill>
                  <a:schemeClr val="tx2"/>
                </a:solidFill>
              </a:rPr>
              <a:t>Pulse width broadening</a:t>
            </a:r>
            <a:endParaRPr lang="en-US" sz="1400" b="1" u="sng" dirty="0">
              <a:solidFill>
                <a:schemeClr val="tx2"/>
              </a:solidFill>
            </a:endParaRPr>
          </a:p>
        </p:txBody>
      </p:sp>
      <p:graphicFrame>
        <p:nvGraphicFramePr>
          <p:cNvPr id="4181" name="Object 5"/>
          <p:cNvGraphicFramePr>
            <a:graphicFrameLocks noChangeAspect="1"/>
          </p:cNvGraphicFramePr>
          <p:nvPr/>
        </p:nvGraphicFramePr>
        <p:xfrm>
          <a:off x="4724400" y="1295400"/>
          <a:ext cx="4124325" cy="260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" name="Chart" r:id="rId7" imgW="9705957" imgH="6210383" progId="Excel.Sheet.8">
                  <p:embed/>
                </p:oleObj>
              </mc:Choice>
              <mc:Fallback>
                <p:oleObj name="Chart" r:id="rId7" imgW="9705957" imgH="6210383" progId="Excel.Sheet.8">
                  <p:embed/>
                  <p:pic>
                    <p:nvPicPr>
                      <p:cNvPr id="0" name="Picture 1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295400"/>
                        <a:ext cx="4124325" cy="2609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82" name="Object 7"/>
          <p:cNvGraphicFramePr>
            <a:graphicFrameLocks noChangeAspect="1"/>
          </p:cNvGraphicFramePr>
          <p:nvPr/>
        </p:nvGraphicFramePr>
        <p:xfrm>
          <a:off x="4800600" y="3829050"/>
          <a:ext cx="4114800" cy="2671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" name="Chart" r:id="rId9" imgW="9525148" imgH="6200630" progId="Excel.Sheet.8">
                  <p:embed/>
                </p:oleObj>
              </mc:Choice>
              <mc:Fallback>
                <p:oleObj name="Chart" r:id="rId9" imgW="9525148" imgH="6200630" progId="Excel.Sheet.8">
                  <p:embed/>
                  <p:pic>
                    <p:nvPicPr>
                      <p:cNvPr id="0" name="Picture 1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3829050"/>
                        <a:ext cx="4114800" cy="2671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86" name="Rectangle 91"/>
          <p:cNvSpPr>
            <a:spLocks noChangeArrowheads="1"/>
          </p:cNvSpPr>
          <p:nvPr/>
        </p:nvSpPr>
        <p:spPr bwMode="auto">
          <a:xfrm>
            <a:off x="228600" y="1143000"/>
            <a:ext cx="3886200" cy="192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spcBef>
                <a:spcPct val="50000"/>
              </a:spcBef>
              <a:buClr>
                <a:srgbClr val="FF0000"/>
              </a:buClr>
              <a:buFontTx/>
              <a:buChar char="•"/>
            </a:pPr>
            <a:r>
              <a:rPr lang="en-GB" sz="1400" b="1" dirty="0">
                <a:solidFill>
                  <a:schemeClr val="folHlink"/>
                </a:solidFill>
              </a:rPr>
              <a:t>Over 85% of overall transmission efficiency through a 30 m fiber</a:t>
            </a:r>
            <a:r>
              <a:rPr lang="en-GB" sz="1400" b="1" dirty="0"/>
              <a:t> </a:t>
            </a:r>
            <a:endParaRPr lang="en-US" sz="1400" b="1" dirty="0">
              <a:solidFill>
                <a:srgbClr val="006600"/>
              </a:solidFill>
            </a:endParaRPr>
          </a:p>
          <a:p>
            <a:pPr marL="228600" indent="-228600">
              <a:spcBef>
                <a:spcPct val="50000"/>
              </a:spcBef>
              <a:buClr>
                <a:srgbClr val="FF0000"/>
              </a:buClr>
              <a:buFontTx/>
              <a:buChar char="•"/>
            </a:pPr>
            <a:r>
              <a:rPr lang="en-GB" sz="1400" b="1" dirty="0">
                <a:solidFill>
                  <a:schemeClr val="folHlink"/>
                </a:solidFill>
              </a:rPr>
              <a:t>Nearly diffraction-limited output beam</a:t>
            </a:r>
          </a:p>
          <a:p>
            <a:pPr marL="228600" indent="-228600">
              <a:spcBef>
                <a:spcPct val="50000"/>
              </a:spcBef>
              <a:buClr>
                <a:srgbClr val="FF0000"/>
              </a:buClr>
              <a:buFontTx/>
              <a:buChar char="•"/>
            </a:pPr>
            <a:r>
              <a:rPr lang="en-GB" sz="1400" b="1" dirty="0" smtClean="0">
                <a:solidFill>
                  <a:schemeClr val="folHlink"/>
                </a:solidFill>
              </a:rPr>
              <a:t>A </a:t>
            </a:r>
            <a:r>
              <a:rPr lang="en-GB" sz="1400" b="1" dirty="0">
                <a:solidFill>
                  <a:schemeClr val="folHlink"/>
                </a:solidFill>
              </a:rPr>
              <a:t>beam diameter of less than 400 µm at a working distance of 600 </a:t>
            </a:r>
            <a:r>
              <a:rPr lang="en-GB" sz="1400" b="1" dirty="0" smtClean="0">
                <a:solidFill>
                  <a:schemeClr val="folHlink"/>
                </a:solidFill>
              </a:rPr>
              <a:t>mm </a:t>
            </a:r>
          </a:p>
          <a:p>
            <a:pPr marL="228600" indent="-228600">
              <a:spcBef>
                <a:spcPct val="50000"/>
              </a:spcBef>
              <a:buClr>
                <a:srgbClr val="FF0000"/>
              </a:buClr>
              <a:buFontTx/>
              <a:buChar char="•"/>
            </a:pPr>
            <a:r>
              <a:rPr lang="en-GB" sz="1400" b="1" dirty="0" smtClean="0">
                <a:solidFill>
                  <a:schemeClr val="folHlink"/>
                </a:solidFill>
              </a:rPr>
              <a:t>At 3 KW transmitted (peak) power, pulse width broadens to 11.6 </a:t>
            </a:r>
            <a:r>
              <a:rPr lang="en-GB" sz="1400" b="1" dirty="0" err="1" smtClean="0">
                <a:solidFill>
                  <a:schemeClr val="folHlink"/>
                </a:solidFill>
              </a:rPr>
              <a:t>ps</a:t>
            </a:r>
            <a:r>
              <a:rPr lang="en-GB" sz="1400" b="1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485" grpId="0"/>
      <p:bldOleChart spid="4181" grpId="0"/>
      <p:bldOleChart spid="418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9"/>
          <p:cNvSpPr>
            <a:spLocks noChangeArrowheads="1"/>
          </p:cNvSpPr>
          <p:nvPr/>
        </p:nvSpPr>
        <p:spPr bwMode="auto">
          <a:xfrm>
            <a:off x="4332288" y="3810000"/>
            <a:ext cx="381000" cy="457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4" name="Line 10"/>
          <p:cNvSpPr>
            <a:spLocks noChangeShapeType="1"/>
          </p:cNvSpPr>
          <p:nvPr/>
        </p:nvSpPr>
        <p:spPr bwMode="auto">
          <a:xfrm flipH="1">
            <a:off x="4332288" y="3810000"/>
            <a:ext cx="3810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5" name="Rectangle 11"/>
          <p:cNvSpPr>
            <a:spLocks noChangeArrowheads="1"/>
          </p:cNvSpPr>
          <p:nvPr/>
        </p:nvSpPr>
        <p:spPr bwMode="auto">
          <a:xfrm rot="2554146">
            <a:off x="2884488" y="3733800"/>
            <a:ext cx="76200" cy="5334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6" name="Rectangle 12"/>
          <p:cNvSpPr>
            <a:spLocks noChangeArrowheads="1"/>
          </p:cNvSpPr>
          <p:nvPr/>
        </p:nvSpPr>
        <p:spPr bwMode="auto">
          <a:xfrm>
            <a:off x="2293938" y="4953000"/>
            <a:ext cx="1295400" cy="14478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7" name="Rectangle 13"/>
          <p:cNvSpPr>
            <a:spLocks noChangeArrowheads="1"/>
          </p:cNvSpPr>
          <p:nvPr/>
        </p:nvSpPr>
        <p:spPr bwMode="auto">
          <a:xfrm>
            <a:off x="2751138" y="4876800"/>
            <a:ext cx="381000" cy="1524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8" name="Rectangle 14"/>
          <p:cNvSpPr>
            <a:spLocks noChangeArrowheads="1"/>
          </p:cNvSpPr>
          <p:nvPr/>
        </p:nvSpPr>
        <p:spPr bwMode="auto">
          <a:xfrm>
            <a:off x="4332288" y="2133600"/>
            <a:ext cx="381000" cy="762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9" name="Oval 15"/>
          <p:cNvSpPr>
            <a:spLocks noChangeArrowheads="1"/>
          </p:cNvSpPr>
          <p:nvPr/>
        </p:nvSpPr>
        <p:spPr bwMode="auto">
          <a:xfrm>
            <a:off x="4360863" y="2847975"/>
            <a:ext cx="304800" cy="762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60" name="Line 16"/>
          <p:cNvSpPr>
            <a:spLocks noChangeShapeType="1"/>
          </p:cNvSpPr>
          <p:nvPr/>
        </p:nvSpPr>
        <p:spPr bwMode="auto">
          <a:xfrm flipV="1">
            <a:off x="4522788" y="533400"/>
            <a:ext cx="0" cy="21336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1" name="Oval 17"/>
          <p:cNvSpPr>
            <a:spLocks noChangeArrowheads="1"/>
          </p:cNvSpPr>
          <p:nvPr/>
        </p:nvSpPr>
        <p:spPr bwMode="auto">
          <a:xfrm>
            <a:off x="4522788" y="1371600"/>
            <a:ext cx="152400" cy="609600"/>
          </a:xfrm>
          <a:prstGeom prst="ellips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62" name="Rectangle 18"/>
          <p:cNvSpPr>
            <a:spLocks noChangeArrowheads="1"/>
          </p:cNvSpPr>
          <p:nvPr/>
        </p:nvSpPr>
        <p:spPr bwMode="auto">
          <a:xfrm>
            <a:off x="4322763" y="4572000"/>
            <a:ext cx="381000" cy="762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63" name="Line 19"/>
          <p:cNvSpPr>
            <a:spLocks noChangeShapeType="1"/>
          </p:cNvSpPr>
          <p:nvPr/>
        </p:nvSpPr>
        <p:spPr bwMode="auto">
          <a:xfrm>
            <a:off x="4522788" y="2743200"/>
            <a:ext cx="0" cy="18097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4" name="Line 20"/>
          <p:cNvSpPr>
            <a:spLocks noChangeShapeType="1"/>
          </p:cNvSpPr>
          <p:nvPr/>
        </p:nvSpPr>
        <p:spPr bwMode="auto">
          <a:xfrm flipH="1">
            <a:off x="2932113" y="4029075"/>
            <a:ext cx="16097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5" name="Line 21"/>
          <p:cNvSpPr>
            <a:spLocks noChangeShapeType="1"/>
          </p:cNvSpPr>
          <p:nvPr/>
        </p:nvSpPr>
        <p:spPr bwMode="auto">
          <a:xfrm>
            <a:off x="2951163" y="4038600"/>
            <a:ext cx="0" cy="1524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6" name="Oval 22"/>
          <p:cNvSpPr>
            <a:spLocks noChangeArrowheads="1"/>
          </p:cNvSpPr>
          <p:nvPr/>
        </p:nvSpPr>
        <p:spPr bwMode="auto">
          <a:xfrm>
            <a:off x="2789238" y="5562600"/>
            <a:ext cx="3048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67" name="Line 23"/>
          <p:cNvSpPr>
            <a:spLocks noChangeShapeType="1"/>
          </p:cNvSpPr>
          <p:nvPr/>
        </p:nvSpPr>
        <p:spPr bwMode="auto">
          <a:xfrm flipH="1" flipV="1">
            <a:off x="2884488" y="3733800"/>
            <a:ext cx="114300" cy="114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3568" name="Group 56"/>
          <p:cNvGrpSpPr>
            <a:grpSpLocks/>
          </p:cNvGrpSpPr>
          <p:nvPr/>
        </p:nvGrpSpPr>
        <p:grpSpPr bwMode="auto">
          <a:xfrm rot="654891">
            <a:off x="4941888" y="2286000"/>
            <a:ext cx="228600" cy="533400"/>
            <a:chOff x="2352" y="1872"/>
            <a:chExt cx="144" cy="336"/>
          </a:xfrm>
        </p:grpSpPr>
        <p:sp>
          <p:nvSpPr>
            <p:cNvPr id="23596" name="Rectangle 24"/>
            <p:cNvSpPr>
              <a:spLocks noChangeArrowheads="1"/>
            </p:cNvSpPr>
            <p:nvPr/>
          </p:nvSpPr>
          <p:spPr bwMode="auto">
            <a:xfrm>
              <a:off x="2352" y="1872"/>
              <a:ext cx="144" cy="24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597" name="AutoShape 25"/>
            <p:cNvSpPr>
              <a:spLocks noChangeArrowheads="1"/>
            </p:cNvSpPr>
            <p:nvPr/>
          </p:nvSpPr>
          <p:spPr bwMode="auto">
            <a:xfrm flipV="1">
              <a:off x="2352" y="2112"/>
              <a:ext cx="144" cy="96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569" name="Line 26"/>
          <p:cNvSpPr>
            <a:spLocks noChangeShapeType="1"/>
          </p:cNvSpPr>
          <p:nvPr/>
        </p:nvSpPr>
        <p:spPr bwMode="auto">
          <a:xfrm>
            <a:off x="4522788" y="4648200"/>
            <a:ext cx="0" cy="6096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0" name="Line 27"/>
          <p:cNvSpPr>
            <a:spLocks noChangeShapeType="1"/>
          </p:cNvSpPr>
          <p:nvPr/>
        </p:nvSpPr>
        <p:spPr bwMode="auto">
          <a:xfrm>
            <a:off x="4522788" y="5257800"/>
            <a:ext cx="2514600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1" name="Rectangle 28"/>
          <p:cNvSpPr>
            <a:spLocks noChangeArrowheads="1"/>
          </p:cNvSpPr>
          <p:nvPr/>
        </p:nvSpPr>
        <p:spPr bwMode="auto">
          <a:xfrm>
            <a:off x="5399088" y="5072063"/>
            <a:ext cx="457200" cy="3810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72" name="Rectangle 29"/>
          <p:cNvSpPr>
            <a:spLocks noChangeArrowheads="1"/>
          </p:cNvSpPr>
          <p:nvPr/>
        </p:nvSpPr>
        <p:spPr bwMode="auto">
          <a:xfrm>
            <a:off x="6465888" y="4800600"/>
            <a:ext cx="9906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73" name="Line 30"/>
          <p:cNvSpPr>
            <a:spLocks noChangeShapeType="1"/>
          </p:cNvSpPr>
          <p:nvPr/>
        </p:nvSpPr>
        <p:spPr bwMode="auto">
          <a:xfrm>
            <a:off x="2884488" y="3733800"/>
            <a:ext cx="3886200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4" name="Line 31"/>
          <p:cNvSpPr>
            <a:spLocks noChangeShapeType="1"/>
          </p:cNvSpPr>
          <p:nvPr/>
        </p:nvSpPr>
        <p:spPr bwMode="auto">
          <a:xfrm>
            <a:off x="6759575" y="3733800"/>
            <a:ext cx="0" cy="10668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5" name="Line 32"/>
          <p:cNvSpPr>
            <a:spLocks noChangeShapeType="1"/>
          </p:cNvSpPr>
          <p:nvPr/>
        </p:nvSpPr>
        <p:spPr bwMode="auto">
          <a:xfrm>
            <a:off x="5181600" y="2514600"/>
            <a:ext cx="1981200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6" name="Line 33"/>
          <p:cNvSpPr>
            <a:spLocks noChangeShapeType="1"/>
          </p:cNvSpPr>
          <p:nvPr/>
        </p:nvSpPr>
        <p:spPr bwMode="auto">
          <a:xfrm flipH="1">
            <a:off x="7162800" y="2514600"/>
            <a:ext cx="0" cy="22860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7" name="Text Box 34"/>
          <p:cNvSpPr txBox="1">
            <a:spLocks noChangeArrowheads="1"/>
          </p:cNvSpPr>
          <p:nvPr/>
        </p:nvSpPr>
        <p:spPr bwMode="auto">
          <a:xfrm>
            <a:off x="6618288" y="57150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latin typeface="Times New Roman" pitchFamily="18" charset="0"/>
                <a:cs typeface="Times New Roman" pitchFamily="18" charset="0"/>
              </a:rPr>
              <a:t>PC</a:t>
            </a:r>
          </a:p>
        </p:txBody>
      </p:sp>
      <p:sp>
        <p:nvSpPr>
          <p:cNvPr id="23578" name="Text Box 35"/>
          <p:cNvSpPr txBox="1">
            <a:spLocks noChangeArrowheads="1"/>
          </p:cNvSpPr>
          <p:nvPr/>
        </p:nvSpPr>
        <p:spPr bwMode="auto">
          <a:xfrm>
            <a:off x="5170488" y="5486400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latin typeface="Times New Roman" pitchFamily="18" charset="0"/>
                <a:cs typeface="Times New Roman" pitchFamily="18" charset="0"/>
              </a:rPr>
              <a:t>USB Juno</a:t>
            </a:r>
          </a:p>
        </p:txBody>
      </p:sp>
      <p:sp>
        <p:nvSpPr>
          <p:cNvPr id="23579" name="Text Box 36"/>
          <p:cNvSpPr txBox="1">
            <a:spLocks noChangeArrowheads="1"/>
          </p:cNvSpPr>
          <p:nvPr/>
        </p:nvSpPr>
        <p:spPr bwMode="auto">
          <a:xfrm>
            <a:off x="4484688" y="4451350"/>
            <a:ext cx="1066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latin typeface="Times New Roman" pitchFamily="18" charset="0"/>
                <a:cs typeface="Times New Roman" pitchFamily="18" charset="0"/>
              </a:rPr>
              <a:t>Power meter</a:t>
            </a:r>
          </a:p>
        </p:txBody>
      </p:sp>
      <p:sp>
        <p:nvSpPr>
          <p:cNvPr id="23580" name="Text Box 37"/>
          <p:cNvSpPr txBox="1">
            <a:spLocks noChangeArrowheads="1"/>
          </p:cNvSpPr>
          <p:nvPr/>
        </p:nvSpPr>
        <p:spPr bwMode="auto">
          <a:xfrm>
            <a:off x="1589088" y="3505200"/>
            <a:ext cx="1066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latin typeface="Times New Roman" pitchFamily="18" charset="0"/>
                <a:cs typeface="Times New Roman" pitchFamily="18" charset="0"/>
              </a:rPr>
              <a:t>Picomotor Actuator</a:t>
            </a:r>
          </a:p>
        </p:txBody>
      </p:sp>
      <p:sp>
        <p:nvSpPr>
          <p:cNvPr id="23581" name="Line 38"/>
          <p:cNvSpPr>
            <a:spLocks noChangeShapeType="1"/>
          </p:cNvSpPr>
          <p:nvPr/>
        </p:nvSpPr>
        <p:spPr bwMode="auto">
          <a:xfrm>
            <a:off x="2503488" y="3767138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82" name="Text Box 39"/>
          <p:cNvSpPr txBox="1">
            <a:spLocks noChangeArrowheads="1"/>
          </p:cNvSpPr>
          <p:nvPr/>
        </p:nvSpPr>
        <p:spPr bwMode="auto">
          <a:xfrm>
            <a:off x="5334000" y="259080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latin typeface="Times New Roman" pitchFamily="18" charset="0"/>
                <a:cs typeface="Times New Roman" pitchFamily="18" charset="0"/>
              </a:rPr>
              <a:t>Camera</a:t>
            </a:r>
          </a:p>
        </p:txBody>
      </p:sp>
      <p:sp>
        <p:nvSpPr>
          <p:cNvPr id="23583" name="Text Box 40"/>
          <p:cNvSpPr txBox="1">
            <a:spLocks noChangeArrowheads="1"/>
          </p:cNvSpPr>
          <p:nvPr/>
        </p:nvSpPr>
        <p:spPr bwMode="auto">
          <a:xfrm>
            <a:off x="4408488" y="533400"/>
            <a:ext cx="1066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latin typeface="Times New Roman" pitchFamily="18" charset="0"/>
                <a:cs typeface="Times New Roman" pitchFamily="18" charset="0"/>
              </a:rPr>
              <a:t>Optical Fiber</a:t>
            </a:r>
          </a:p>
        </p:txBody>
      </p:sp>
      <p:sp>
        <p:nvSpPr>
          <p:cNvPr id="23584" name="Text Box 41"/>
          <p:cNvSpPr txBox="1">
            <a:spLocks noChangeArrowheads="1"/>
          </p:cNvSpPr>
          <p:nvPr/>
        </p:nvSpPr>
        <p:spPr bwMode="auto">
          <a:xfrm>
            <a:off x="2427288" y="5867400"/>
            <a:ext cx="1066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latin typeface="Times New Roman" pitchFamily="18" charset="0"/>
                <a:cs typeface="Times New Roman" pitchFamily="18" charset="0"/>
              </a:rPr>
              <a:t>Vacuum Chamber</a:t>
            </a:r>
          </a:p>
        </p:txBody>
      </p:sp>
      <p:sp>
        <p:nvSpPr>
          <p:cNvPr id="23585" name="Oval 42"/>
          <p:cNvSpPr>
            <a:spLocks noChangeArrowheads="1"/>
          </p:cNvSpPr>
          <p:nvPr/>
        </p:nvSpPr>
        <p:spPr bwMode="auto">
          <a:xfrm flipH="1">
            <a:off x="3494088" y="3762375"/>
            <a:ext cx="76200" cy="5334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86" name="Text Box 44"/>
          <p:cNvSpPr txBox="1">
            <a:spLocks noChangeArrowheads="1"/>
          </p:cNvSpPr>
          <p:nvPr/>
        </p:nvSpPr>
        <p:spPr bwMode="auto">
          <a:xfrm>
            <a:off x="4757738" y="38862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latin typeface="Times New Roman" pitchFamily="18" charset="0"/>
                <a:cs typeface="Times New Roman" pitchFamily="18" charset="0"/>
              </a:rPr>
              <a:t>PBS</a:t>
            </a:r>
          </a:p>
        </p:txBody>
      </p:sp>
      <p:sp>
        <p:nvSpPr>
          <p:cNvPr id="23587" name="Line 45"/>
          <p:cNvSpPr>
            <a:spLocks noChangeShapeType="1"/>
          </p:cNvSpPr>
          <p:nvPr/>
        </p:nvSpPr>
        <p:spPr bwMode="auto">
          <a:xfrm flipH="1">
            <a:off x="4713288" y="4038600"/>
            <a:ext cx="2397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88" name="Line 46"/>
          <p:cNvSpPr>
            <a:spLocks noChangeShapeType="1"/>
          </p:cNvSpPr>
          <p:nvPr/>
        </p:nvSpPr>
        <p:spPr bwMode="auto">
          <a:xfrm flipH="1">
            <a:off x="4724400" y="22098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89" name="Text Box 47"/>
          <p:cNvSpPr txBox="1">
            <a:spLocks noChangeArrowheads="1"/>
          </p:cNvSpPr>
          <p:nvPr/>
        </p:nvSpPr>
        <p:spPr bwMode="auto">
          <a:xfrm>
            <a:off x="5334000" y="1981200"/>
            <a:ext cx="76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latin typeface="Times New Roman" pitchFamily="18" charset="0"/>
                <a:cs typeface="Times New Roman" pitchFamily="18" charset="0"/>
              </a:rPr>
              <a:t>Fiber probe</a:t>
            </a:r>
          </a:p>
        </p:txBody>
      </p:sp>
      <p:sp>
        <p:nvSpPr>
          <p:cNvPr id="23590" name="Line 48"/>
          <p:cNvSpPr>
            <a:spLocks noChangeShapeType="1"/>
          </p:cNvSpPr>
          <p:nvPr/>
        </p:nvSpPr>
        <p:spPr bwMode="auto">
          <a:xfrm flipH="1">
            <a:off x="5105400" y="2743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91" name="Text Box 57"/>
          <p:cNvSpPr txBox="1">
            <a:spLocks noChangeArrowheads="1"/>
          </p:cNvSpPr>
          <p:nvPr/>
        </p:nvSpPr>
        <p:spPr bwMode="auto">
          <a:xfrm>
            <a:off x="3798888" y="571500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400" baseline="3000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 beam</a:t>
            </a:r>
          </a:p>
        </p:txBody>
      </p:sp>
      <p:sp>
        <p:nvSpPr>
          <p:cNvPr id="23592" name="Line 58"/>
          <p:cNvSpPr>
            <a:spLocks noChangeShapeType="1"/>
          </p:cNvSpPr>
          <p:nvPr/>
        </p:nvSpPr>
        <p:spPr bwMode="auto">
          <a:xfrm flipH="1" flipV="1">
            <a:off x="3113088" y="5638800"/>
            <a:ext cx="762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3594" name="Picture 7" descr="Probe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5000" y="609600"/>
            <a:ext cx="2179638" cy="2895600"/>
          </a:xfrm>
        </p:spPr>
      </p:pic>
      <p:sp>
        <p:nvSpPr>
          <p:cNvPr id="23595" name="Text Box 47"/>
          <p:cNvSpPr txBox="1">
            <a:spLocks noChangeArrowheads="1"/>
          </p:cNvSpPr>
          <p:nvPr/>
        </p:nvSpPr>
        <p:spPr bwMode="auto">
          <a:xfrm>
            <a:off x="1916113" y="619125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A</a:t>
            </a:r>
          </a:p>
        </p:txBody>
      </p:sp>
      <p:sp>
        <p:nvSpPr>
          <p:cNvPr id="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3213" y="152400"/>
            <a:ext cx="8231187" cy="369888"/>
          </a:xfrm>
        </p:spPr>
        <p:txBody>
          <a:bodyPr lIns="0" tIns="0" rIns="0" bIns="0" anchor="ctr"/>
          <a:lstStyle/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dirty="0" smtClean="0">
                <a:solidFill>
                  <a:schemeClr val="tx2"/>
                </a:solidFill>
              </a:rPr>
              <a:t>Setup Installed at SNS MEBT</a:t>
            </a:r>
          </a:p>
        </p:txBody>
      </p:sp>
    </p:spTree>
    <p:extLst>
      <p:ext uri="{BB962C8B-B14F-4D97-AF65-F5344CB8AC3E}">
        <p14:creationId xmlns:p14="http://schemas.microsoft.com/office/powerpoint/2010/main" val="147840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848396" y="2133600"/>
          <a:ext cx="7228804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3213" y="334292"/>
            <a:ext cx="8231187" cy="732508"/>
          </a:xfrm>
        </p:spPr>
        <p:txBody>
          <a:bodyPr lIns="0" tIns="0" rIns="0" bIns="0" anchor="ctr"/>
          <a:lstStyle/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dirty="0" smtClean="0">
                <a:solidFill>
                  <a:schemeClr val="tx2"/>
                </a:solidFill>
              </a:rPr>
              <a:t>Measurement Results – Frequency Offset Mode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143000"/>
            <a:ext cx="701040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Instantaneous measurement</a:t>
            </a:r>
          </a:p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H- beam RF frequency: 402.5 MHz</a:t>
            </a:r>
          </a:p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Laser repetition rate: 80.501 MHz</a:t>
            </a:r>
          </a:p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Measured waveform is a magnified (in time domain) picture of the H- beam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microbunch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. The magnification factor is f</a:t>
            </a:r>
            <a:r>
              <a:rPr lang="en-US" baseline="-25000" dirty="0" smtClean="0">
                <a:solidFill>
                  <a:schemeClr val="accent3">
                    <a:lumMod val="50000"/>
                  </a:schemeClr>
                </a:solidFill>
              </a:rPr>
              <a:t>0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/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Symbol Tiger Expert" pitchFamily="18" charset="2"/>
              </a:rPr>
              <a:t>D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f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 ~ 80,500.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981996" y="5029200"/>
            <a:ext cx="1905000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15396" y="4702628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2.5 ns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505996" y="4267200"/>
            <a:ext cx="381000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963196" y="4267200"/>
            <a:ext cx="381000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963196" y="3886200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~125 </a:t>
            </a:r>
            <a:r>
              <a:rPr lang="en-US" sz="1600" dirty="0" err="1" smtClean="0">
                <a:solidFill>
                  <a:srgbClr val="FF0000"/>
                </a:solidFill>
              </a:rPr>
              <a:t>ps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1" name="Rectangle 66"/>
          <p:cNvSpPr>
            <a:spLocks noChangeArrowheads="1"/>
          </p:cNvSpPr>
          <p:nvPr/>
        </p:nvSpPr>
        <p:spPr bwMode="auto">
          <a:xfrm>
            <a:off x="5344196" y="6114568"/>
            <a:ext cx="3782576" cy="2862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1400" u="sng" dirty="0" smtClean="0">
                <a:solidFill>
                  <a:srgbClr val="0033CC"/>
                </a:solidFill>
              </a:rPr>
              <a:t>Huang et al., </a:t>
            </a:r>
            <a:r>
              <a:rPr lang="en-US" sz="1400" i="1" u="sng" dirty="0" smtClean="0">
                <a:solidFill>
                  <a:srgbClr val="0033CC"/>
                </a:solidFill>
              </a:rPr>
              <a:t>Appl. Opt</a:t>
            </a:r>
            <a:r>
              <a:rPr lang="en-US" sz="1400" u="sng" dirty="0" smtClean="0">
                <a:solidFill>
                  <a:srgbClr val="0033CC"/>
                </a:solidFill>
              </a:rPr>
              <a:t>. </a:t>
            </a:r>
            <a:r>
              <a:rPr lang="en-US" sz="1400" b="1" u="sng" dirty="0" smtClean="0">
                <a:solidFill>
                  <a:srgbClr val="0033CC"/>
                </a:solidFill>
              </a:rPr>
              <a:t>52</a:t>
            </a:r>
            <a:r>
              <a:rPr lang="en-US" sz="1400" u="sng" dirty="0" smtClean="0">
                <a:solidFill>
                  <a:srgbClr val="0033CC"/>
                </a:solidFill>
              </a:rPr>
              <a:t> (2013) 4462-4467</a:t>
            </a:r>
            <a:endParaRPr lang="en-US" sz="1400" u="sng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sset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47" end="6438.6064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24000" y="1314450"/>
            <a:ext cx="6324600" cy="4743450"/>
          </a:xfrm>
          <a:prstGeom prst="rect">
            <a:avLst/>
          </a:prstGeom>
        </p:spPr>
      </p:pic>
      <p:sp>
        <p:nvSpPr>
          <p:cNvPr id="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3213" y="457200"/>
            <a:ext cx="8231187" cy="366254"/>
          </a:xfrm>
        </p:spPr>
        <p:txBody>
          <a:bodyPr lIns="0" tIns="0" rIns="0" bIns="0" anchor="ctr"/>
          <a:lstStyle/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dirty="0" smtClean="0">
                <a:solidFill>
                  <a:schemeClr val="tx2"/>
                </a:solidFill>
              </a:rPr>
              <a:t>Measurement Results – Phase Scan Mode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990600"/>
            <a:ext cx="7010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Measurement time depends on H- beam frequency: 20 seconds for 60 Hz beam and 5 minutes for 1 Hz beam.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930400"/>
            <a:ext cx="65532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42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485875"/>
              </p:ext>
            </p:extLst>
          </p:nvPr>
        </p:nvGraphicFramePr>
        <p:xfrm>
          <a:off x="457200" y="990600"/>
          <a:ext cx="8229600" cy="5259688"/>
        </p:xfrm>
        <a:graphic>
          <a:graphicData uri="http://schemas.openxmlformats.org/drawingml/2006/table">
            <a:tbl>
              <a:tblPr/>
              <a:tblGrid>
                <a:gridCol w="1752600"/>
                <a:gridCol w="2743200"/>
                <a:gridCol w="3733800"/>
              </a:tblGrid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Item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Findings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Solution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11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Laser Transport Line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Drift and vibration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Beam stabilization using active feedback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Optical fiber based transport line (for low power)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781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宋体" pitchFamily="2" charset="-122"/>
                        </a:rPr>
                        <a:t>Laser fluence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Over focusing of laser beam caused vacuum window breakdown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Avoid beam collimation optics close to measurement station. Ensure laser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fluence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 below 1 J/cm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2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. 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763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Influence on beam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Electron collection magnets can cause tiny beam deflection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Correction magnet installed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Orbit correction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803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Radiation hardness of laser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Laser driver (&gt; 6 m from beam line) damaged in 1-2 days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Unclear about laser head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Laser should be located outside the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beamline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 for hadron machine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650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宋体" pitchFamily="2" charset="-122"/>
                        </a:rPr>
                        <a:t>Image sensors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宋体" pitchFamily="2" charset="-122"/>
                        </a:rPr>
                        <a:t>Gigabit Ethernet cameras  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(&gt; 1.5 m from beamline)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Have to replace every 1-2 years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宋体" pitchFamily="2" charset="-122"/>
                        </a:rPr>
                        <a:t>Motion control 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Stepper motor (~ 30 cm from beam line); </a:t>
                      </a: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宋体" pitchFamily="2" charset="-122"/>
                        </a:rPr>
                        <a:t>Picomotor actuators (1.5 m from beamline)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Stepper motors are very robust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Open-loop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picomotors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 have to be used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2"/>
          <p:cNvSpPr txBox="1">
            <a:spLocks/>
          </p:cNvSpPr>
          <p:nvPr/>
        </p:nvSpPr>
        <p:spPr bwMode="auto">
          <a:xfrm>
            <a:off x="111125" y="177800"/>
            <a:ext cx="82296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altLang="zh-CN" sz="3000">
                <a:solidFill>
                  <a:srgbClr val="006C3A"/>
                </a:solidFill>
                <a:latin typeface="Arial Black" pitchFamily="34" charset="0"/>
                <a:ea typeface="宋体" pitchFamily="2" charset="-122"/>
              </a:rPr>
              <a:t>Commissioning Experience</a:t>
            </a:r>
            <a:endParaRPr lang="en-US" sz="3000">
              <a:solidFill>
                <a:srgbClr val="006C3A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19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74330"/>
            <a:ext cx="8229600" cy="487954"/>
          </a:xfrm>
        </p:spPr>
        <p:txBody>
          <a:bodyPr anchor="ctr"/>
          <a:lstStyle/>
          <a:p>
            <a:pPr algn="ctr" eaLnBrk="1" hangingPunct="1"/>
            <a:r>
              <a:rPr lang="en-US" dirty="0" smtClean="0"/>
              <a:t>SUMMARY	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2600" y="1270000"/>
            <a:ext cx="7975600" cy="4518160"/>
          </a:xfrm>
        </p:spPr>
        <p:txBody>
          <a:bodyPr/>
          <a:lstStyle/>
          <a:p>
            <a:pPr eaLnBrk="1" hangingPunct="1">
              <a:spcAft>
                <a:spcPts val="600"/>
              </a:spcAft>
              <a:buClr>
                <a:srgbClr val="FF0000"/>
              </a:buClr>
            </a:pPr>
            <a:r>
              <a:rPr lang="en-US" altLang="zh-CN" sz="2400" b="0" dirty="0" smtClean="0">
                <a:solidFill>
                  <a:schemeClr val="tx2"/>
                </a:solidFill>
                <a:ea typeface="SimSun" pitchFamily="2" charset="-122"/>
              </a:rPr>
              <a:t>World-first demonstration of simultaneous H- beam profile scan using a single laser source. The system has been brought to operation level – a single push-button initiates profile scan at </a:t>
            </a:r>
            <a:r>
              <a:rPr lang="en-US" sz="2400" b="0" dirty="0" smtClean="0">
                <a:solidFill>
                  <a:schemeClr val="tx2"/>
                </a:solidFill>
                <a:ea typeface="SimSun" pitchFamily="2" charset="-122"/>
              </a:rPr>
              <a:t>9 locations of SCL (corresponding to energy levels of 200 </a:t>
            </a:r>
            <a:r>
              <a:rPr lang="en-US" sz="2400" b="0" dirty="0" err="1" smtClean="0">
                <a:solidFill>
                  <a:schemeClr val="tx2"/>
                </a:solidFill>
                <a:ea typeface="SimSun" pitchFamily="2" charset="-122"/>
              </a:rPr>
              <a:t>MeV</a:t>
            </a:r>
            <a:r>
              <a:rPr lang="en-US" sz="2400" b="0" dirty="0" smtClean="0">
                <a:solidFill>
                  <a:schemeClr val="tx2"/>
                </a:solidFill>
                <a:ea typeface="SimSun" pitchFamily="2" charset="-122"/>
              </a:rPr>
              <a:t> -1 </a:t>
            </a:r>
            <a:r>
              <a:rPr lang="en-US" sz="2400" b="0" dirty="0" err="1" smtClean="0">
                <a:solidFill>
                  <a:schemeClr val="tx2"/>
                </a:solidFill>
                <a:ea typeface="SimSun" pitchFamily="2" charset="-122"/>
              </a:rPr>
              <a:t>GeV</a:t>
            </a:r>
            <a:r>
              <a:rPr lang="en-US" sz="2400" b="0" dirty="0" smtClean="0">
                <a:solidFill>
                  <a:schemeClr val="tx2"/>
                </a:solidFill>
                <a:ea typeface="SimSun" pitchFamily="2" charset="-122"/>
              </a:rPr>
              <a:t>)</a:t>
            </a:r>
            <a:r>
              <a:rPr lang="en-US" altLang="zh-CN" sz="2400" b="0" dirty="0" smtClean="0">
                <a:solidFill>
                  <a:schemeClr val="tx2"/>
                </a:solidFill>
                <a:ea typeface="SimSun" pitchFamily="2" charset="-122"/>
              </a:rPr>
              <a:t>.</a:t>
            </a:r>
            <a:endParaRPr lang="en-US" altLang="zh-CN" sz="2400" b="0" dirty="0" smtClean="0">
              <a:solidFill>
                <a:schemeClr val="tx2"/>
              </a:solidFill>
            </a:endParaRPr>
          </a:p>
          <a:p>
            <a:pPr eaLnBrk="1" hangingPunct="1">
              <a:spcAft>
                <a:spcPts val="600"/>
              </a:spcAft>
              <a:buClr>
                <a:srgbClr val="FF0000"/>
              </a:buClr>
            </a:pPr>
            <a:r>
              <a:rPr lang="en-US" altLang="zh-CN" sz="2400" b="0" dirty="0" smtClean="0">
                <a:solidFill>
                  <a:schemeClr val="tx2"/>
                </a:solidFill>
                <a:ea typeface="SimSun" pitchFamily="2" charset="-122"/>
              </a:rPr>
              <a:t>Laser emittance scanner has been commissioned at SNS HEBT.</a:t>
            </a:r>
          </a:p>
          <a:p>
            <a:pPr eaLnBrk="1" hangingPunct="1">
              <a:spcAft>
                <a:spcPts val="600"/>
              </a:spcAft>
              <a:buClr>
                <a:srgbClr val="FF0000"/>
              </a:buClr>
            </a:pPr>
            <a:r>
              <a:rPr lang="en-US" altLang="zh-CN" sz="2400" b="0" dirty="0" smtClean="0">
                <a:solidFill>
                  <a:schemeClr val="tx2"/>
                </a:solidFill>
                <a:ea typeface="SimSun" pitchFamily="2" charset="-122"/>
              </a:rPr>
              <a:t>Longitudinal </a:t>
            </a:r>
            <a:r>
              <a:rPr lang="en-US" altLang="zh-CN" sz="2400" b="0" dirty="0">
                <a:solidFill>
                  <a:schemeClr val="tx2"/>
                </a:solidFill>
                <a:ea typeface="SimSun" pitchFamily="2" charset="-122"/>
              </a:rPr>
              <a:t>profile measurement </a:t>
            </a:r>
            <a:r>
              <a:rPr lang="en-US" altLang="zh-CN" sz="2400" b="0" dirty="0" smtClean="0">
                <a:solidFill>
                  <a:schemeClr val="tx2"/>
                </a:solidFill>
                <a:ea typeface="SimSun" pitchFamily="2" charset="-122"/>
              </a:rPr>
              <a:t>system has been developed using optical fiber transmission of picosecond laser pulses.</a:t>
            </a:r>
          </a:p>
          <a:p>
            <a:pPr eaLnBrk="1" hangingPunct="1">
              <a:spcAft>
                <a:spcPts val="600"/>
              </a:spcAft>
              <a:buClr>
                <a:srgbClr val="FF0000"/>
              </a:buClr>
            </a:pPr>
            <a:r>
              <a:rPr lang="en-US" sz="2400" b="0" dirty="0" smtClean="0">
                <a:solidFill>
                  <a:schemeClr val="tx2"/>
                </a:solidFill>
                <a:ea typeface="SimSun" pitchFamily="2" charset="-122"/>
              </a:rPr>
              <a:t>Laser </a:t>
            </a:r>
            <a:r>
              <a:rPr lang="en-US" sz="2400" b="0" dirty="0">
                <a:solidFill>
                  <a:schemeClr val="tx2"/>
                </a:solidFill>
                <a:ea typeface="SimSun" pitchFamily="2" charset="-122"/>
              </a:rPr>
              <a:t>based beam diagnostics at accelerator facilities is reliable and realistic and </a:t>
            </a:r>
            <a:r>
              <a:rPr lang="en-US" altLang="zh-CN" sz="2400" b="0" dirty="0">
                <a:solidFill>
                  <a:schemeClr val="tx2"/>
                </a:solidFill>
                <a:ea typeface="SimSun" pitchFamily="2" charset="-122"/>
              </a:rPr>
              <a:t>provides a useful tool for beam tuning and physics </a:t>
            </a:r>
            <a:r>
              <a:rPr lang="en-US" altLang="zh-CN" sz="2400" b="0" dirty="0" smtClean="0">
                <a:solidFill>
                  <a:schemeClr val="tx2"/>
                </a:solidFill>
                <a:ea typeface="SimSun" pitchFamily="2" charset="-122"/>
              </a:rPr>
              <a:t>study.</a:t>
            </a:r>
            <a:endParaRPr lang="en-US" sz="2400" b="0" dirty="0">
              <a:solidFill>
                <a:schemeClr val="tx2"/>
              </a:solidFill>
              <a:ea typeface="SimSun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74625"/>
            <a:ext cx="7696200" cy="825500"/>
          </a:xfrm>
          <a:noFill/>
        </p:spPr>
        <p:txBody>
          <a:bodyPr anchor="ctr"/>
          <a:lstStyle/>
          <a:p>
            <a:pPr eaLnBrk="1" hangingPunct="1"/>
            <a:r>
              <a:rPr lang="en-US" sz="2800" smtClean="0"/>
              <a:t>Laser Based Beam </a:t>
            </a:r>
            <a:r>
              <a:rPr lang="en-US" altLang="zh-CN" sz="2800" smtClean="0">
                <a:ea typeface="SimSun" pitchFamily="2" charset="-122"/>
              </a:rPr>
              <a:t>Instrumentation</a:t>
            </a:r>
            <a:r>
              <a:rPr lang="en-US" sz="2800" smtClean="0"/>
              <a:t> at the SNS Accelerator Complex</a:t>
            </a:r>
          </a:p>
        </p:txBody>
      </p:sp>
      <p:grpSp>
        <p:nvGrpSpPr>
          <p:cNvPr id="9325" name="Group 109"/>
          <p:cNvGrpSpPr>
            <a:grpSpLocks/>
          </p:cNvGrpSpPr>
          <p:nvPr/>
        </p:nvGrpSpPr>
        <p:grpSpPr bwMode="auto">
          <a:xfrm>
            <a:off x="152400" y="1676400"/>
            <a:ext cx="8872538" cy="4114800"/>
            <a:chOff x="96" y="1056"/>
            <a:chExt cx="5589" cy="2592"/>
          </a:xfrm>
        </p:grpSpPr>
        <p:sp>
          <p:nvSpPr>
            <p:cNvPr id="9218" name="Rectangle 2"/>
            <p:cNvSpPr>
              <a:spLocks noChangeArrowheads="1"/>
            </p:cNvSpPr>
            <p:nvPr/>
          </p:nvSpPr>
          <p:spPr bwMode="auto">
            <a:xfrm>
              <a:off x="528" y="1300"/>
              <a:ext cx="128" cy="243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9220" name="Rectangle 5"/>
            <p:cNvSpPr>
              <a:spLocks noChangeArrowheads="1"/>
            </p:cNvSpPr>
            <p:nvPr/>
          </p:nvSpPr>
          <p:spPr bwMode="auto">
            <a:xfrm>
              <a:off x="96" y="2256"/>
              <a:ext cx="459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sz="1200" b="1"/>
                <a:t>Ion Source</a:t>
              </a:r>
            </a:p>
          </p:txBody>
        </p:sp>
        <p:pic>
          <p:nvPicPr>
            <p:cNvPr id="9221" name="Picture 8" descr="ring detaile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75" y="1175"/>
              <a:ext cx="2610" cy="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2" name="Text Box 9"/>
            <p:cNvSpPr txBox="1">
              <a:spLocks noChangeArrowheads="1"/>
            </p:cNvSpPr>
            <p:nvPr/>
          </p:nvSpPr>
          <p:spPr bwMode="auto">
            <a:xfrm>
              <a:off x="4088" y="2508"/>
              <a:ext cx="87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/>
                <a:t>Liquid Hg Target</a:t>
              </a:r>
            </a:p>
          </p:txBody>
        </p:sp>
        <p:sp>
          <p:nvSpPr>
            <p:cNvPr id="9223" name="Line 10"/>
            <p:cNvSpPr>
              <a:spLocks noChangeShapeType="1"/>
            </p:cNvSpPr>
            <p:nvPr/>
          </p:nvSpPr>
          <p:spPr bwMode="auto">
            <a:xfrm>
              <a:off x="262" y="2692"/>
              <a:ext cx="3004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3963" name="Rectangle 11"/>
            <p:cNvSpPr>
              <a:spLocks noChangeArrowheads="1"/>
            </p:cNvSpPr>
            <p:nvPr/>
          </p:nvSpPr>
          <p:spPr bwMode="auto">
            <a:xfrm>
              <a:off x="204" y="2595"/>
              <a:ext cx="126" cy="177"/>
            </a:xfrm>
            <a:prstGeom prst="rect">
              <a:avLst/>
            </a:prstGeom>
            <a:gradFill rotWithShape="0">
              <a:gsLst>
                <a:gs pos="0">
                  <a:schemeClr val="tx2">
                    <a:gamma/>
                    <a:shade val="46275"/>
                    <a:invGamma/>
                  </a:schemeClr>
                </a:gs>
                <a:gs pos="50000">
                  <a:schemeClr val="tx2"/>
                </a:gs>
                <a:gs pos="100000">
                  <a:schemeClr val="tx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  <a:defRPr/>
              </a:pPr>
              <a:endParaRPr lang="en-US" sz="2200">
                <a:latin typeface="Arial" charset="0"/>
                <a:cs typeface="+mn-cs"/>
              </a:endParaRPr>
            </a:p>
          </p:txBody>
        </p:sp>
        <p:sp>
          <p:nvSpPr>
            <p:cNvPr id="893964" name="Rectangle 12"/>
            <p:cNvSpPr>
              <a:spLocks noChangeArrowheads="1"/>
            </p:cNvSpPr>
            <p:nvPr/>
          </p:nvSpPr>
          <p:spPr bwMode="auto">
            <a:xfrm>
              <a:off x="776" y="2603"/>
              <a:ext cx="434" cy="166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  <a:defRPr/>
              </a:pPr>
              <a:endParaRPr lang="en-US" sz="2200">
                <a:latin typeface="Arial" charset="0"/>
                <a:cs typeface="+mn-cs"/>
              </a:endParaRPr>
            </a:p>
          </p:txBody>
        </p:sp>
        <p:sp>
          <p:nvSpPr>
            <p:cNvPr id="893965" name="Rectangle 13"/>
            <p:cNvSpPr>
              <a:spLocks noChangeArrowheads="1"/>
            </p:cNvSpPr>
            <p:nvPr/>
          </p:nvSpPr>
          <p:spPr bwMode="auto">
            <a:xfrm>
              <a:off x="1244" y="2606"/>
              <a:ext cx="372" cy="163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  <a:defRPr/>
              </a:pPr>
              <a:endParaRPr lang="en-US" sz="2200">
                <a:latin typeface="Arial" charset="0"/>
                <a:cs typeface="+mn-cs"/>
              </a:endParaRPr>
            </a:p>
          </p:txBody>
        </p:sp>
        <p:sp>
          <p:nvSpPr>
            <p:cNvPr id="893966" name="Rectangle 14"/>
            <p:cNvSpPr>
              <a:spLocks noChangeArrowheads="1"/>
            </p:cNvSpPr>
            <p:nvPr/>
          </p:nvSpPr>
          <p:spPr bwMode="auto">
            <a:xfrm>
              <a:off x="1255" y="2600"/>
              <a:ext cx="344" cy="171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dist="25399" dir="2700000" algn="ctr" rotWithShape="0">
                <a:schemeClr val="tx1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1200" b="1">
                  <a:solidFill>
                    <a:srgbClr val="F4F4F4"/>
                  </a:solidFill>
                  <a:latin typeface="Arial" charset="0"/>
                  <a:cs typeface="Arial" charset="0"/>
                </a:rPr>
                <a:t>CCL</a:t>
              </a:r>
            </a:p>
          </p:txBody>
        </p:sp>
        <p:sp>
          <p:nvSpPr>
            <p:cNvPr id="893967" name="Rectangle 15"/>
            <p:cNvSpPr>
              <a:spLocks noChangeArrowheads="1"/>
            </p:cNvSpPr>
            <p:nvPr/>
          </p:nvSpPr>
          <p:spPr bwMode="auto">
            <a:xfrm>
              <a:off x="1654" y="2605"/>
              <a:ext cx="714" cy="168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  <a:defRPr/>
              </a:pPr>
              <a:endParaRPr lang="en-US" sz="2200">
                <a:latin typeface="Arial" charset="0"/>
                <a:cs typeface="+mn-cs"/>
              </a:endParaRPr>
            </a:p>
          </p:txBody>
        </p:sp>
        <p:sp>
          <p:nvSpPr>
            <p:cNvPr id="893968" name="Rectangle 16"/>
            <p:cNvSpPr>
              <a:spLocks noChangeArrowheads="1"/>
            </p:cNvSpPr>
            <p:nvPr/>
          </p:nvSpPr>
          <p:spPr bwMode="auto">
            <a:xfrm>
              <a:off x="2402" y="2609"/>
              <a:ext cx="747" cy="164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  <a:defRPr/>
              </a:pPr>
              <a:endParaRPr lang="en-US" sz="2200">
                <a:latin typeface="Arial" charset="0"/>
                <a:cs typeface="+mn-cs"/>
              </a:endParaRPr>
            </a:p>
          </p:txBody>
        </p:sp>
        <p:sp>
          <p:nvSpPr>
            <p:cNvPr id="893969" name="Rectangle 17"/>
            <p:cNvSpPr>
              <a:spLocks noChangeArrowheads="1"/>
            </p:cNvSpPr>
            <p:nvPr/>
          </p:nvSpPr>
          <p:spPr bwMode="auto">
            <a:xfrm>
              <a:off x="1708" y="2595"/>
              <a:ext cx="588" cy="19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dist="25399" dir="2700000" algn="ctr" rotWithShape="0">
                <a:schemeClr val="tx1"/>
              </a:outerShdw>
            </a:effectLst>
          </p:spPr>
          <p:txBody>
            <a:bodyPr wrap="none" lIns="18288" tIns="44450" rIns="18288" bIns="44450">
              <a:spAutoFit/>
            </a:bodyPr>
            <a:lstStyle/>
            <a:p>
              <a:pPr algn="ctr">
                <a:defRPr/>
              </a:pPr>
              <a:r>
                <a:rPr lang="en-US" sz="1200" b="1">
                  <a:solidFill>
                    <a:srgbClr val="F4F4F4"/>
                  </a:solidFill>
                  <a:latin typeface="Arial" charset="0"/>
                  <a:cs typeface="Arial" charset="0"/>
                </a:rPr>
                <a:t>SRF,</a:t>
              </a:r>
              <a:r>
                <a:rPr lang="en-US" sz="1400" b="1">
                  <a:solidFill>
                    <a:srgbClr val="F4F4F4"/>
                  </a:solidFill>
                  <a:latin typeface="Arial Unicode MS" pitchFamily="34" charset="-128"/>
                  <a:cs typeface="Arial" charset="0"/>
                </a:rPr>
                <a:t> </a:t>
              </a:r>
              <a:r>
                <a:rPr lang="en-US" sz="1400" b="1">
                  <a:solidFill>
                    <a:srgbClr val="F4F4F4"/>
                  </a:solidFill>
                  <a:latin typeface="Symbol" pitchFamily="18" charset="2"/>
                  <a:cs typeface="Arial" charset="0"/>
                </a:rPr>
                <a:t>b</a:t>
              </a:r>
              <a:r>
                <a:rPr lang="en-US" sz="1400" b="1">
                  <a:solidFill>
                    <a:srgbClr val="F4F4F4"/>
                  </a:solidFill>
                  <a:latin typeface="Arial" charset="0"/>
                  <a:cs typeface="Arial" charset="0"/>
                </a:rPr>
                <a:t>=</a:t>
              </a:r>
              <a:r>
                <a:rPr lang="en-US" sz="1200" b="1">
                  <a:solidFill>
                    <a:srgbClr val="F4F4F4"/>
                  </a:solidFill>
                  <a:latin typeface="Arial" charset="0"/>
                  <a:cs typeface="Arial" charset="0"/>
                </a:rPr>
                <a:t>0.61</a:t>
              </a:r>
              <a:endParaRPr lang="en-US" sz="1400" b="1">
                <a:solidFill>
                  <a:srgbClr val="F4F4F4"/>
                </a:solidFill>
                <a:latin typeface="Arial Unicode MS" pitchFamily="34" charset="-128"/>
                <a:cs typeface="Arial" charset="0"/>
              </a:endParaRPr>
            </a:p>
          </p:txBody>
        </p:sp>
        <p:sp>
          <p:nvSpPr>
            <p:cNvPr id="893970" name="Rectangle 18"/>
            <p:cNvSpPr>
              <a:spLocks noChangeArrowheads="1"/>
            </p:cNvSpPr>
            <p:nvPr/>
          </p:nvSpPr>
          <p:spPr bwMode="auto">
            <a:xfrm>
              <a:off x="2474" y="2599"/>
              <a:ext cx="578" cy="19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dist="25399" dir="2700000" algn="ctr" rotWithShape="0">
                <a:schemeClr val="tx1"/>
              </a:outerShdw>
            </a:effectLst>
          </p:spPr>
          <p:txBody>
            <a:bodyPr wrap="none" lIns="18288" tIns="44450" rIns="18288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F4F4F4"/>
                  </a:solidFill>
                  <a:latin typeface="Arial" charset="0"/>
                  <a:cs typeface="Arial" charset="0"/>
                </a:rPr>
                <a:t>SRF,</a:t>
              </a:r>
              <a:r>
                <a:rPr lang="en-US" sz="1400" b="1">
                  <a:solidFill>
                    <a:srgbClr val="F4F4F4"/>
                  </a:solidFill>
                  <a:latin typeface="Arial Unicode MS" pitchFamily="34" charset="-128"/>
                  <a:cs typeface="Arial" charset="0"/>
                </a:rPr>
                <a:t> </a:t>
              </a:r>
              <a:r>
                <a:rPr lang="en-US" sz="1400" b="1">
                  <a:solidFill>
                    <a:srgbClr val="F4F4F4"/>
                  </a:solidFill>
                  <a:latin typeface="Symbol" pitchFamily="18" charset="2"/>
                  <a:cs typeface="Arial" charset="0"/>
                </a:rPr>
                <a:t>b</a:t>
              </a:r>
              <a:r>
                <a:rPr lang="en-US" sz="1200" b="1">
                  <a:solidFill>
                    <a:srgbClr val="F4F4F4"/>
                  </a:solidFill>
                  <a:latin typeface="Arial" charset="0"/>
                  <a:cs typeface="Arial" charset="0"/>
                </a:rPr>
                <a:t>=0.81</a:t>
              </a:r>
            </a:p>
          </p:txBody>
        </p:sp>
        <p:sp>
          <p:nvSpPr>
            <p:cNvPr id="893971" name="Rectangle 19"/>
            <p:cNvSpPr>
              <a:spLocks noChangeArrowheads="1"/>
            </p:cNvSpPr>
            <p:nvPr/>
          </p:nvSpPr>
          <p:spPr bwMode="auto">
            <a:xfrm>
              <a:off x="384" y="2600"/>
              <a:ext cx="364" cy="166"/>
            </a:xfrm>
            <a:prstGeom prst="rect">
              <a:avLst/>
            </a:prstGeom>
            <a:gradFill rotWithShape="0">
              <a:gsLst>
                <a:gs pos="0">
                  <a:schemeClr val="tx2">
                    <a:gamma/>
                    <a:shade val="46275"/>
                    <a:invGamma/>
                  </a:schemeClr>
                </a:gs>
                <a:gs pos="50000">
                  <a:schemeClr val="tx2"/>
                </a:gs>
                <a:gs pos="100000">
                  <a:schemeClr val="tx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  <a:defRPr/>
              </a:pPr>
              <a:endParaRPr lang="en-US" sz="2200">
                <a:latin typeface="Arial" charset="0"/>
                <a:cs typeface="+mn-cs"/>
              </a:endParaRPr>
            </a:p>
          </p:txBody>
        </p:sp>
        <p:sp>
          <p:nvSpPr>
            <p:cNvPr id="893972" name="Rectangle 20"/>
            <p:cNvSpPr>
              <a:spLocks noChangeArrowheads="1"/>
            </p:cNvSpPr>
            <p:nvPr/>
          </p:nvSpPr>
          <p:spPr bwMode="auto">
            <a:xfrm>
              <a:off x="834" y="2591"/>
              <a:ext cx="352" cy="19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dist="25399" dir="2700000" algn="ctr" rotWithShape="0">
                <a:schemeClr val="tx1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400" b="1">
                  <a:solidFill>
                    <a:srgbClr val="F4F4F4"/>
                  </a:solidFill>
                  <a:latin typeface="Arial" charset="0"/>
                  <a:cs typeface="Arial" charset="0"/>
                </a:rPr>
                <a:t>DTL</a:t>
              </a:r>
            </a:p>
          </p:txBody>
        </p:sp>
        <p:sp>
          <p:nvSpPr>
            <p:cNvPr id="893973" name="Rectangle 21"/>
            <p:cNvSpPr>
              <a:spLocks noChangeArrowheads="1"/>
            </p:cNvSpPr>
            <p:nvPr/>
          </p:nvSpPr>
          <p:spPr bwMode="auto">
            <a:xfrm>
              <a:off x="372" y="2599"/>
              <a:ext cx="408" cy="171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dist="25399" dir="2700000" algn="ctr" rotWithShape="0">
                <a:schemeClr val="tx1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F4F4F4"/>
                  </a:solidFill>
                  <a:latin typeface="Arial" charset="0"/>
                  <a:cs typeface="Arial" charset="0"/>
                </a:rPr>
                <a:t>MEBT</a:t>
              </a:r>
            </a:p>
          </p:txBody>
        </p:sp>
        <p:sp>
          <p:nvSpPr>
            <p:cNvPr id="9235" name="Text Box 22"/>
            <p:cNvSpPr txBox="1">
              <a:spLocks noChangeArrowheads="1"/>
            </p:cNvSpPr>
            <p:nvPr/>
          </p:nvSpPr>
          <p:spPr bwMode="auto">
            <a:xfrm>
              <a:off x="4442" y="2203"/>
              <a:ext cx="37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200" b="1"/>
                <a:t>RTBT</a:t>
              </a:r>
            </a:p>
          </p:txBody>
        </p:sp>
        <p:sp>
          <p:nvSpPr>
            <p:cNvPr id="9236" name="Text Box 23"/>
            <p:cNvSpPr txBox="1">
              <a:spLocks noChangeArrowheads="1"/>
            </p:cNvSpPr>
            <p:nvPr/>
          </p:nvSpPr>
          <p:spPr bwMode="auto">
            <a:xfrm>
              <a:off x="3489" y="2340"/>
              <a:ext cx="47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200" b="1"/>
                <a:t>HEBT</a:t>
              </a:r>
            </a:p>
          </p:txBody>
        </p:sp>
        <p:sp>
          <p:nvSpPr>
            <p:cNvPr id="9237" name="Text Box 24"/>
            <p:cNvSpPr txBox="1">
              <a:spLocks noChangeArrowheads="1"/>
            </p:cNvSpPr>
            <p:nvPr/>
          </p:nvSpPr>
          <p:spPr bwMode="auto">
            <a:xfrm>
              <a:off x="3312" y="1248"/>
              <a:ext cx="54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200" b="1"/>
                <a:t>Injection</a:t>
              </a:r>
            </a:p>
          </p:txBody>
        </p:sp>
        <p:sp>
          <p:nvSpPr>
            <p:cNvPr id="9238" name="Text Box 25"/>
            <p:cNvSpPr txBox="1">
              <a:spLocks noChangeArrowheads="1"/>
            </p:cNvSpPr>
            <p:nvPr/>
          </p:nvSpPr>
          <p:spPr bwMode="auto">
            <a:xfrm>
              <a:off x="4744" y="1474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200" b="1"/>
                <a:t>Extraction</a:t>
              </a:r>
            </a:p>
          </p:txBody>
        </p:sp>
        <p:sp>
          <p:nvSpPr>
            <p:cNvPr id="9239" name="Line 26"/>
            <p:cNvSpPr>
              <a:spLocks noChangeShapeType="1"/>
            </p:cNvSpPr>
            <p:nvPr/>
          </p:nvSpPr>
          <p:spPr bwMode="auto">
            <a:xfrm>
              <a:off x="4867" y="2748"/>
              <a:ext cx="396" cy="173"/>
            </a:xfrm>
            <a:prstGeom prst="line">
              <a:avLst/>
            </a:prstGeom>
            <a:noFill/>
            <a:ln w="19050">
              <a:solidFill>
                <a:srgbClr val="800040"/>
              </a:solidFill>
              <a:round/>
              <a:headEnd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0" name="AutoShape 27"/>
            <p:cNvSpPr>
              <a:spLocks noChangeArrowheads="1"/>
            </p:cNvSpPr>
            <p:nvPr/>
          </p:nvSpPr>
          <p:spPr bwMode="auto">
            <a:xfrm>
              <a:off x="5212" y="2814"/>
              <a:ext cx="345" cy="284"/>
            </a:xfrm>
            <a:prstGeom prst="irregularSeal2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</a:pPr>
              <a:endParaRPr lang="en-US" sz="2200"/>
            </a:p>
          </p:txBody>
        </p:sp>
        <p:sp>
          <p:nvSpPr>
            <p:cNvPr id="9241" name="Text Box 58"/>
            <p:cNvSpPr txBox="1">
              <a:spLocks noChangeArrowheads="1"/>
            </p:cNvSpPr>
            <p:nvPr/>
          </p:nvSpPr>
          <p:spPr bwMode="auto">
            <a:xfrm>
              <a:off x="4053" y="1510"/>
              <a:ext cx="54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b="1"/>
                <a:t>Ring</a:t>
              </a:r>
            </a:p>
          </p:txBody>
        </p:sp>
        <p:grpSp>
          <p:nvGrpSpPr>
            <p:cNvPr id="2" name="Group 118"/>
            <p:cNvGrpSpPr>
              <a:grpSpLocks/>
            </p:cNvGrpSpPr>
            <p:nvPr/>
          </p:nvGrpSpPr>
          <p:grpSpPr bwMode="auto">
            <a:xfrm>
              <a:off x="243" y="1056"/>
              <a:ext cx="2733" cy="2592"/>
              <a:chOff x="243" y="1056"/>
              <a:chExt cx="2733" cy="2592"/>
            </a:xfrm>
          </p:grpSpPr>
          <p:grpSp>
            <p:nvGrpSpPr>
              <p:cNvPr id="9312" name="Group 27"/>
              <p:cNvGrpSpPr>
                <a:grpSpLocks/>
              </p:cNvGrpSpPr>
              <p:nvPr/>
            </p:nvGrpSpPr>
            <p:grpSpPr bwMode="auto">
              <a:xfrm>
                <a:off x="243" y="2770"/>
                <a:ext cx="720" cy="878"/>
                <a:chOff x="243" y="2578"/>
                <a:chExt cx="720" cy="878"/>
              </a:xfrm>
            </p:grpSpPr>
            <p:sp>
              <p:nvSpPr>
                <p:cNvPr id="9317" name="Rectangle 4"/>
                <p:cNvSpPr>
                  <a:spLocks noChangeArrowheads="1"/>
                </p:cNvSpPr>
                <p:nvPr/>
              </p:nvSpPr>
              <p:spPr bwMode="auto">
                <a:xfrm>
                  <a:off x="450" y="2584"/>
                  <a:ext cx="219" cy="200"/>
                </a:xfrm>
                <a:prstGeom prst="rect">
                  <a:avLst/>
                </a:prstGeom>
                <a:solidFill>
                  <a:srgbClr val="CCFFCC"/>
                </a:solidFill>
                <a:ln w="1270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50000"/>
                    </a:spcBef>
                    <a:buClr>
                      <a:srgbClr val="A50021"/>
                    </a:buClr>
                    <a:buSzPct val="120000"/>
                  </a:pPr>
                  <a:endParaRPr lang="en-US" sz="2200"/>
                </a:p>
              </p:txBody>
            </p:sp>
            <p:sp>
              <p:nvSpPr>
                <p:cNvPr id="9318" name="AutoShape 40"/>
                <p:cNvSpPr>
                  <a:spLocks noChangeArrowheads="1"/>
                </p:cNvSpPr>
                <p:nvPr/>
              </p:nvSpPr>
              <p:spPr bwMode="auto">
                <a:xfrm>
                  <a:off x="538" y="2578"/>
                  <a:ext cx="48" cy="14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CC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50000"/>
                    </a:spcBef>
                    <a:buClr>
                      <a:srgbClr val="A50021"/>
                    </a:buClr>
                    <a:buSzPct val="120000"/>
                  </a:pPr>
                  <a:endParaRPr lang="en-US" sz="2200"/>
                </a:p>
              </p:txBody>
            </p:sp>
            <p:sp>
              <p:nvSpPr>
                <p:cNvPr id="9319" name="Rectangle 43"/>
                <p:cNvSpPr>
                  <a:spLocks noChangeArrowheads="1"/>
                </p:cNvSpPr>
                <p:nvPr/>
              </p:nvSpPr>
              <p:spPr bwMode="auto">
                <a:xfrm>
                  <a:off x="243" y="3238"/>
                  <a:ext cx="720" cy="2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342900" indent="-342900" algn="ctr">
                    <a:spcBef>
                      <a:spcPct val="20000"/>
                    </a:spcBef>
                    <a:buClr>
                      <a:schemeClr val="tx1"/>
                    </a:buClr>
                    <a:buSzPct val="120000"/>
                  </a:pPr>
                  <a:r>
                    <a:rPr lang="en-US" sz="1100">
                      <a:latin typeface="Times New Roman" pitchFamily="18" charset="0"/>
                    </a:rPr>
                    <a:t>Mode-lock Laser</a:t>
                  </a:r>
                </a:p>
              </p:txBody>
            </p:sp>
            <p:sp>
              <p:nvSpPr>
                <p:cNvPr id="9320" name="Line 54"/>
                <p:cNvSpPr>
                  <a:spLocks noChangeShapeType="1"/>
                </p:cNvSpPr>
                <p:nvPr/>
              </p:nvSpPr>
              <p:spPr bwMode="auto">
                <a:xfrm flipH="1" flipV="1">
                  <a:off x="558" y="2714"/>
                  <a:ext cx="0" cy="28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21" name="Rectangle 57"/>
                <p:cNvSpPr>
                  <a:spLocks noChangeArrowheads="1"/>
                </p:cNvSpPr>
                <p:nvPr/>
              </p:nvSpPr>
              <p:spPr bwMode="auto">
                <a:xfrm rot="5400000" flipH="1">
                  <a:off x="438" y="2900"/>
                  <a:ext cx="240" cy="384"/>
                </a:xfrm>
                <a:prstGeom prst="rect">
                  <a:avLst/>
                </a:prstGeom>
                <a:solidFill>
                  <a:srgbClr val="FFCC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50000"/>
                    </a:spcBef>
                    <a:buClr>
                      <a:srgbClr val="A50021"/>
                    </a:buClr>
                    <a:buSzPct val="120000"/>
                  </a:pPr>
                  <a:endParaRPr lang="en-US" sz="2200"/>
                </a:p>
              </p:txBody>
            </p:sp>
            <p:sp>
              <p:nvSpPr>
                <p:cNvPr id="9322" name="Oval 59"/>
                <p:cNvSpPr>
                  <a:spLocks noChangeArrowheads="1"/>
                </p:cNvSpPr>
                <p:nvPr/>
              </p:nvSpPr>
              <p:spPr bwMode="auto">
                <a:xfrm>
                  <a:off x="690" y="2760"/>
                  <a:ext cx="192" cy="19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50000"/>
                    </a:spcBef>
                    <a:buClr>
                      <a:srgbClr val="A50021"/>
                    </a:buClr>
                    <a:buSzPct val="120000"/>
                  </a:pPr>
                  <a:endParaRPr lang="en-US" sz="2200"/>
                </a:p>
              </p:txBody>
            </p:sp>
            <p:sp>
              <p:nvSpPr>
                <p:cNvPr id="9323" name="Text Box 60"/>
                <p:cNvSpPr txBox="1">
                  <a:spLocks noChangeArrowheads="1"/>
                </p:cNvSpPr>
                <p:nvPr/>
              </p:nvSpPr>
              <p:spPr bwMode="auto">
                <a:xfrm>
                  <a:off x="684" y="2748"/>
                  <a:ext cx="240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600" b="1"/>
                    <a:t>1</a:t>
                  </a:r>
                </a:p>
              </p:txBody>
            </p:sp>
          </p:grpSp>
          <p:grpSp>
            <p:nvGrpSpPr>
              <p:cNvPr id="9313" name="Group 35"/>
              <p:cNvGrpSpPr>
                <a:grpSpLocks/>
              </p:cNvGrpSpPr>
              <p:nvPr/>
            </p:nvGrpSpPr>
            <p:grpSpPr bwMode="auto">
              <a:xfrm>
                <a:off x="576" y="1056"/>
                <a:ext cx="2400" cy="212"/>
                <a:chOff x="576" y="864"/>
                <a:chExt cx="2400" cy="212"/>
              </a:xfrm>
            </p:grpSpPr>
            <p:sp>
              <p:nvSpPr>
                <p:cNvPr id="9314" name="Oval 65"/>
                <p:cNvSpPr>
                  <a:spLocks noChangeArrowheads="1"/>
                </p:cNvSpPr>
                <p:nvPr/>
              </p:nvSpPr>
              <p:spPr bwMode="auto">
                <a:xfrm>
                  <a:off x="582" y="876"/>
                  <a:ext cx="192" cy="19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50000"/>
                    </a:spcBef>
                    <a:buClr>
                      <a:srgbClr val="A50021"/>
                    </a:buClr>
                    <a:buSzPct val="120000"/>
                  </a:pPr>
                  <a:endParaRPr lang="en-US" sz="2200"/>
                </a:p>
              </p:txBody>
            </p:sp>
            <p:sp>
              <p:nvSpPr>
                <p:cNvPr id="9315" name="Text Box 66"/>
                <p:cNvSpPr txBox="1">
                  <a:spLocks noChangeArrowheads="1"/>
                </p:cNvSpPr>
                <p:nvPr/>
              </p:nvSpPr>
              <p:spPr bwMode="auto">
                <a:xfrm>
                  <a:off x="576" y="864"/>
                  <a:ext cx="240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600" b="1"/>
                    <a:t>1</a:t>
                  </a:r>
                </a:p>
              </p:txBody>
            </p:sp>
            <p:sp>
              <p:nvSpPr>
                <p:cNvPr id="9316" name="Text Box 67"/>
                <p:cNvSpPr txBox="1">
                  <a:spLocks noChangeArrowheads="1"/>
                </p:cNvSpPr>
                <p:nvPr/>
              </p:nvSpPr>
              <p:spPr bwMode="auto">
                <a:xfrm>
                  <a:off x="864" y="864"/>
                  <a:ext cx="2112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600"/>
                    <a:t>MEBT Laser Bunch Shape Monitor</a:t>
                  </a:r>
                </a:p>
              </p:txBody>
            </p:sp>
          </p:grpSp>
        </p:grpSp>
        <p:grpSp>
          <p:nvGrpSpPr>
            <p:cNvPr id="5" name="Group 39"/>
            <p:cNvGrpSpPr>
              <a:grpSpLocks/>
            </p:cNvGrpSpPr>
            <p:nvPr/>
          </p:nvGrpSpPr>
          <p:grpSpPr bwMode="auto">
            <a:xfrm>
              <a:off x="576" y="1338"/>
              <a:ext cx="2808" cy="2292"/>
              <a:chOff x="576" y="1146"/>
              <a:chExt cx="2808" cy="2292"/>
            </a:xfrm>
          </p:grpSpPr>
          <p:grpSp>
            <p:nvGrpSpPr>
              <p:cNvPr id="9281" name="Group 40"/>
              <p:cNvGrpSpPr>
                <a:grpSpLocks/>
              </p:cNvGrpSpPr>
              <p:nvPr/>
            </p:nvGrpSpPr>
            <p:grpSpPr bwMode="auto">
              <a:xfrm>
                <a:off x="1653" y="2572"/>
                <a:ext cx="1731" cy="866"/>
                <a:chOff x="1653" y="2572"/>
                <a:chExt cx="1731" cy="866"/>
              </a:xfrm>
            </p:grpSpPr>
            <p:sp>
              <p:nvSpPr>
                <p:cNvPr id="9286" name="Rectangle 7"/>
                <p:cNvSpPr>
                  <a:spLocks noChangeArrowheads="1"/>
                </p:cNvSpPr>
                <p:nvPr/>
              </p:nvSpPr>
              <p:spPr bwMode="auto">
                <a:xfrm>
                  <a:off x="1653" y="2578"/>
                  <a:ext cx="1488" cy="200"/>
                </a:xfrm>
                <a:prstGeom prst="rect">
                  <a:avLst/>
                </a:prstGeom>
                <a:solidFill>
                  <a:srgbClr val="CCFFCC"/>
                </a:solidFill>
                <a:ln w="1270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50000"/>
                    </a:spcBef>
                    <a:buClr>
                      <a:srgbClr val="A50021"/>
                    </a:buClr>
                    <a:buSzPct val="120000"/>
                  </a:pPr>
                  <a:endParaRPr lang="en-US" sz="2200"/>
                </a:p>
              </p:txBody>
            </p:sp>
            <p:sp>
              <p:nvSpPr>
                <p:cNvPr id="9287" name="Rectangle 28"/>
                <p:cNvSpPr>
                  <a:spLocks noChangeArrowheads="1"/>
                </p:cNvSpPr>
                <p:nvPr/>
              </p:nvSpPr>
              <p:spPr bwMode="auto">
                <a:xfrm rot="5400000" flipH="1">
                  <a:off x="2849" y="2900"/>
                  <a:ext cx="240" cy="384"/>
                </a:xfrm>
                <a:prstGeom prst="rect">
                  <a:avLst/>
                </a:prstGeom>
                <a:solidFill>
                  <a:srgbClr val="FFCC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50000"/>
                    </a:spcBef>
                    <a:buClr>
                      <a:srgbClr val="A50021"/>
                    </a:buClr>
                    <a:buSzPct val="120000"/>
                  </a:pPr>
                  <a:endParaRPr lang="en-US" sz="2200"/>
                </a:p>
              </p:txBody>
            </p:sp>
            <p:sp>
              <p:nvSpPr>
                <p:cNvPr id="9288" name="Line 29"/>
                <p:cNvSpPr>
                  <a:spLocks noChangeShapeType="1"/>
                </p:cNvSpPr>
                <p:nvPr/>
              </p:nvSpPr>
              <p:spPr bwMode="auto">
                <a:xfrm flipH="1" flipV="1">
                  <a:off x="3162" y="3094"/>
                  <a:ext cx="219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triangle" w="sm" len="med"/>
                  <a:tailEnd type="none" w="sm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89" name="Line 30"/>
                <p:cNvSpPr>
                  <a:spLocks noChangeShapeType="1"/>
                </p:cNvSpPr>
                <p:nvPr/>
              </p:nvSpPr>
              <p:spPr bwMode="auto">
                <a:xfrm flipH="1" flipV="1">
                  <a:off x="3381" y="2854"/>
                  <a:ext cx="0" cy="24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90" name="Rectangle 31"/>
                <p:cNvSpPr>
                  <a:spLocks noChangeArrowheads="1"/>
                </p:cNvSpPr>
                <p:nvPr/>
              </p:nvSpPr>
              <p:spPr bwMode="auto">
                <a:xfrm>
                  <a:off x="2613" y="3220"/>
                  <a:ext cx="699" cy="2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342900" indent="-342900" algn="ctr">
                    <a:spcBef>
                      <a:spcPct val="20000"/>
                    </a:spcBef>
                    <a:buClr>
                      <a:schemeClr val="tx1"/>
                    </a:buClr>
                    <a:buSzPct val="120000"/>
                  </a:pPr>
                  <a:r>
                    <a:rPr lang="en-US" sz="1100">
                      <a:latin typeface="Times New Roman" pitchFamily="18" charset="0"/>
                    </a:rPr>
                    <a:t>Q-Switch Laser</a:t>
                  </a:r>
                </a:p>
              </p:txBody>
            </p:sp>
            <p:sp>
              <p:nvSpPr>
                <p:cNvPr id="9291" name="AutoShape 32"/>
                <p:cNvSpPr>
                  <a:spLocks noChangeArrowheads="1"/>
                </p:cNvSpPr>
                <p:nvPr/>
              </p:nvSpPr>
              <p:spPr bwMode="auto">
                <a:xfrm>
                  <a:off x="1689" y="2578"/>
                  <a:ext cx="48" cy="14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CC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50000"/>
                    </a:spcBef>
                    <a:buClr>
                      <a:srgbClr val="A50021"/>
                    </a:buClr>
                    <a:buSzPct val="120000"/>
                  </a:pPr>
                  <a:endParaRPr lang="en-US" sz="2200"/>
                </a:p>
              </p:txBody>
            </p:sp>
            <p:sp>
              <p:nvSpPr>
                <p:cNvPr id="9292" name="AutoShape 33"/>
                <p:cNvSpPr>
                  <a:spLocks noChangeArrowheads="1"/>
                </p:cNvSpPr>
                <p:nvPr/>
              </p:nvSpPr>
              <p:spPr bwMode="auto">
                <a:xfrm>
                  <a:off x="1769" y="2578"/>
                  <a:ext cx="48" cy="14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CC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50000"/>
                    </a:spcBef>
                    <a:buClr>
                      <a:srgbClr val="A50021"/>
                    </a:buClr>
                    <a:buSzPct val="120000"/>
                  </a:pPr>
                  <a:endParaRPr lang="en-US" sz="2200"/>
                </a:p>
              </p:txBody>
            </p:sp>
            <p:sp>
              <p:nvSpPr>
                <p:cNvPr id="9293" name="AutoShape 34"/>
                <p:cNvSpPr>
                  <a:spLocks noChangeArrowheads="1"/>
                </p:cNvSpPr>
                <p:nvPr/>
              </p:nvSpPr>
              <p:spPr bwMode="auto">
                <a:xfrm>
                  <a:off x="1849" y="2578"/>
                  <a:ext cx="48" cy="14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CC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50000"/>
                    </a:spcBef>
                    <a:buClr>
                      <a:srgbClr val="A50021"/>
                    </a:buClr>
                    <a:buSzPct val="120000"/>
                  </a:pPr>
                  <a:endParaRPr lang="en-US" sz="2200"/>
                </a:p>
              </p:txBody>
            </p:sp>
            <p:sp>
              <p:nvSpPr>
                <p:cNvPr id="9294" name="AutoShape 35"/>
                <p:cNvSpPr>
                  <a:spLocks noChangeArrowheads="1"/>
                </p:cNvSpPr>
                <p:nvPr/>
              </p:nvSpPr>
              <p:spPr bwMode="auto">
                <a:xfrm>
                  <a:off x="1929" y="2578"/>
                  <a:ext cx="48" cy="14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CC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50000"/>
                    </a:spcBef>
                    <a:buClr>
                      <a:srgbClr val="A50021"/>
                    </a:buClr>
                    <a:buSzPct val="120000"/>
                  </a:pPr>
                  <a:endParaRPr lang="en-US" sz="2200"/>
                </a:p>
              </p:txBody>
            </p:sp>
            <p:sp>
              <p:nvSpPr>
                <p:cNvPr id="9295" name="AutoShape 36"/>
                <p:cNvSpPr>
                  <a:spLocks noChangeArrowheads="1"/>
                </p:cNvSpPr>
                <p:nvPr/>
              </p:nvSpPr>
              <p:spPr bwMode="auto">
                <a:xfrm>
                  <a:off x="2397" y="2572"/>
                  <a:ext cx="48" cy="14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CC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50000"/>
                    </a:spcBef>
                    <a:buClr>
                      <a:srgbClr val="A50021"/>
                    </a:buClr>
                    <a:buSzPct val="120000"/>
                  </a:pPr>
                  <a:endParaRPr lang="en-US" sz="2200"/>
                </a:p>
              </p:txBody>
            </p:sp>
            <p:sp>
              <p:nvSpPr>
                <p:cNvPr id="9296" name="AutoShape 37"/>
                <p:cNvSpPr>
                  <a:spLocks noChangeArrowheads="1"/>
                </p:cNvSpPr>
                <p:nvPr/>
              </p:nvSpPr>
              <p:spPr bwMode="auto">
                <a:xfrm>
                  <a:off x="2477" y="2572"/>
                  <a:ext cx="48" cy="14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CC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50000"/>
                    </a:spcBef>
                    <a:buClr>
                      <a:srgbClr val="A50021"/>
                    </a:buClr>
                    <a:buSzPct val="120000"/>
                  </a:pPr>
                  <a:endParaRPr lang="en-US" sz="2200"/>
                </a:p>
              </p:txBody>
            </p:sp>
            <p:sp>
              <p:nvSpPr>
                <p:cNvPr id="9297" name="AutoShape 38"/>
                <p:cNvSpPr>
                  <a:spLocks noChangeArrowheads="1"/>
                </p:cNvSpPr>
                <p:nvPr/>
              </p:nvSpPr>
              <p:spPr bwMode="auto">
                <a:xfrm>
                  <a:off x="2557" y="2572"/>
                  <a:ext cx="48" cy="14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CC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50000"/>
                    </a:spcBef>
                    <a:buClr>
                      <a:srgbClr val="A50021"/>
                    </a:buClr>
                    <a:buSzPct val="120000"/>
                  </a:pPr>
                  <a:endParaRPr lang="en-US" sz="2200"/>
                </a:p>
              </p:txBody>
            </p:sp>
            <p:sp>
              <p:nvSpPr>
                <p:cNvPr id="9298" name="AutoShape 39"/>
                <p:cNvSpPr>
                  <a:spLocks noChangeArrowheads="1"/>
                </p:cNvSpPr>
                <p:nvPr/>
              </p:nvSpPr>
              <p:spPr bwMode="auto">
                <a:xfrm>
                  <a:off x="2637" y="2572"/>
                  <a:ext cx="48" cy="14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CC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50000"/>
                    </a:spcBef>
                    <a:buClr>
                      <a:srgbClr val="A50021"/>
                    </a:buClr>
                    <a:buSzPct val="120000"/>
                  </a:pPr>
                  <a:endParaRPr lang="en-US" sz="2200"/>
                </a:p>
              </p:txBody>
            </p:sp>
            <p:sp>
              <p:nvSpPr>
                <p:cNvPr id="9299" name="AutoShape 42"/>
                <p:cNvSpPr>
                  <a:spLocks noChangeArrowheads="1"/>
                </p:cNvSpPr>
                <p:nvPr/>
              </p:nvSpPr>
              <p:spPr bwMode="auto">
                <a:xfrm>
                  <a:off x="3077" y="2574"/>
                  <a:ext cx="48" cy="14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CC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50000"/>
                    </a:spcBef>
                    <a:buClr>
                      <a:srgbClr val="A50021"/>
                    </a:buClr>
                    <a:buSzPct val="120000"/>
                  </a:pPr>
                  <a:endParaRPr lang="en-US" sz="2200"/>
                </a:p>
              </p:txBody>
            </p:sp>
            <p:sp>
              <p:nvSpPr>
                <p:cNvPr id="9300" name="Line 44"/>
                <p:cNvSpPr>
                  <a:spLocks noChangeShapeType="1"/>
                </p:cNvSpPr>
                <p:nvPr/>
              </p:nvSpPr>
              <p:spPr bwMode="auto">
                <a:xfrm flipH="1">
                  <a:off x="1705" y="2854"/>
                  <a:ext cx="1679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01" name="Line 46"/>
                <p:cNvSpPr>
                  <a:spLocks noChangeShapeType="1"/>
                </p:cNvSpPr>
                <p:nvPr/>
              </p:nvSpPr>
              <p:spPr bwMode="auto">
                <a:xfrm flipH="1" flipV="1">
                  <a:off x="1713" y="2714"/>
                  <a:ext cx="0" cy="14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02" name="Line 47"/>
                <p:cNvSpPr>
                  <a:spLocks noChangeShapeType="1"/>
                </p:cNvSpPr>
                <p:nvPr/>
              </p:nvSpPr>
              <p:spPr bwMode="auto">
                <a:xfrm flipH="1" flipV="1">
                  <a:off x="1793" y="2710"/>
                  <a:ext cx="0" cy="14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03" name="Line 48"/>
                <p:cNvSpPr>
                  <a:spLocks noChangeShapeType="1"/>
                </p:cNvSpPr>
                <p:nvPr/>
              </p:nvSpPr>
              <p:spPr bwMode="auto">
                <a:xfrm flipH="1" flipV="1">
                  <a:off x="1873" y="2710"/>
                  <a:ext cx="0" cy="14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04" name="Line 49"/>
                <p:cNvSpPr>
                  <a:spLocks noChangeShapeType="1"/>
                </p:cNvSpPr>
                <p:nvPr/>
              </p:nvSpPr>
              <p:spPr bwMode="auto">
                <a:xfrm flipH="1" flipV="1">
                  <a:off x="1953" y="2710"/>
                  <a:ext cx="0" cy="14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05" name="Line 50"/>
                <p:cNvSpPr>
                  <a:spLocks noChangeShapeType="1"/>
                </p:cNvSpPr>
                <p:nvPr/>
              </p:nvSpPr>
              <p:spPr bwMode="auto">
                <a:xfrm flipH="1" flipV="1">
                  <a:off x="2421" y="2714"/>
                  <a:ext cx="0" cy="14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06" name="Line 51"/>
                <p:cNvSpPr>
                  <a:spLocks noChangeShapeType="1"/>
                </p:cNvSpPr>
                <p:nvPr/>
              </p:nvSpPr>
              <p:spPr bwMode="auto">
                <a:xfrm flipH="1" flipV="1">
                  <a:off x="2501" y="2710"/>
                  <a:ext cx="0" cy="14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07" name="Line 52"/>
                <p:cNvSpPr>
                  <a:spLocks noChangeShapeType="1"/>
                </p:cNvSpPr>
                <p:nvPr/>
              </p:nvSpPr>
              <p:spPr bwMode="auto">
                <a:xfrm flipH="1" flipV="1">
                  <a:off x="2581" y="2710"/>
                  <a:ext cx="0" cy="14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08" name="Line 53"/>
                <p:cNvSpPr>
                  <a:spLocks noChangeShapeType="1"/>
                </p:cNvSpPr>
                <p:nvPr/>
              </p:nvSpPr>
              <p:spPr bwMode="auto">
                <a:xfrm flipH="1" flipV="1">
                  <a:off x="2661" y="2710"/>
                  <a:ext cx="0" cy="14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09" name="Line 56"/>
                <p:cNvSpPr>
                  <a:spLocks noChangeShapeType="1"/>
                </p:cNvSpPr>
                <p:nvPr/>
              </p:nvSpPr>
              <p:spPr bwMode="auto">
                <a:xfrm flipH="1" flipV="1">
                  <a:off x="3101" y="2710"/>
                  <a:ext cx="0" cy="14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10" name="Oval 61"/>
                <p:cNvSpPr>
                  <a:spLocks noChangeArrowheads="1"/>
                </p:cNvSpPr>
                <p:nvPr/>
              </p:nvSpPr>
              <p:spPr bwMode="auto">
                <a:xfrm>
                  <a:off x="2310" y="2892"/>
                  <a:ext cx="192" cy="19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50000"/>
                    </a:spcBef>
                    <a:buClr>
                      <a:srgbClr val="A50021"/>
                    </a:buClr>
                    <a:buSzPct val="120000"/>
                  </a:pPr>
                  <a:endParaRPr lang="en-US" sz="2200"/>
                </a:p>
              </p:txBody>
            </p:sp>
            <p:sp>
              <p:nvSpPr>
                <p:cNvPr id="9311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2304" y="2880"/>
                  <a:ext cx="240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600" b="1"/>
                    <a:t>2</a:t>
                  </a:r>
                </a:p>
              </p:txBody>
            </p:sp>
          </p:grpSp>
          <p:grpSp>
            <p:nvGrpSpPr>
              <p:cNvPr id="9282" name="Group 67"/>
              <p:cNvGrpSpPr>
                <a:grpSpLocks/>
              </p:cNvGrpSpPr>
              <p:nvPr/>
            </p:nvGrpSpPr>
            <p:grpSpPr bwMode="auto">
              <a:xfrm>
                <a:off x="576" y="1146"/>
                <a:ext cx="2400" cy="212"/>
                <a:chOff x="576" y="1146"/>
                <a:chExt cx="2400" cy="212"/>
              </a:xfrm>
            </p:grpSpPr>
            <p:sp>
              <p:nvSpPr>
                <p:cNvPr id="9283" name="Oval 68"/>
                <p:cNvSpPr>
                  <a:spLocks noChangeArrowheads="1"/>
                </p:cNvSpPr>
                <p:nvPr/>
              </p:nvSpPr>
              <p:spPr bwMode="auto">
                <a:xfrm>
                  <a:off x="582" y="1146"/>
                  <a:ext cx="192" cy="19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50000"/>
                    </a:spcBef>
                    <a:buClr>
                      <a:srgbClr val="A50021"/>
                    </a:buClr>
                    <a:buSzPct val="120000"/>
                  </a:pPr>
                  <a:endParaRPr lang="en-US" sz="2200"/>
                </a:p>
              </p:txBody>
            </p:sp>
            <p:sp>
              <p:nvSpPr>
                <p:cNvPr id="9284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576" y="1146"/>
                  <a:ext cx="240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600" b="1"/>
                    <a:t>2</a:t>
                  </a:r>
                </a:p>
              </p:txBody>
            </p:sp>
            <p:sp>
              <p:nvSpPr>
                <p:cNvPr id="9285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864" y="1146"/>
                  <a:ext cx="2112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600"/>
                    <a:t>SCL Laser Wire Profile Monitor</a:t>
                  </a:r>
                </a:p>
              </p:txBody>
            </p:sp>
          </p:grpSp>
        </p:grpSp>
        <p:sp>
          <p:nvSpPr>
            <p:cNvPr id="9244" name="Rectangle 74"/>
            <p:cNvSpPr>
              <a:spLocks noChangeArrowheads="1"/>
            </p:cNvSpPr>
            <p:nvPr/>
          </p:nvSpPr>
          <p:spPr bwMode="auto">
            <a:xfrm>
              <a:off x="487" y="2250"/>
              <a:ext cx="472" cy="1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/>
                <a:t>2.5 MeV</a:t>
              </a:r>
            </a:p>
          </p:txBody>
        </p:sp>
        <p:sp>
          <p:nvSpPr>
            <p:cNvPr id="9245" name="Line 75"/>
            <p:cNvSpPr>
              <a:spLocks noChangeShapeType="1"/>
            </p:cNvSpPr>
            <p:nvPr/>
          </p:nvSpPr>
          <p:spPr bwMode="auto">
            <a:xfrm flipH="1" flipV="1">
              <a:off x="762" y="2415"/>
              <a:ext cx="0" cy="2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sm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6" name="Rectangle 76"/>
            <p:cNvSpPr>
              <a:spLocks noChangeArrowheads="1"/>
            </p:cNvSpPr>
            <p:nvPr/>
          </p:nvSpPr>
          <p:spPr bwMode="auto">
            <a:xfrm>
              <a:off x="3001" y="2223"/>
              <a:ext cx="424" cy="171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90487" tIns="44450" rIns="90487" bIns="44450">
              <a:spAutoFit/>
            </a:bodyPr>
            <a:lstStyle/>
            <a:p>
              <a:r>
                <a:rPr lang="en-US" sz="1200" b="1"/>
                <a:t>1 GeV</a:t>
              </a:r>
            </a:p>
          </p:txBody>
        </p:sp>
        <p:sp>
          <p:nvSpPr>
            <p:cNvPr id="9247" name="Rectangle 77"/>
            <p:cNvSpPr>
              <a:spLocks noChangeArrowheads="1"/>
            </p:cNvSpPr>
            <p:nvPr/>
          </p:nvSpPr>
          <p:spPr bwMode="auto">
            <a:xfrm>
              <a:off x="985" y="2250"/>
              <a:ext cx="445" cy="1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/>
                <a:t>87 MeV</a:t>
              </a:r>
            </a:p>
          </p:txBody>
        </p:sp>
        <p:sp>
          <p:nvSpPr>
            <p:cNvPr id="9248" name="Rectangle 78"/>
            <p:cNvSpPr>
              <a:spLocks noChangeArrowheads="1"/>
            </p:cNvSpPr>
            <p:nvPr/>
          </p:nvSpPr>
          <p:spPr bwMode="auto">
            <a:xfrm>
              <a:off x="1392" y="2250"/>
              <a:ext cx="498" cy="1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/>
                <a:t>186 MeV</a:t>
              </a:r>
            </a:p>
          </p:txBody>
        </p:sp>
        <p:sp>
          <p:nvSpPr>
            <p:cNvPr id="9249" name="Rectangle 79"/>
            <p:cNvSpPr>
              <a:spLocks noChangeArrowheads="1"/>
            </p:cNvSpPr>
            <p:nvPr/>
          </p:nvSpPr>
          <p:spPr bwMode="auto">
            <a:xfrm>
              <a:off x="2133" y="2250"/>
              <a:ext cx="498" cy="1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/>
                <a:t>387 MeV</a:t>
              </a:r>
            </a:p>
          </p:txBody>
        </p:sp>
        <p:sp>
          <p:nvSpPr>
            <p:cNvPr id="9250" name="Line 80"/>
            <p:cNvSpPr>
              <a:spLocks noChangeShapeType="1"/>
            </p:cNvSpPr>
            <p:nvPr/>
          </p:nvSpPr>
          <p:spPr bwMode="auto">
            <a:xfrm flipH="1" flipV="1">
              <a:off x="1219" y="2403"/>
              <a:ext cx="0" cy="2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sm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51" name="Line 81"/>
            <p:cNvSpPr>
              <a:spLocks noChangeShapeType="1"/>
            </p:cNvSpPr>
            <p:nvPr/>
          </p:nvSpPr>
          <p:spPr bwMode="auto">
            <a:xfrm flipH="1" flipV="1">
              <a:off x="1633" y="2409"/>
              <a:ext cx="0" cy="2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sm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52" name="Line 82"/>
            <p:cNvSpPr>
              <a:spLocks noChangeShapeType="1"/>
            </p:cNvSpPr>
            <p:nvPr/>
          </p:nvSpPr>
          <p:spPr bwMode="auto">
            <a:xfrm flipH="1" flipV="1">
              <a:off x="3220" y="2415"/>
              <a:ext cx="0" cy="2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sm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53" name="Line 83"/>
            <p:cNvSpPr>
              <a:spLocks noChangeShapeType="1"/>
            </p:cNvSpPr>
            <p:nvPr/>
          </p:nvSpPr>
          <p:spPr bwMode="auto">
            <a:xfrm flipH="1" flipV="1">
              <a:off x="2383" y="2412"/>
              <a:ext cx="0" cy="2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sm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" name="Group 93"/>
            <p:cNvGrpSpPr>
              <a:grpSpLocks/>
            </p:cNvGrpSpPr>
            <p:nvPr/>
          </p:nvGrpSpPr>
          <p:grpSpPr bwMode="auto">
            <a:xfrm>
              <a:off x="576" y="1608"/>
              <a:ext cx="3264" cy="1560"/>
              <a:chOff x="576" y="1416"/>
              <a:chExt cx="3264" cy="1560"/>
            </a:xfrm>
          </p:grpSpPr>
          <p:grpSp>
            <p:nvGrpSpPr>
              <p:cNvPr id="9269" name="Group 94"/>
              <p:cNvGrpSpPr>
                <a:grpSpLocks/>
              </p:cNvGrpSpPr>
              <p:nvPr/>
            </p:nvGrpSpPr>
            <p:grpSpPr bwMode="auto">
              <a:xfrm>
                <a:off x="576" y="1416"/>
                <a:ext cx="2400" cy="212"/>
                <a:chOff x="576" y="1416"/>
                <a:chExt cx="2400" cy="212"/>
              </a:xfrm>
            </p:grpSpPr>
            <p:sp>
              <p:nvSpPr>
                <p:cNvPr id="9278" name="Oval 71"/>
                <p:cNvSpPr>
                  <a:spLocks noChangeArrowheads="1"/>
                </p:cNvSpPr>
                <p:nvPr/>
              </p:nvSpPr>
              <p:spPr bwMode="auto">
                <a:xfrm>
                  <a:off x="582" y="1428"/>
                  <a:ext cx="192" cy="19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50000"/>
                    </a:spcBef>
                    <a:buClr>
                      <a:srgbClr val="A50021"/>
                    </a:buClr>
                    <a:buSzPct val="120000"/>
                  </a:pPr>
                  <a:endParaRPr lang="en-US" sz="2200"/>
                </a:p>
              </p:txBody>
            </p:sp>
            <p:sp>
              <p:nvSpPr>
                <p:cNvPr id="9279" name="Text Box 72"/>
                <p:cNvSpPr txBox="1">
                  <a:spLocks noChangeArrowheads="1"/>
                </p:cNvSpPr>
                <p:nvPr/>
              </p:nvSpPr>
              <p:spPr bwMode="auto">
                <a:xfrm>
                  <a:off x="576" y="1416"/>
                  <a:ext cx="240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600" b="1"/>
                    <a:t>3</a:t>
                  </a:r>
                </a:p>
              </p:txBody>
            </p:sp>
            <p:sp>
              <p:nvSpPr>
                <p:cNvPr id="9280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864" y="1416"/>
                  <a:ext cx="2112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600"/>
                    <a:t>HEBT Laser Emittance Scanner</a:t>
                  </a:r>
                </a:p>
              </p:txBody>
            </p:sp>
          </p:grpSp>
          <p:grpSp>
            <p:nvGrpSpPr>
              <p:cNvPr id="9270" name="Group 98"/>
              <p:cNvGrpSpPr>
                <a:grpSpLocks/>
              </p:cNvGrpSpPr>
              <p:nvPr/>
            </p:nvGrpSpPr>
            <p:grpSpPr bwMode="auto">
              <a:xfrm>
                <a:off x="3360" y="2550"/>
                <a:ext cx="480" cy="426"/>
                <a:chOff x="3360" y="2550"/>
                <a:chExt cx="480" cy="426"/>
              </a:xfrm>
            </p:grpSpPr>
            <p:sp>
              <p:nvSpPr>
                <p:cNvPr id="9271" name="Rectangle 6"/>
                <p:cNvSpPr>
                  <a:spLocks noChangeArrowheads="1"/>
                </p:cNvSpPr>
                <p:nvPr/>
              </p:nvSpPr>
              <p:spPr bwMode="auto">
                <a:xfrm>
                  <a:off x="3477" y="2550"/>
                  <a:ext cx="288" cy="200"/>
                </a:xfrm>
                <a:prstGeom prst="rect">
                  <a:avLst/>
                </a:prstGeom>
                <a:solidFill>
                  <a:srgbClr val="CCFFCC"/>
                </a:solidFill>
                <a:ln w="1270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50000"/>
                    </a:spcBef>
                    <a:buClr>
                      <a:srgbClr val="A50021"/>
                    </a:buClr>
                    <a:buSzPct val="120000"/>
                  </a:pPr>
                  <a:endParaRPr lang="en-US" sz="2200"/>
                </a:p>
              </p:txBody>
            </p:sp>
            <p:sp>
              <p:nvSpPr>
                <p:cNvPr id="9272" name="AutoShape 41"/>
                <p:cNvSpPr>
                  <a:spLocks noChangeArrowheads="1"/>
                </p:cNvSpPr>
                <p:nvPr/>
              </p:nvSpPr>
              <p:spPr bwMode="auto">
                <a:xfrm>
                  <a:off x="3525" y="2550"/>
                  <a:ext cx="48" cy="14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CC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50000"/>
                    </a:spcBef>
                    <a:buClr>
                      <a:srgbClr val="A50021"/>
                    </a:buClr>
                    <a:buSzPct val="120000"/>
                  </a:pPr>
                  <a:endParaRPr lang="en-US" sz="2200"/>
                </a:p>
              </p:txBody>
            </p:sp>
            <p:sp>
              <p:nvSpPr>
                <p:cNvPr id="9273" name="AutoShape 45"/>
                <p:cNvSpPr>
                  <a:spLocks noChangeArrowheads="1"/>
                </p:cNvSpPr>
                <p:nvPr/>
              </p:nvSpPr>
              <p:spPr bwMode="auto">
                <a:xfrm>
                  <a:off x="3693" y="2550"/>
                  <a:ext cx="48" cy="14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50000"/>
                    </a:spcBef>
                    <a:buClr>
                      <a:srgbClr val="A50021"/>
                    </a:buClr>
                    <a:buSzPct val="120000"/>
                  </a:pPr>
                  <a:endParaRPr lang="en-US" sz="2200"/>
                </a:p>
              </p:txBody>
            </p:sp>
            <p:sp>
              <p:nvSpPr>
                <p:cNvPr id="9274" name="Line 55"/>
                <p:cNvSpPr>
                  <a:spLocks noChangeShapeType="1"/>
                </p:cNvSpPr>
                <p:nvPr/>
              </p:nvSpPr>
              <p:spPr bwMode="auto">
                <a:xfrm flipH="1" flipV="1">
                  <a:off x="3549" y="2690"/>
                  <a:ext cx="0" cy="16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75" name="Oval 63"/>
                <p:cNvSpPr>
                  <a:spLocks noChangeArrowheads="1"/>
                </p:cNvSpPr>
                <p:nvPr/>
              </p:nvSpPr>
              <p:spPr bwMode="auto">
                <a:xfrm>
                  <a:off x="3606" y="2776"/>
                  <a:ext cx="192" cy="19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50000"/>
                    </a:spcBef>
                    <a:buClr>
                      <a:srgbClr val="A50021"/>
                    </a:buClr>
                    <a:buSzPct val="120000"/>
                  </a:pPr>
                  <a:endParaRPr lang="en-US" sz="2200"/>
                </a:p>
              </p:txBody>
            </p:sp>
            <p:sp>
              <p:nvSpPr>
                <p:cNvPr id="9276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3600" y="2764"/>
                  <a:ext cx="240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600" b="1"/>
                    <a:t>3</a:t>
                  </a:r>
                </a:p>
              </p:txBody>
            </p:sp>
            <p:sp>
              <p:nvSpPr>
                <p:cNvPr id="9277" name="Line 29"/>
                <p:cNvSpPr>
                  <a:spLocks noChangeShapeType="1"/>
                </p:cNvSpPr>
                <p:nvPr/>
              </p:nvSpPr>
              <p:spPr bwMode="auto">
                <a:xfrm flipH="1" flipV="1">
                  <a:off x="3360" y="2856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none" w="sm" len="med"/>
                  <a:tailEnd type="none" w="sm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" name="Group 117"/>
            <p:cNvGrpSpPr>
              <a:grpSpLocks/>
            </p:cNvGrpSpPr>
            <p:nvPr/>
          </p:nvGrpSpPr>
          <p:grpSpPr bwMode="auto">
            <a:xfrm>
              <a:off x="576" y="1464"/>
              <a:ext cx="3366" cy="626"/>
              <a:chOff x="576" y="1464"/>
              <a:chExt cx="3366" cy="626"/>
            </a:xfrm>
          </p:grpSpPr>
          <p:grpSp>
            <p:nvGrpSpPr>
              <p:cNvPr id="9256" name="Group 89"/>
              <p:cNvGrpSpPr>
                <a:grpSpLocks/>
              </p:cNvGrpSpPr>
              <p:nvPr/>
            </p:nvGrpSpPr>
            <p:grpSpPr bwMode="auto">
              <a:xfrm>
                <a:off x="576" y="1854"/>
                <a:ext cx="2352" cy="231"/>
                <a:chOff x="576" y="1662"/>
                <a:chExt cx="2352" cy="231"/>
              </a:xfrm>
            </p:grpSpPr>
            <p:sp>
              <p:nvSpPr>
                <p:cNvPr id="9266" name="Text Box 87"/>
                <p:cNvSpPr txBox="1">
                  <a:spLocks noChangeArrowheads="1"/>
                </p:cNvSpPr>
                <p:nvPr/>
              </p:nvSpPr>
              <p:spPr bwMode="auto">
                <a:xfrm>
                  <a:off x="864" y="1680"/>
                  <a:ext cx="2064" cy="2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600"/>
                    <a:t>Laser Assisted H- Stripping </a:t>
                  </a:r>
                </a:p>
              </p:txBody>
            </p:sp>
            <p:sp>
              <p:nvSpPr>
                <p:cNvPr id="9267" name="Oval 63"/>
                <p:cNvSpPr>
                  <a:spLocks noChangeArrowheads="1"/>
                </p:cNvSpPr>
                <p:nvPr/>
              </p:nvSpPr>
              <p:spPr bwMode="auto">
                <a:xfrm>
                  <a:off x="576" y="1680"/>
                  <a:ext cx="192" cy="19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50000"/>
                    </a:spcBef>
                    <a:buClr>
                      <a:srgbClr val="A50021"/>
                    </a:buClr>
                    <a:buSzPct val="120000"/>
                  </a:pPr>
                  <a:endParaRPr lang="en-US" sz="2200"/>
                </a:p>
              </p:txBody>
            </p:sp>
            <p:sp>
              <p:nvSpPr>
                <p:cNvPr id="9268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576" y="1662"/>
                  <a:ext cx="240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600" b="1"/>
                    <a:t>4</a:t>
                  </a:r>
                </a:p>
              </p:txBody>
            </p:sp>
          </p:grpSp>
          <p:grpSp>
            <p:nvGrpSpPr>
              <p:cNvPr id="9257" name="Group 116"/>
              <p:cNvGrpSpPr>
                <a:grpSpLocks/>
              </p:cNvGrpSpPr>
              <p:nvPr/>
            </p:nvGrpSpPr>
            <p:grpSpPr bwMode="auto">
              <a:xfrm>
                <a:off x="2928" y="1464"/>
                <a:ext cx="1014" cy="626"/>
                <a:chOff x="2928" y="1464"/>
                <a:chExt cx="1014" cy="626"/>
              </a:xfrm>
            </p:grpSpPr>
            <p:grpSp>
              <p:nvGrpSpPr>
                <p:cNvPr id="9258" name="Group 106"/>
                <p:cNvGrpSpPr>
                  <a:grpSpLocks/>
                </p:cNvGrpSpPr>
                <p:nvPr/>
              </p:nvGrpSpPr>
              <p:grpSpPr bwMode="auto">
                <a:xfrm>
                  <a:off x="3702" y="1464"/>
                  <a:ext cx="240" cy="212"/>
                  <a:chOff x="3570" y="1798"/>
                  <a:chExt cx="240" cy="212"/>
                </a:xfrm>
              </p:grpSpPr>
              <p:sp>
                <p:nvSpPr>
                  <p:cNvPr id="9264" name="Oval 63"/>
                  <p:cNvSpPr>
                    <a:spLocks noChangeArrowheads="1"/>
                  </p:cNvSpPr>
                  <p:nvPr/>
                </p:nvSpPr>
                <p:spPr bwMode="auto">
                  <a:xfrm>
                    <a:off x="3576" y="1810"/>
                    <a:ext cx="192" cy="192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>
                      <a:lnSpc>
                        <a:spcPct val="90000"/>
                      </a:lnSpc>
                      <a:spcBef>
                        <a:spcPct val="50000"/>
                      </a:spcBef>
                      <a:buClr>
                        <a:srgbClr val="A50021"/>
                      </a:buClr>
                      <a:buSzPct val="120000"/>
                    </a:pPr>
                    <a:endParaRPr lang="en-US" sz="2200"/>
                  </a:p>
                </p:txBody>
              </p:sp>
              <p:sp>
                <p:nvSpPr>
                  <p:cNvPr id="9265" name="Text Box 6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70" y="1798"/>
                    <a:ext cx="240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sz="1600" b="1"/>
                      <a:t>4</a:t>
                    </a:r>
                  </a:p>
                </p:txBody>
              </p:sp>
            </p:grpSp>
            <p:sp>
              <p:nvSpPr>
                <p:cNvPr id="9259" name="Rectangle 4"/>
                <p:cNvSpPr>
                  <a:spLocks noChangeArrowheads="1"/>
                </p:cNvSpPr>
                <p:nvPr/>
              </p:nvSpPr>
              <p:spPr bwMode="auto">
                <a:xfrm rot="5400000">
                  <a:off x="3718" y="1678"/>
                  <a:ext cx="219" cy="200"/>
                </a:xfrm>
                <a:prstGeom prst="rect">
                  <a:avLst/>
                </a:prstGeom>
                <a:solidFill>
                  <a:srgbClr val="CCFFCC"/>
                </a:solidFill>
                <a:ln w="1270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50000"/>
                    </a:spcBef>
                    <a:buClr>
                      <a:srgbClr val="A50021"/>
                    </a:buClr>
                    <a:buSzPct val="120000"/>
                  </a:pPr>
                  <a:endParaRPr lang="en-US" sz="2200"/>
                </a:p>
              </p:txBody>
            </p:sp>
            <p:sp>
              <p:nvSpPr>
                <p:cNvPr id="9260" name="AutoShape 40"/>
                <p:cNvSpPr>
                  <a:spLocks noChangeArrowheads="1"/>
                </p:cNvSpPr>
                <p:nvPr/>
              </p:nvSpPr>
              <p:spPr bwMode="auto">
                <a:xfrm rot="5400000">
                  <a:off x="3838" y="1708"/>
                  <a:ext cx="48" cy="14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CC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50000"/>
                    </a:spcBef>
                    <a:buClr>
                      <a:srgbClr val="A50021"/>
                    </a:buClr>
                    <a:buSzPct val="120000"/>
                  </a:pPr>
                  <a:endParaRPr lang="en-US" sz="2200"/>
                </a:p>
              </p:txBody>
            </p:sp>
            <p:sp>
              <p:nvSpPr>
                <p:cNvPr id="9261" name="Rectangle 43"/>
                <p:cNvSpPr>
                  <a:spLocks noChangeArrowheads="1"/>
                </p:cNvSpPr>
                <p:nvPr/>
              </p:nvSpPr>
              <p:spPr bwMode="auto">
                <a:xfrm>
                  <a:off x="2928" y="1872"/>
                  <a:ext cx="816" cy="2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342900" indent="-342900" algn="ctr">
                    <a:spcBef>
                      <a:spcPct val="20000"/>
                    </a:spcBef>
                    <a:buClr>
                      <a:schemeClr val="tx1"/>
                    </a:buClr>
                    <a:buSzPct val="120000"/>
                  </a:pPr>
                  <a:r>
                    <a:rPr lang="en-US" sz="1100">
                      <a:latin typeface="Times New Roman" pitchFamily="18" charset="0"/>
                    </a:rPr>
                    <a:t>Macro-pulse Laser</a:t>
                  </a:r>
                </a:p>
              </p:txBody>
            </p:sp>
            <p:sp>
              <p:nvSpPr>
                <p:cNvPr id="9262" name="Line 54"/>
                <p:cNvSpPr>
                  <a:spLocks noChangeShapeType="1"/>
                </p:cNvSpPr>
                <p:nvPr/>
              </p:nvSpPr>
              <p:spPr bwMode="auto">
                <a:xfrm rot="5400000" flipH="1" flipV="1">
                  <a:off x="3656" y="1634"/>
                  <a:ext cx="0" cy="28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63" name="Rectangle 57"/>
                <p:cNvSpPr>
                  <a:spLocks noChangeArrowheads="1"/>
                </p:cNvSpPr>
                <p:nvPr/>
              </p:nvSpPr>
              <p:spPr bwMode="auto">
                <a:xfrm rot="5400000" flipH="1">
                  <a:off x="3300" y="1584"/>
                  <a:ext cx="240" cy="384"/>
                </a:xfrm>
                <a:prstGeom prst="rect">
                  <a:avLst/>
                </a:prstGeom>
                <a:solidFill>
                  <a:srgbClr val="FFCC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50000"/>
                    </a:spcBef>
                    <a:buClr>
                      <a:srgbClr val="A50021"/>
                    </a:buClr>
                    <a:buSzPct val="120000"/>
                  </a:pPr>
                  <a:endParaRPr lang="en-US" sz="2200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1125" y="196850"/>
            <a:ext cx="8229600" cy="869950"/>
          </a:xfrm>
        </p:spPr>
        <p:txBody>
          <a:bodyPr anchor="ctr"/>
          <a:lstStyle/>
          <a:p>
            <a:pPr eaLnBrk="1" hangingPunct="1"/>
            <a:r>
              <a:rPr lang="en-US" smtClean="0"/>
              <a:t>Photo-ionization – Physics behind Laser Based Ion Beam Diagnostics</a:t>
            </a:r>
          </a:p>
        </p:txBody>
      </p:sp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274094" y="2658269"/>
            <a:ext cx="560388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2544763" y="2524125"/>
            <a:ext cx="512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i="1"/>
              <a:t>h</a:t>
            </a:r>
            <a:r>
              <a:rPr lang="en-US" sz="2400" i="1">
                <a:latin typeface="Symbol" pitchFamily="18" charset="2"/>
              </a:rPr>
              <a:t>n</a:t>
            </a:r>
          </a:p>
        </p:txBody>
      </p:sp>
      <p:sp>
        <p:nvSpPr>
          <p:cNvPr id="17413" name="Line 6"/>
          <p:cNvSpPr>
            <a:spLocks noChangeShapeType="1"/>
          </p:cNvSpPr>
          <p:nvPr/>
        </p:nvSpPr>
        <p:spPr bwMode="auto">
          <a:xfrm>
            <a:off x="1876425" y="3302000"/>
            <a:ext cx="2825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4" name="Line 7"/>
          <p:cNvSpPr>
            <a:spLocks noChangeShapeType="1"/>
          </p:cNvSpPr>
          <p:nvPr/>
        </p:nvSpPr>
        <p:spPr bwMode="auto">
          <a:xfrm>
            <a:off x="2540000" y="2981325"/>
            <a:ext cx="0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5" name="Oval 9"/>
          <p:cNvSpPr>
            <a:spLocks noChangeArrowheads="1"/>
          </p:cNvSpPr>
          <p:nvPr/>
        </p:nvSpPr>
        <p:spPr bwMode="auto">
          <a:xfrm>
            <a:off x="1254125" y="2994025"/>
            <a:ext cx="622300" cy="590550"/>
          </a:xfrm>
          <a:prstGeom prst="ellips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endParaRPr lang="en-US" sz="2200"/>
          </a:p>
        </p:txBody>
      </p:sp>
      <p:sp>
        <p:nvSpPr>
          <p:cNvPr id="17416" name="Oval 10"/>
          <p:cNvSpPr>
            <a:spLocks noChangeArrowheads="1"/>
          </p:cNvSpPr>
          <p:nvPr/>
        </p:nvSpPr>
        <p:spPr bwMode="auto">
          <a:xfrm>
            <a:off x="1552575" y="2970213"/>
            <a:ext cx="44450" cy="42862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endParaRPr lang="en-US" sz="2200"/>
          </a:p>
        </p:txBody>
      </p:sp>
      <p:sp>
        <p:nvSpPr>
          <p:cNvPr id="17417" name="Oval 11"/>
          <p:cNvSpPr>
            <a:spLocks noChangeArrowheads="1"/>
          </p:cNvSpPr>
          <p:nvPr/>
        </p:nvSpPr>
        <p:spPr bwMode="auto">
          <a:xfrm>
            <a:off x="1549400" y="3559175"/>
            <a:ext cx="44450" cy="42863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endParaRPr lang="en-US" sz="2200"/>
          </a:p>
        </p:txBody>
      </p:sp>
      <p:sp>
        <p:nvSpPr>
          <p:cNvPr id="17418" name="Oval 12"/>
          <p:cNvSpPr>
            <a:spLocks noChangeArrowheads="1"/>
          </p:cNvSpPr>
          <p:nvPr/>
        </p:nvSpPr>
        <p:spPr bwMode="auto">
          <a:xfrm>
            <a:off x="1503363" y="3221038"/>
            <a:ext cx="131762" cy="139700"/>
          </a:xfrm>
          <a:prstGeom prst="ellipse">
            <a:avLst/>
          </a:prstGeom>
          <a:solidFill>
            <a:srgbClr val="FF33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endParaRPr lang="en-US" sz="2200"/>
          </a:p>
        </p:txBody>
      </p:sp>
      <p:sp>
        <p:nvSpPr>
          <p:cNvPr id="17419" name="AutoShape 13"/>
          <p:cNvSpPr>
            <a:spLocks noChangeArrowheads="1"/>
          </p:cNvSpPr>
          <p:nvPr/>
        </p:nvSpPr>
        <p:spPr bwMode="auto">
          <a:xfrm>
            <a:off x="2439988" y="3151188"/>
            <a:ext cx="282575" cy="3175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endParaRPr lang="en-US" sz="2200"/>
          </a:p>
        </p:txBody>
      </p:sp>
      <p:sp>
        <p:nvSpPr>
          <p:cNvPr id="17420" name="Text Box 14"/>
          <p:cNvSpPr txBox="1">
            <a:spLocks noChangeArrowheads="1"/>
          </p:cNvSpPr>
          <p:nvPr/>
        </p:nvSpPr>
        <p:spPr bwMode="auto">
          <a:xfrm>
            <a:off x="1309688" y="2571750"/>
            <a:ext cx="47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i="1"/>
              <a:t>H</a:t>
            </a:r>
            <a:r>
              <a:rPr lang="en-US" sz="2400" i="1" baseline="30000"/>
              <a:t>-</a:t>
            </a:r>
          </a:p>
        </p:txBody>
      </p:sp>
      <p:sp>
        <p:nvSpPr>
          <p:cNvPr id="17421" name="AutoShape 16"/>
          <p:cNvSpPr>
            <a:spLocks noChangeArrowheads="1"/>
          </p:cNvSpPr>
          <p:nvPr/>
        </p:nvSpPr>
        <p:spPr bwMode="auto">
          <a:xfrm>
            <a:off x="2514600" y="3905250"/>
            <a:ext cx="1976438" cy="971550"/>
          </a:xfrm>
          <a:prstGeom prst="cube">
            <a:avLst>
              <a:gd name="adj" fmla="val 49912"/>
            </a:avLst>
          </a:prstGeom>
          <a:solidFill>
            <a:srgbClr val="66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endParaRPr lang="en-US" sz="2200"/>
          </a:p>
        </p:txBody>
      </p:sp>
      <p:sp>
        <p:nvSpPr>
          <p:cNvPr id="17422" name="Text Box 17"/>
          <p:cNvSpPr txBox="1">
            <a:spLocks noChangeArrowheads="1"/>
          </p:cNvSpPr>
          <p:nvPr/>
        </p:nvSpPr>
        <p:spPr bwMode="auto">
          <a:xfrm>
            <a:off x="3276600" y="3941763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i="1"/>
              <a:t>N</a:t>
            </a:r>
            <a:endParaRPr lang="en-US" sz="2400" i="1" baseline="30000"/>
          </a:p>
        </p:txBody>
      </p:sp>
      <p:sp>
        <p:nvSpPr>
          <p:cNvPr id="17423" name="AutoShape 18"/>
          <p:cNvSpPr>
            <a:spLocks noChangeArrowheads="1"/>
          </p:cNvSpPr>
          <p:nvPr/>
        </p:nvSpPr>
        <p:spPr bwMode="auto">
          <a:xfrm>
            <a:off x="4248150" y="2052638"/>
            <a:ext cx="1976438" cy="971550"/>
          </a:xfrm>
          <a:prstGeom prst="cube">
            <a:avLst>
              <a:gd name="adj" fmla="val 49912"/>
            </a:avLst>
          </a:prstGeom>
          <a:solidFill>
            <a:srgbClr val="66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endParaRPr lang="en-US" sz="2200"/>
          </a:p>
        </p:txBody>
      </p:sp>
      <p:sp>
        <p:nvSpPr>
          <p:cNvPr id="17424" name="Text Box 19"/>
          <p:cNvSpPr txBox="1">
            <a:spLocks noChangeArrowheads="1"/>
          </p:cNvSpPr>
          <p:nvPr/>
        </p:nvSpPr>
        <p:spPr bwMode="auto">
          <a:xfrm>
            <a:off x="4983163" y="210820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i="1"/>
              <a:t>S</a:t>
            </a:r>
            <a:endParaRPr lang="en-US" sz="2400" i="1" baseline="30000"/>
          </a:p>
        </p:txBody>
      </p:sp>
      <p:sp>
        <p:nvSpPr>
          <p:cNvPr id="17425" name="Arc 21"/>
          <p:cNvSpPr>
            <a:spLocks/>
          </p:cNvSpPr>
          <p:nvPr/>
        </p:nvSpPr>
        <p:spPr bwMode="auto">
          <a:xfrm>
            <a:off x="4587875" y="3565525"/>
            <a:ext cx="1127125" cy="549275"/>
          </a:xfrm>
          <a:custGeom>
            <a:avLst/>
            <a:gdLst>
              <a:gd name="T0" fmla="*/ 0 w 19607"/>
              <a:gd name="T1" fmla="*/ 0 h 21600"/>
              <a:gd name="T2" fmla="*/ 10829241 w 19607"/>
              <a:gd name="T3" fmla="*/ 0 h 21600"/>
              <a:gd name="T4" fmla="*/ 0 w 19607"/>
              <a:gd name="T5" fmla="*/ 0 h 21600"/>
              <a:gd name="T6" fmla="*/ 0 60000 65536"/>
              <a:gd name="T7" fmla="*/ 0 60000 65536"/>
              <a:gd name="T8" fmla="*/ 0 60000 65536"/>
              <a:gd name="T9" fmla="*/ 0 w 19607"/>
              <a:gd name="T10" fmla="*/ 0 h 21600"/>
              <a:gd name="T11" fmla="*/ 19607 w 1960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607" h="21600" fill="none" extrusionOk="0">
                <a:moveTo>
                  <a:pt x="-1" y="0"/>
                </a:moveTo>
                <a:cubicBezTo>
                  <a:pt x="8420" y="0"/>
                  <a:pt x="16073" y="4893"/>
                  <a:pt x="19606" y="12537"/>
                </a:cubicBezTo>
              </a:path>
              <a:path w="19607" h="21600" stroke="0" extrusionOk="0">
                <a:moveTo>
                  <a:pt x="-1" y="0"/>
                </a:moveTo>
                <a:cubicBezTo>
                  <a:pt x="8420" y="0"/>
                  <a:pt x="16073" y="4893"/>
                  <a:pt x="19606" y="12537"/>
                </a:cubicBezTo>
                <a:lnTo>
                  <a:pt x="0" y="21600"/>
                </a:ln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6" name="Text Box 22"/>
          <p:cNvSpPr txBox="1">
            <a:spLocks noChangeArrowheads="1"/>
          </p:cNvSpPr>
          <p:nvPr/>
        </p:nvSpPr>
        <p:spPr bwMode="auto">
          <a:xfrm>
            <a:off x="6137275" y="3702050"/>
            <a:ext cx="12541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Electron Collector</a:t>
            </a:r>
            <a:endParaRPr lang="en-US" baseline="30000"/>
          </a:p>
        </p:txBody>
      </p:sp>
      <p:sp>
        <p:nvSpPr>
          <p:cNvPr id="17427" name="Oval 24"/>
          <p:cNvSpPr>
            <a:spLocks noChangeArrowheads="1"/>
          </p:cNvSpPr>
          <p:nvPr/>
        </p:nvSpPr>
        <p:spPr bwMode="auto">
          <a:xfrm>
            <a:off x="6954838" y="3241675"/>
            <a:ext cx="130175" cy="139700"/>
          </a:xfrm>
          <a:prstGeom prst="ellipse">
            <a:avLst/>
          </a:prstGeom>
          <a:solidFill>
            <a:srgbClr val="FF33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endParaRPr lang="en-US" sz="2200"/>
          </a:p>
        </p:txBody>
      </p:sp>
      <p:sp>
        <p:nvSpPr>
          <p:cNvPr id="17428" name="Oval 25"/>
          <p:cNvSpPr>
            <a:spLocks noChangeArrowheads="1"/>
          </p:cNvSpPr>
          <p:nvPr/>
        </p:nvSpPr>
        <p:spPr bwMode="auto">
          <a:xfrm>
            <a:off x="6770688" y="3073400"/>
            <a:ext cx="493712" cy="466725"/>
          </a:xfrm>
          <a:prstGeom prst="ellips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endParaRPr lang="en-US" sz="2200"/>
          </a:p>
        </p:txBody>
      </p:sp>
      <p:sp>
        <p:nvSpPr>
          <p:cNvPr id="17429" name="Oval 26"/>
          <p:cNvSpPr>
            <a:spLocks noChangeArrowheads="1"/>
          </p:cNvSpPr>
          <p:nvPr/>
        </p:nvSpPr>
        <p:spPr bwMode="auto">
          <a:xfrm>
            <a:off x="6759575" y="3206750"/>
            <a:ext cx="44450" cy="42863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endParaRPr lang="en-US" sz="2200"/>
          </a:p>
        </p:txBody>
      </p:sp>
      <p:sp>
        <p:nvSpPr>
          <p:cNvPr id="17430" name="Line 27"/>
          <p:cNvSpPr>
            <a:spLocks noChangeShapeType="1"/>
          </p:cNvSpPr>
          <p:nvPr/>
        </p:nvSpPr>
        <p:spPr bwMode="auto">
          <a:xfrm>
            <a:off x="7261225" y="3314700"/>
            <a:ext cx="2825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1" name="Text Box 28"/>
          <p:cNvSpPr txBox="1">
            <a:spLocks noChangeArrowheads="1"/>
          </p:cNvSpPr>
          <p:nvPr/>
        </p:nvSpPr>
        <p:spPr bwMode="auto">
          <a:xfrm>
            <a:off x="6670675" y="2714625"/>
            <a:ext cx="517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i="1"/>
              <a:t>H</a:t>
            </a:r>
            <a:r>
              <a:rPr lang="en-US" sz="2400" i="1" baseline="30000"/>
              <a:t>0</a:t>
            </a:r>
          </a:p>
        </p:txBody>
      </p:sp>
      <p:sp>
        <p:nvSpPr>
          <p:cNvPr id="17432" name="Rectangle 29"/>
          <p:cNvSpPr>
            <a:spLocks noChangeArrowheads="1"/>
          </p:cNvSpPr>
          <p:nvPr/>
        </p:nvSpPr>
        <p:spPr bwMode="auto">
          <a:xfrm>
            <a:off x="5486400" y="3886200"/>
            <a:ext cx="522288" cy="330200"/>
          </a:xfrm>
          <a:prstGeom prst="rect">
            <a:avLst/>
          </a:prstGeom>
          <a:solidFill>
            <a:srgbClr val="FFEBC6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Wireframe">
            <a:bevelT w="13500" h="13500" prst="angle"/>
            <a:bevelB w="13500" h="13500" prst="angle"/>
            <a:extrusionClr>
              <a:srgbClr val="FFEBC6"/>
            </a:extrusionClr>
          </a:sp3d>
        </p:spPr>
        <p:txBody>
          <a:bodyPr wrap="none" anchor="ctr">
            <a:flatTx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endParaRPr lang="en-US" sz="2200"/>
          </a:p>
        </p:txBody>
      </p:sp>
      <p:sp>
        <p:nvSpPr>
          <p:cNvPr id="17433" name="Oval 30"/>
          <p:cNvSpPr>
            <a:spLocks noChangeArrowheads="1"/>
          </p:cNvSpPr>
          <p:nvPr/>
        </p:nvSpPr>
        <p:spPr bwMode="auto">
          <a:xfrm>
            <a:off x="5746750" y="3962400"/>
            <a:ext cx="44450" cy="41275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endParaRPr lang="en-US" sz="2200"/>
          </a:p>
        </p:txBody>
      </p:sp>
      <p:sp>
        <p:nvSpPr>
          <p:cNvPr id="17434" name="Text Box 33"/>
          <p:cNvSpPr txBox="1">
            <a:spLocks noChangeArrowheads="1"/>
          </p:cNvSpPr>
          <p:nvPr/>
        </p:nvSpPr>
        <p:spPr bwMode="auto">
          <a:xfrm>
            <a:off x="4389438" y="3448050"/>
            <a:ext cx="35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i="1"/>
              <a:t>e</a:t>
            </a:r>
            <a:endParaRPr lang="en-US" sz="2400" i="1" baseline="30000"/>
          </a:p>
        </p:txBody>
      </p:sp>
      <p:sp>
        <p:nvSpPr>
          <p:cNvPr id="17435" name="Oval 35"/>
          <p:cNvSpPr>
            <a:spLocks noChangeArrowheads="1"/>
          </p:cNvSpPr>
          <p:nvPr/>
        </p:nvSpPr>
        <p:spPr bwMode="auto">
          <a:xfrm>
            <a:off x="3960813" y="3241675"/>
            <a:ext cx="130175" cy="139700"/>
          </a:xfrm>
          <a:prstGeom prst="ellipse">
            <a:avLst/>
          </a:prstGeom>
          <a:solidFill>
            <a:srgbClr val="FF33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endParaRPr lang="en-US" sz="2200"/>
          </a:p>
        </p:txBody>
      </p:sp>
      <p:sp>
        <p:nvSpPr>
          <p:cNvPr id="17436" name="Oval 36"/>
          <p:cNvSpPr>
            <a:spLocks noChangeArrowheads="1"/>
          </p:cNvSpPr>
          <p:nvPr/>
        </p:nvSpPr>
        <p:spPr bwMode="auto">
          <a:xfrm>
            <a:off x="3776663" y="3073400"/>
            <a:ext cx="493712" cy="468313"/>
          </a:xfrm>
          <a:prstGeom prst="ellips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endParaRPr lang="en-US" sz="2200"/>
          </a:p>
        </p:txBody>
      </p:sp>
      <p:sp>
        <p:nvSpPr>
          <p:cNvPr id="17437" name="Oval 37"/>
          <p:cNvSpPr>
            <a:spLocks noChangeArrowheads="1"/>
          </p:cNvSpPr>
          <p:nvPr/>
        </p:nvSpPr>
        <p:spPr bwMode="auto">
          <a:xfrm>
            <a:off x="3765550" y="3208338"/>
            <a:ext cx="44450" cy="42862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endParaRPr lang="en-US" sz="2200"/>
          </a:p>
        </p:txBody>
      </p:sp>
      <p:sp>
        <p:nvSpPr>
          <p:cNvPr id="17438" name="Oval 38"/>
          <p:cNvSpPr>
            <a:spLocks noChangeArrowheads="1"/>
          </p:cNvSpPr>
          <p:nvPr/>
        </p:nvSpPr>
        <p:spPr bwMode="auto">
          <a:xfrm>
            <a:off x="4487863" y="3541713"/>
            <a:ext cx="44450" cy="42862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endParaRPr lang="en-US" sz="2200"/>
          </a:p>
        </p:txBody>
      </p:sp>
      <p:sp>
        <p:nvSpPr>
          <p:cNvPr id="17439" name="Line 39"/>
          <p:cNvSpPr>
            <a:spLocks noChangeShapeType="1"/>
          </p:cNvSpPr>
          <p:nvPr/>
        </p:nvSpPr>
        <p:spPr bwMode="auto">
          <a:xfrm>
            <a:off x="4265613" y="3314700"/>
            <a:ext cx="2825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0" name="Text Box 40"/>
          <p:cNvSpPr txBox="1">
            <a:spLocks noChangeArrowheads="1"/>
          </p:cNvSpPr>
          <p:nvPr/>
        </p:nvSpPr>
        <p:spPr bwMode="auto">
          <a:xfrm>
            <a:off x="3675063" y="2714625"/>
            <a:ext cx="517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i="1"/>
              <a:t>H</a:t>
            </a:r>
            <a:r>
              <a:rPr lang="en-US" sz="2400" i="1" baseline="30000"/>
              <a:t>0</a:t>
            </a:r>
          </a:p>
        </p:txBody>
      </p:sp>
      <p:sp>
        <p:nvSpPr>
          <p:cNvPr id="17441" name="AutoShape 41"/>
          <p:cNvSpPr>
            <a:spLocks noChangeArrowheads="1"/>
          </p:cNvSpPr>
          <p:nvPr/>
        </p:nvSpPr>
        <p:spPr bwMode="auto">
          <a:xfrm>
            <a:off x="2573338" y="1820863"/>
            <a:ext cx="1239837" cy="368300"/>
          </a:xfrm>
          <a:prstGeom prst="wedgeRoundRectCallout">
            <a:avLst>
              <a:gd name="adj1" fmla="val 45111"/>
              <a:gd name="adj2" fmla="val 219926"/>
              <a:gd name="adj3" fmla="val 16667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7442" name="Rectangle 42"/>
          <p:cNvSpPr>
            <a:spLocks noChangeArrowheads="1"/>
          </p:cNvSpPr>
          <p:nvPr/>
        </p:nvSpPr>
        <p:spPr bwMode="auto">
          <a:xfrm>
            <a:off x="2538413" y="1887538"/>
            <a:ext cx="1260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sz="1200" b="1">
                <a:latin typeface="Times New Roman" pitchFamily="18" charset="0"/>
              </a:rPr>
              <a:t>Photo-ionization</a:t>
            </a:r>
          </a:p>
        </p:txBody>
      </p:sp>
    </p:spTree>
    <p:extLst>
      <p:ext uri="{BB962C8B-B14F-4D97-AF65-F5344CB8AC3E}">
        <p14:creationId xmlns:p14="http://schemas.microsoft.com/office/powerpoint/2010/main" val="301264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reeform 4"/>
          <p:cNvSpPr>
            <a:spLocks/>
          </p:cNvSpPr>
          <p:nvPr/>
        </p:nvSpPr>
        <p:spPr bwMode="auto">
          <a:xfrm>
            <a:off x="5245100" y="3971925"/>
            <a:ext cx="304800" cy="638175"/>
          </a:xfrm>
          <a:custGeom>
            <a:avLst/>
            <a:gdLst>
              <a:gd name="T0" fmla="*/ 2147483647 w 192"/>
              <a:gd name="T1" fmla="*/ 2147483647 h 402"/>
              <a:gd name="T2" fmla="*/ 2147483647 w 192"/>
              <a:gd name="T3" fmla="*/ 2147483647 h 402"/>
              <a:gd name="T4" fmla="*/ 2147483647 w 192"/>
              <a:gd name="T5" fmla="*/ 2147483647 h 402"/>
              <a:gd name="T6" fmla="*/ 2147483647 w 192"/>
              <a:gd name="T7" fmla="*/ 2147483647 h 402"/>
              <a:gd name="T8" fmla="*/ 0 w 192"/>
              <a:gd name="T9" fmla="*/ 0 h 402"/>
              <a:gd name="T10" fmla="*/ 0 w 192"/>
              <a:gd name="T11" fmla="*/ 2147483647 h 402"/>
              <a:gd name="T12" fmla="*/ 2147483647 w 192"/>
              <a:gd name="T13" fmla="*/ 2147483647 h 402"/>
              <a:gd name="T14" fmla="*/ 2147483647 w 192"/>
              <a:gd name="T15" fmla="*/ 2147483647 h 402"/>
              <a:gd name="T16" fmla="*/ 2147483647 w 192"/>
              <a:gd name="T17" fmla="*/ 2147483647 h 40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92"/>
              <a:gd name="T28" fmla="*/ 0 h 402"/>
              <a:gd name="T29" fmla="*/ 192 w 192"/>
              <a:gd name="T30" fmla="*/ 402 h 40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92" h="402">
                <a:moveTo>
                  <a:pt x="33" y="261"/>
                </a:moveTo>
                <a:lnTo>
                  <a:pt x="33" y="84"/>
                </a:lnTo>
                <a:lnTo>
                  <a:pt x="186" y="144"/>
                </a:lnTo>
                <a:lnTo>
                  <a:pt x="186" y="69"/>
                </a:lnTo>
                <a:lnTo>
                  <a:pt x="0" y="0"/>
                </a:lnTo>
                <a:lnTo>
                  <a:pt x="0" y="309"/>
                </a:lnTo>
                <a:lnTo>
                  <a:pt x="192" y="402"/>
                </a:lnTo>
                <a:lnTo>
                  <a:pt x="189" y="327"/>
                </a:lnTo>
                <a:lnTo>
                  <a:pt x="33" y="261"/>
                </a:lnTo>
                <a:close/>
              </a:path>
            </a:pathLst>
          </a:custGeom>
          <a:solidFill>
            <a:srgbClr val="EACFDF"/>
          </a:solidFill>
          <a:ln w="9525">
            <a:round/>
            <a:headEnd/>
            <a:tailEnd/>
          </a:ln>
          <a:scene3d>
            <a:camera prst="legacyPerspectiveFront">
              <a:rot lat="1500000" lon="3599996" rev="0"/>
            </a:camera>
            <a:lightRig rig="legacyFlat2" dir="b"/>
          </a:scene3d>
          <a:sp3d extrusionH="430200" prstMaterial="legacyMatte">
            <a:bevelT w="13500" h="13500" prst="angle"/>
            <a:bevelB w="13500" h="13500" prst="angle"/>
            <a:extrusionClr>
              <a:srgbClr val="EACFDF"/>
            </a:extrusionClr>
          </a:sp3d>
        </p:spPr>
        <p:txBody>
          <a:bodyPr>
            <a:flatTx/>
          </a:bodyPr>
          <a:lstStyle/>
          <a:p>
            <a:endParaRPr lang="en-US"/>
          </a:p>
        </p:txBody>
      </p:sp>
      <p:grpSp>
        <p:nvGrpSpPr>
          <p:cNvPr id="18435" name="Group 5"/>
          <p:cNvGrpSpPr>
            <a:grpSpLocks/>
          </p:cNvGrpSpPr>
          <p:nvPr/>
        </p:nvGrpSpPr>
        <p:grpSpPr bwMode="auto">
          <a:xfrm>
            <a:off x="1439863" y="2143125"/>
            <a:ext cx="457200" cy="600075"/>
            <a:chOff x="723" y="1419"/>
            <a:chExt cx="288" cy="378"/>
          </a:xfrm>
        </p:grpSpPr>
        <p:sp>
          <p:nvSpPr>
            <p:cNvPr id="18469" name="AutoShape 6"/>
            <p:cNvSpPr>
              <a:spLocks noChangeArrowheads="1"/>
            </p:cNvSpPr>
            <p:nvPr/>
          </p:nvSpPr>
          <p:spPr bwMode="auto">
            <a:xfrm rot="5400000" flipH="1">
              <a:off x="678" y="1464"/>
              <a:ext cx="378" cy="288"/>
            </a:xfrm>
            <a:prstGeom prst="parallelogram">
              <a:avLst>
                <a:gd name="adj" fmla="val 32813"/>
              </a:avLst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PerspectiveFront">
                <a:rot lat="660000" lon="20040000" rev="0"/>
              </a:camera>
              <a:lightRig rig="legacyFlat4" dir="t"/>
            </a:scene3d>
            <a:sp3d extrusionH="22590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rot="10800000" vert="eaVert" wrap="none" anchor="ctr">
              <a:flatTx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</a:pPr>
              <a:endParaRPr lang="en-US" sz="2200"/>
            </a:p>
          </p:txBody>
        </p:sp>
        <p:sp>
          <p:nvSpPr>
            <p:cNvPr id="18470" name="Oval 7"/>
            <p:cNvSpPr>
              <a:spLocks noChangeArrowheads="1"/>
            </p:cNvSpPr>
            <p:nvPr/>
          </p:nvSpPr>
          <p:spPr bwMode="auto">
            <a:xfrm rot="-1723545">
              <a:off x="840" y="1578"/>
              <a:ext cx="80" cy="62"/>
            </a:xfrm>
            <a:prstGeom prst="ellips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</a:pPr>
              <a:endParaRPr lang="en-US" sz="2200"/>
            </a:p>
          </p:txBody>
        </p:sp>
      </p:grpSp>
      <p:sp>
        <p:nvSpPr>
          <p:cNvPr id="18436" name="Oval 8"/>
          <p:cNvSpPr>
            <a:spLocks noChangeArrowheads="1"/>
          </p:cNvSpPr>
          <p:nvPr/>
        </p:nvSpPr>
        <p:spPr bwMode="auto">
          <a:xfrm rot="-1225970">
            <a:off x="3149600" y="4986338"/>
            <a:ext cx="857250" cy="1714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endParaRPr lang="en-US" sz="2200"/>
          </a:p>
        </p:txBody>
      </p:sp>
      <p:sp>
        <p:nvSpPr>
          <p:cNvPr id="18437" name="Line 9"/>
          <p:cNvSpPr>
            <a:spLocks noChangeShapeType="1"/>
          </p:cNvSpPr>
          <p:nvPr/>
        </p:nvSpPr>
        <p:spPr bwMode="auto">
          <a:xfrm flipV="1">
            <a:off x="1435100" y="4300538"/>
            <a:ext cx="4067175" cy="1609725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8" name="Rectangle 10"/>
          <p:cNvSpPr>
            <a:spLocks noChangeArrowheads="1"/>
          </p:cNvSpPr>
          <p:nvPr/>
        </p:nvSpPr>
        <p:spPr bwMode="auto">
          <a:xfrm>
            <a:off x="6597650" y="4643438"/>
            <a:ext cx="533400" cy="390525"/>
          </a:xfrm>
          <a:prstGeom prst="rect">
            <a:avLst/>
          </a:prstGeom>
          <a:solidFill>
            <a:srgbClr val="EACFD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Wireframe">
            <a:bevelT w="13500" h="13500" prst="angle"/>
            <a:bevelB w="13500" h="13500" prst="angle"/>
            <a:extrusionClr>
              <a:srgbClr val="EACFDF"/>
            </a:extrusionClr>
          </a:sp3d>
        </p:spPr>
        <p:txBody>
          <a:bodyPr wrap="none" anchor="ctr">
            <a:flatTx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endParaRPr lang="en-US" sz="2200"/>
          </a:p>
        </p:txBody>
      </p:sp>
      <p:sp>
        <p:nvSpPr>
          <p:cNvPr id="18439" name="Arc 11"/>
          <p:cNvSpPr>
            <a:spLocks/>
          </p:cNvSpPr>
          <p:nvPr/>
        </p:nvSpPr>
        <p:spPr bwMode="auto">
          <a:xfrm>
            <a:off x="5622925" y="4271963"/>
            <a:ext cx="1279525" cy="676275"/>
          </a:xfrm>
          <a:custGeom>
            <a:avLst/>
            <a:gdLst>
              <a:gd name="T0" fmla="*/ 0 w 28347"/>
              <a:gd name="T1" fmla="*/ 34588307 h 21600"/>
              <a:gd name="T2" fmla="*/ 2147483647 w 28347"/>
              <a:gd name="T3" fmla="*/ 237332426 h 21600"/>
              <a:gd name="T4" fmla="*/ 1033599532 w 28347"/>
              <a:gd name="T5" fmla="*/ 409354495 h 21600"/>
              <a:gd name="T6" fmla="*/ 0 60000 65536"/>
              <a:gd name="T7" fmla="*/ 0 60000 65536"/>
              <a:gd name="T8" fmla="*/ 0 60000 65536"/>
              <a:gd name="T9" fmla="*/ 0 w 28347"/>
              <a:gd name="T10" fmla="*/ 0 h 21600"/>
              <a:gd name="T11" fmla="*/ 28347 w 2834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347" h="21600" fill="none" extrusionOk="0">
                <a:moveTo>
                  <a:pt x="0" y="1847"/>
                </a:moveTo>
                <a:cubicBezTo>
                  <a:pt x="2752" y="629"/>
                  <a:pt x="5729" y="-1"/>
                  <a:pt x="8740" y="0"/>
                </a:cubicBezTo>
                <a:cubicBezTo>
                  <a:pt x="17160" y="0"/>
                  <a:pt x="24813" y="4893"/>
                  <a:pt x="28346" y="12537"/>
                </a:cubicBezTo>
              </a:path>
              <a:path w="28347" h="21600" stroke="0" extrusionOk="0">
                <a:moveTo>
                  <a:pt x="0" y="1847"/>
                </a:moveTo>
                <a:cubicBezTo>
                  <a:pt x="2752" y="629"/>
                  <a:pt x="5729" y="-1"/>
                  <a:pt x="8740" y="0"/>
                </a:cubicBezTo>
                <a:cubicBezTo>
                  <a:pt x="17160" y="0"/>
                  <a:pt x="24813" y="4893"/>
                  <a:pt x="28346" y="12537"/>
                </a:cubicBezTo>
                <a:lnTo>
                  <a:pt x="8740" y="21600"/>
                </a:lnTo>
                <a:close/>
              </a:path>
            </a:pathLst>
          </a:custGeom>
          <a:noFill/>
          <a:ln w="19050">
            <a:solidFill>
              <a:srgbClr val="66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0" name="Line 12"/>
          <p:cNvSpPr>
            <a:spLocks noChangeShapeType="1"/>
          </p:cNvSpPr>
          <p:nvPr/>
        </p:nvSpPr>
        <p:spPr bwMode="auto">
          <a:xfrm flipV="1">
            <a:off x="3806825" y="4329113"/>
            <a:ext cx="1819275" cy="666750"/>
          </a:xfrm>
          <a:prstGeom prst="line">
            <a:avLst/>
          </a:prstGeom>
          <a:noFill/>
          <a:ln w="19050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1" name="Line 13"/>
          <p:cNvSpPr>
            <a:spLocks noChangeShapeType="1"/>
          </p:cNvSpPr>
          <p:nvPr/>
        </p:nvSpPr>
        <p:spPr bwMode="auto">
          <a:xfrm>
            <a:off x="1682750" y="2443163"/>
            <a:ext cx="742950" cy="2952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2" name="Oval 14"/>
          <p:cNvSpPr>
            <a:spLocks noChangeArrowheads="1"/>
          </p:cNvSpPr>
          <p:nvPr/>
        </p:nvSpPr>
        <p:spPr bwMode="auto">
          <a:xfrm rot="3943958">
            <a:off x="2225675" y="4310063"/>
            <a:ext cx="438150" cy="266700"/>
          </a:xfrm>
          <a:prstGeom prst="ellipse">
            <a:avLst/>
          </a:prstGeom>
          <a:solidFill>
            <a:srgbClr val="91A4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endParaRPr lang="en-US" sz="2200"/>
          </a:p>
        </p:txBody>
      </p:sp>
      <p:sp>
        <p:nvSpPr>
          <p:cNvPr id="18443" name="Line 15"/>
          <p:cNvSpPr>
            <a:spLocks noChangeShapeType="1"/>
          </p:cNvSpPr>
          <p:nvPr/>
        </p:nvSpPr>
        <p:spPr bwMode="auto">
          <a:xfrm>
            <a:off x="2435225" y="4452938"/>
            <a:ext cx="2057400" cy="8191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4" name="Line 16"/>
          <p:cNvSpPr>
            <a:spLocks noChangeShapeType="1"/>
          </p:cNvSpPr>
          <p:nvPr/>
        </p:nvSpPr>
        <p:spPr bwMode="auto">
          <a:xfrm flipH="1">
            <a:off x="3797300" y="3309938"/>
            <a:ext cx="9525" cy="2543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5" name="Line 17"/>
          <p:cNvSpPr>
            <a:spLocks noChangeShapeType="1"/>
          </p:cNvSpPr>
          <p:nvPr/>
        </p:nvSpPr>
        <p:spPr bwMode="auto">
          <a:xfrm flipH="1">
            <a:off x="2438400" y="2747963"/>
            <a:ext cx="6350" cy="17145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6" name="Oval 18"/>
          <p:cNvSpPr>
            <a:spLocks noChangeArrowheads="1"/>
          </p:cNvSpPr>
          <p:nvPr/>
        </p:nvSpPr>
        <p:spPr bwMode="auto">
          <a:xfrm rot="3943958">
            <a:off x="2244725" y="2605088"/>
            <a:ext cx="438150" cy="266700"/>
          </a:xfrm>
          <a:prstGeom prst="ellipse">
            <a:avLst/>
          </a:prstGeom>
          <a:solidFill>
            <a:srgbClr val="91A4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endParaRPr lang="en-US" sz="2200"/>
          </a:p>
        </p:txBody>
      </p:sp>
      <p:sp>
        <p:nvSpPr>
          <p:cNvPr id="18447" name="Line 19"/>
          <p:cNvSpPr>
            <a:spLocks noChangeShapeType="1"/>
          </p:cNvSpPr>
          <p:nvPr/>
        </p:nvSpPr>
        <p:spPr bwMode="auto">
          <a:xfrm flipV="1">
            <a:off x="5511800" y="3395663"/>
            <a:ext cx="2260600" cy="89535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8" name="Arc 20"/>
          <p:cNvSpPr>
            <a:spLocks/>
          </p:cNvSpPr>
          <p:nvPr/>
        </p:nvSpPr>
        <p:spPr bwMode="auto">
          <a:xfrm rot="-1086802">
            <a:off x="5548313" y="3902075"/>
            <a:ext cx="2417762" cy="781050"/>
          </a:xfrm>
          <a:custGeom>
            <a:avLst/>
            <a:gdLst>
              <a:gd name="T0" fmla="*/ 0 w 19833"/>
              <a:gd name="T1" fmla="*/ 8557740 h 21600"/>
              <a:gd name="T2" fmla="*/ 2147483647 w 19833"/>
              <a:gd name="T3" fmla="*/ 316302138 h 21600"/>
              <a:gd name="T4" fmla="*/ 2147483647 w 19833"/>
              <a:gd name="T5" fmla="*/ 841154386 h 21600"/>
              <a:gd name="T6" fmla="*/ 0 60000 65536"/>
              <a:gd name="T7" fmla="*/ 0 60000 65536"/>
              <a:gd name="T8" fmla="*/ 0 60000 65536"/>
              <a:gd name="T9" fmla="*/ 0 w 19833"/>
              <a:gd name="T10" fmla="*/ 0 h 21600"/>
              <a:gd name="T11" fmla="*/ 19833 w 1983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833" h="21600" fill="none" extrusionOk="0">
                <a:moveTo>
                  <a:pt x="0" y="201"/>
                </a:moveTo>
                <a:cubicBezTo>
                  <a:pt x="974" y="67"/>
                  <a:pt x="1957" y="-1"/>
                  <a:pt x="2942" y="0"/>
                </a:cubicBezTo>
                <a:cubicBezTo>
                  <a:pt x="9517" y="0"/>
                  <a:pt x="15734" y="2995"/>
                  <a:pt x="19833" y="8136"/>
                </a:cubicBezTo>
              </a:path>
              <a:path w="19833" h="21600" stroke="0" extrusionOk="0">
                <a:moveTo>
                  <a:pt x="0" y="201"/>
                </a:moveTo>
                <a:cubicBezTo>
                  <a:pt x="974" y="67"/>
                  <a:pt x="1957" y="-1"/>
                  <a:pt x="2942" y="0"/>
                </a:cubicBezTo>
                <a:cubicBezTo>
                  <a:pt x="9517" y="0"/>
                  <a:pt x="15734" y="2995"/>
                  <a:pt x="19833" y="8136"/>
                </a:cubicBezTo>
                <a:lnTo>
                  <a:pt x="2942" y="21600"/>
                </a:lnTo>
                <a:close/>
              </a:path>
            </a:pathLst>
          </a:cu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9" name="Text Box 21"/>
          <p:cNvSpPr txBox="1">
            <a:spLocks noChangeArrowheads="1"/>
          </p:cNvSpPr>
          <p:nvPr/>
        </p:nvSpPr>
        <p:spPr bwMode="auto">
          <a:xfrm>
            <a:off x="5957888" y="5124450"/>
            <a:ext cx="2090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/>
              <a:t>Faraday Cup</a:t>
            </a:r>
            <a:endParaRPr lang="en-US" sz="2400" baseline="30000"/>
          </a:p>
        </p:txBody>
      </p:sp>
      <p:sp>
        <p:nvSpPr>
          <p:cNvPr id="18450" name="Text Box 22"/>
          <p:cNvSpPr txBox="1">
            <a:spLocks noChangeArrowheads="1"/>
          </p:cNvSpPr>
          <p:nvPr/>
        </p:nvSpPr>
        <p:spPr bwMode="auto">
          <a:xfrm>
            <a:off x="862013" y="1295400"/>
            <a:ext cx="1090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/>
              <a:t>Laser</a:t>
            </a:r>
            <a:endParaRPr lang="en-US" sz="2400" baseline="30000"/>
          </a:p>
        </p:txBody>
      </p:sp>
      <p:sp>
        <p:nvSpPr>
          <p:cNvPr id="18451" name="Text Box 23"/>
          <p:cNvSpPr txBox="1">
            <a:spLocks noChangeArrowheads="1"/>
          </p:cNvSpPr>
          <p:nvPr/>
        </p:nvSpPr>
        <p:spPr bwMode="auto">
          <a:xfrm>
            <a:off x="7519988" y="3619500"/>
            <a:ext cx="1090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/>
              <a:t>H</a:t>
            </a:r>
            <a:r>
              <a:rPr lang="en-US" sz="2400" baseline="30000"/>
              <a:t>-</a:t>
            </a:r>
          </a:p>
        </p:txBody>
      </p:sp>
      <p:sp>
        <p:nvSpPr>
          <p:cNvPr id="18452" name="Text Box 24"/>
          <p:cNvSpPr txBox="1">
            <a:spLocks noChangeArrowheads="1"/>
          </p:cNvSpPr>
          <p:nvPr/>
        </p:nvSpPr>
        <p:spPr bwMode="auto">
          <a:xfrm>
            <a:off x="7062788" y="3019425"/>
            <a:ext cx="1090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/>
              <a:t>H</a:t>
            </a:r>
            <a:r>
              <a:rPr lang="en-US" sz="2400" baseline="30000"/>
              <a:t>0</a:t>
            </a:r>
          </a:p>
        </p:txBody>
      </p:sp>
      <p:sp>
        <p:nvSpPr>
          <p:cNvPr id="18453" name="Text Box 25"/>
          <p:cNvSpPr txBox="1">
            <a:spLocks noChangeArrowheads="1"/>
          </p:cNvSpPr>
          <p:nvPr/>
        </p:nvSpPr>
        <p:spPr bwMode="auto">
          <a:xfrm>
            <a:off x="6538913" y="4095750"/>
            <a:ext cx="1338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/>
              <a:t>electron</a:t>
            </a:r>
            <a:endParaRPr lang="en-US" sz="2400" baseline="30000"/>
          </a:p>
        </p:txBody>
      </p:sp>
      <p:sp>
        <p:nvSpPr>
          <p:cNvPr id="18454" name="Text Box 26"/>
          <p:cNvSpPr txBox="1">
            <a:spLocks noChangeArrowheads="1"/>
          </p:cNvSpPr>
          <p:nvPr/>
        </p:nvSpPr>
        <p:spPr bwMode="auto">
          <a:xfrm>
            <a:off x="4729163" y="3276600"/>
            <a:ext cx="1481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zh-CN" sz="2400">
                <a:ea typeface="宋体" pitchFamily="2" charset="-122"/>
              </a:rPr>
              <a:t>Deflector</a:t>
            </a:r>
            <a:endParaRPr lang="en-US" sz="2400" baseline="30000">
              <a:ea typeface="宋体" pitchFamily="2" charset="-122"/>
            </a:endParaRPr>
          </a:p>
        </p:txBody>
      </p:sp>
      <p:sp>
        <p:nvSpPr>
          <p:cNvPr id="18455" name="Line 27"/>
          <p:cNvSpPr>
            <a:spLocks noChangeShapeType="1"/>
          </p:cNvSpPr>
          <p:nvPr/>
        </p:nvSpPr>
        <p:spPr bwMode="auto">
          <a:xfrm>
            <a:off x="3616325" y="2843213"/>
            <a:ext cx="4953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6" name="Line 28"/>
          <p:cNvSpPr>
            <a:spLocks noChangeShapeType="1"/>
          </p:cNvSpPr>
          <p:nvPr/>
        </p:nvSpPr>
        <p:spPr bwMode="auto">
          <a:xfrm>
            <a:off x="2187575" y="4157663"/>
            <a:ext cx="0" cy="542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7" name="Text Box 29"/>
          <p:cNvSpPr txBox="1">
            <a:spLocks noChangeArrowheads="1"/>
          </p:cNvSpPr>
          <p:nvPr/>
        </p:nvSpPr>
        <p:spPr bwMode="auto">
          <a:xfrm rot="1393892">
            <a:off x="3319463" y="2457450"/>
            <a:ext cx="1481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/>
              <a:t>X-scan</a:t>
            </a:r>
            <a:endParaRPr lang="en-US" sz="2400" baseline="30000"/>
          </a:p>
        </p:txBody>
      </p:sp>
      <p:sp>
        <p:nvSpPr>
          <p:cNvPr id="18458" name="Line 30"/>
          <p:cNvSpPr>
            <a:spLocks noChangeShapeType="1"/>
          </p:cNvSpPr>
          <p:nvPr/>
        </p:nvSpPr>
        <p:spPr bwMode="auto">
          <a:xfrm>
            <a:off x="1739900" y="5795963"/>
            <a:ext cx="400050" cy="184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9" name="Line 31"/>
          <p:cNvSpPr>
            <a:spLocks noChangeShapeType="1"/>
          </p:cNvSpPr>
          <p:nvPr/>
        </p:nvSpPr>
        <p:spPr bwMode="auto">
          <a:xfrm>
            <a:off x="1730375" y="5253038"/>
            <a:ext cx="0" cy="542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0" name="Line 32"/>
          <p:cNvSpPr>
            <a:spLocks noChangeShapeType="1"/>
          </p:cNvSpPr>
          <p:nvPr/>
        </p:nvSpPr>
        <p:spPr bwMode="auto">
          <a:xfrm flipH="1">
            <a:off x="1711325" y="5586413"/>
            <a:ext cx="514350" cy="2095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1" name="Text Box 33"/>
          <p:cNvSpPr txBox="1">
            <a:spLocks noChangeArrowheads="1"/>
          </p:cNvSpPr>
          <p:nvPr/>
        </p:nvSpPr>
        <p:spPr bwMode="auto">
          <a:xfrm>
            <a:off x="1130300" y="3657600"/>
            <a:ext cx="1481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/>
              <a:t>Y-scan</a:t>
            </a:r>
            <a:endParaRPr lang="en-US" sz="2400" baseline="30000"/>
          </a:p>
        </p:txBody>
      </p:sp>
      <p:sp>
        <p:nvSpPr>
          <p:cNvPr id="18462" name="Text Box 34"/>
          <p:cNvSpPr txBox="1">
            <a:spLocks noChangeArrowheads="1"/>
          </p:cNvSpPr>
          <p:nvPr/>
        </p:nvSpPr>
        <p:spPr bwMode="auto">
          <a:xfrm rot="1393892">
            <a:off x="1682750" y="5786438"/>
            <a:ext cx="454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/>
              <a:t>x</a:t>
            </a:r>
            <a:endParaRPr lang="en-US" sz="2400" baseline="30000"/>
          </a:p>
        </p:txBody>
      </p:sp>
      <p:sp>
        <p:nvSpPr>
          <p:cNvPr id="18463" name="Text Box 35"/>
          <p:cNvSpPr txBox="1">
            <a:spLocks noChangeArrowheads="1"/>
          </p:cNvSpPr>
          <p:nvPr/>
        </p:nvSpPr>
        <p:spPr bwMode="auto">
          <a:xfrm>
            <a:off x="1366838" y="5229225"/>
            <a:ext cx="414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/>
              <a:t>y</a:t>
            </a:r>
            <a:endParaRPr lang="en-US" sz="2400" baseline="30000"/>
          </a:p>
        </p:txBody>
      </p:sp>
      <p:sp>
        <p:nvSpPr>
          <p:cNvPr id="18464" name="Text Box 36"/>
          <p:cNvSpPr txBox="1">
            <a:spLocks noChangeArrowheads="1"/>
          </p:cNvSpPr>
          <p:nvPr/>
        </p:nvSpPr>
        <p:spPr bwMode="auto">
          <a:xfrm>
            <a:off x="1957388" y="5200650"/>
            <a:ext cx="414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/>
              <a:t>z</a:t>
            </a:r>
            <a:endParaRPr lang="en-US" sz="2400" baseline="30000"/>
          </a:p>
        </p:txBody>
      </p:sp>
      <p:sp>
        <p:nvSpPr>
          <p:cNvPr id="18465" name="Text Box 37"/>
          <p:cNvSpPr txBox="1">
            <a:spLocks noChangeArrowheads="1"/>
          </p:cNvSpPr>
          <p:nvPr/>
        </p:nvSpPr>
        <p:spPr bwMode="auto">
          <a:xfrm rot="-1452637">
            <a:off x="2557463" y="5372100"/>
            <a:ext cx="1500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/>
              <a:t>H</a:t>
            </a:r>
            <a:r>
              <a:rPr lang="en-US" sz="2400" baseline="30000"/>
              <a:t>-</a:t>
            </a:r>
            <a:r>
              <a:rPr lang="en-US" sz="2400"/>
              <a:t> beam</a:t>
            </a:r>
            <a:endParaRPr lang="en-US" sz="2400" baseline="30000"/>
          </a:p>
        </p:txBody>
      </p:sp>
      <p:sp>
        <p:nvSpPr>
          <p:cNvPr id="18466" name="Line 38"/>
          <p:cNvSpPr>
            <a:spLocks noChangeShapeType="1"/>
          </p:cNvSpPr>
          <p:nvPr/>
        </p:nvSpPr>
        <p:spPr bwMode="auto">
          <a:xfrm>
            <a:off x="2463800" y="2754313"/>
            <a:ext cx="1371600" cy="5461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7" name="Oval 39"/>
          <p:cNvSpPr>
            <a:spLocks noChangeArrowheads="1"/>
          </p:cNvSpPr>
          <p:nvPr/>
        </p:nvSpPr>
        <p:spPr bwMode="auto">
          <a:xfrm rot="3943958">
            <a:off x="3587750" y="3148013"/>
            <a:ext cx="438150" cy="266700"/>
          </a:xfrm>
          <a:prstGeom prst="ellipse">
            <a:avLst/>
          </a:prstGeom>
          <a:solidFill>
            <a:srgbClr val="91A4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endParaRPr lang="en-US" sz="2200"/>
          </a:p>
        </p:txBody>
      </p:sp>
      <p:sp>
        <p:nvSpPr>
          <p:cNvPr id="18468" name="Rectangle 2"/>
          <p:cNvSpPr>
            <a:spLocks noChangeArrowheads="1"/>
          </p:cNvSpPr>
          <p:nvPr/>
        </p:nvSpPr>
        <p:spPr bwMode="auto">
          <a:xfrm>
            <a:off x="381000" y="204788"/>
            <a:ext cx="822960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85000"/>
              </a:lnSpc>
            </a:pPr>
            <a:r>
              <a:rPr lang="en-US" sz="3000">
                <a:solidFill>
                  <a:srgbClr val="006C3A"/>
                </a:solidFill>
                <a:latin typeface="Arial Black" pitchFamily="34" charset="0"/>
              </a:rPr>
              <a:t>Laser Wire Profile Monitor</a:t>
            </a:r>
          </a:p>
        </p:txBody>
      </p:sp>
    </p:spTree>
    <p:extLst>
      <p:ext uri="{BB962C8B-B14F-4D97-AF65-F5344CB8AC3E}">
        <p14:creationId xmlns:p14="http://schemas.microsoft.com/office/powerpoint/2010/main" val="28482266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Line 100"/>
          <p:cNvSpPr>
            <a:spLocks noChangeShapeType="1"/>
          </p:cNvSpPr>
          <p:nvPr/>
        </p:nvSpPr>
        <p:spPr bwMode="auto">
          <a:xfrm flipH="1">
            <a:off x="7559675" y="2974975"/>
            <a:ext cx="0" cy="663575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07" name="Line 51"/>
          <p:cNvSpPr>
            <a:spLocks noChangeShapeType="1"/>
          </p:cNvSpPr>
          <p:nvPr/>
        </p:nvSpPr>
        <p:spPr bwMode="auto">
          <a:xfrm flipH="1">
            <a:off x="7561263" y="2001838"/>
            <a:ext cx="0" cy="9493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08" name="Line 99"/>
          <p:cNvSpPr>
            <a:spLocks noChangeShapeType="1"/>
          </p:cNvSpPr>
          <p:nvPr/>
        </p:nvSpPr>
        <p:spPr bwMode="auto">
          <a:xfrm flipH="1">
            <a:off x="7559675" y="3592513"/>
            <a:ext cx="0" cy="1017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109" name="Group 2"/>
          <p:cNvGrpSpPr>
            <a:grpSpLocks/>
          </p:cNvGrpSpPr>
          <p:nvPr/>
        </p:nvGrpSpPr>
        <p:grpSpPr bwMode="auto">
          <a:xfrm>
            <a:off x="1131888" y="1447800"/>
            <a:ext cx="6546850" cy="1216025"/>
            <a:chOff x="1131888" y="1447801"/>
            <a:chExt cx="6546849" cy="1216025"/>
          </a:xfrm>
        </p:grpSpPr>
        <p:sp>
          <p:nvSpPr>
            <p:cNvPr id="47110" name="Rectangle 12"/>
            <p:cNvSpPr>
              <a:spLocks noChangeArrowheads="1"/>
            </p:cNvSpPr>
            <p:nvPr/>
          </p:nvSpPr>
          <p:spPr bwMode="auto">
            <a:xfrm>
              <a:off x="1395413" y="1662114"/>
              <a:ext cx="307975" cy="46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tx1"/>
                </a:buClr>
              </a:pPr>
              <a:r>
                <a:rPr lang="en-US" sz="1200"/>
                <a:t>1</a:t>
              </a:r>
            </a:p>
          </p:txBody>
        </p:sp>
        <p:sp>
          <p:nvSpPr>
            <p:cNvPr id="47111" name="Rectangle 13"/>
            <p:cNvSpPr>
              <a:spLocks noChangeArrowheads="1"/>
            </p:cNvSpPr>
            <p:nvPr/>
          </p:nvSpPr>
          <p:spPr bwMode="auto">
            <a:xfrm>
              <a:off x="1700213" y="1662114"/>
              <a:ext cx="307975" cy="46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tx1"/>
                </a:buClr>
              </a:pPr>
              <a:r>
                <a:rPr lang="en-US" sz="1200"/>
                <a:t>2</a:t>
              </a:r>
            </a:p>
          </p:txBody>
        </p:sp>
        <p:sp>
          <p:nvSpPr>
            <p:cNvPr id="47112" name="Rectangle 14"/>
            <p:cNvSpPr>
              <a:spLocks noChangeArrowheads="1"/>
            </p:cNvSpPr>
            <p:nvPr/>
          </p:nvSpPr>
          <p:spPr bwMode="auto">
            <a:xfrm>
              <a:off x="2008188" y="1662114"/>
              <a:ext cx="311150" cy="46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tx1"/>
                </a:buClr>
              </a:pPr>
              <a:r>
                <a:rPr lang="en-US" sz="1200"/>
                <a:t>3</a:t>
              </a:r>
            </a:p>
          </p:txBody>
        </p:sp>
        <p:sp>
          <p:nvSpPr>
            <p:cNvPr id="47113" name="Rectangle 15"/>
            <p:cNvSpPr>
              <a:spLocks noChangeArrowheads="1"/>
            </p:cNvSpPr>
            <p:nvPr/>
          </p:nvSpPr>
          <p:spPr bwMode="auto">
            <a:xfrm>
              <a:off x="2316163" y="1662114"/>
              <a:ext cx="306387" cy="46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tx1"/>
                </a:buClr>
              </a:pPr>
              <a:r>
                <a:rPr lang="en-US" sz="1200"/>
                <a:t>4</a:t>
              </a:r>
            </a:p>
          </p:txBody>
        </p:sp>
        <p:sp>
          <p:nvSpPr>
            <p:cNvPr id="47114" name="Rectangle 17"/>
            <p:cNvSpPr>
              <a:spLocks noChangeArrowheads="1"/>
            </p:cNvSpPr>
            <p:nvPr/>
          </p:nvSpPr>
          <p:spPr bwMode="auto">
            <a:xfrm>
              <a:off x="6950075" y="1662114"/>
              <a:ext cx="517525" cy="46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tx1"/>
                </a:buClr>
              </a:pPr>
              <a:r>
                <a:rPr lang="en-US" sz="1200"/>
                <a:t>32</a:t>
              </a:r>
            </a:p>
          </p:txBody>
        </p:sp>
        <p:sp>
          <p:nvSpPr>
            <p:cNvPr id="47115" name="Rectangle 19"/>
            <p:cNvSpPr>
              <a:spLocks noChangeArrowheads="1"/>
            </p:cNvSpPr>
            <p:nvPr/>
          </p:nvSpPr>
          <p:spPr bwMode="auto">
            <a:xfrm>
              <a:off x="3822700" y="1662114"/>
              <a:ext cx="514350" cy="46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tx1"/>
                </a:buClr>
              </a:pPr>
              <a:r>
                <a:rPr lang="en-US" sz="1200"/>
                <a:t>12</a:t>
              </a:r>
            </a:p>
          </p:txBody>
        </p:sp>
        <p:sp>
          <p:nvSpPr>
            <p:cNvPr id="47116" name="Rectangle 20"/>
            <p:cNvSpPr>
              <a:spLocks noChangeArrowheads="1"/>
            </p:cNvSpPr>
            <p:nvPr/>
          </p:nvSpPr>
          <p:spPr bwMode="auto">
            <a:xfrm>
              <a:off x="4129088" y="1662114"/>
              <a:ext cx="514350" cy="46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tx1"/>
                </a:buClr>
              </a:pPr>
              <a:r>
                <a:rPr lang="en-US" sz="1200"/>
                <a:t>13</a:t>
              </a:r>
            </a:p>
          </p:txBody>
        </p:sp>
        <p:sp>
          <p:nvSpPr>
            <p:cNvPr id="47117" name="Rectangle 21"/>
            <p:cNvSpPr>
              <a:spLocks noChangeArrowheads="1"/>
            </p:cNvSpPr>
            <p:nvPr/>
          </p:nvSpPr>
          <p:spPr bwMode="auto">
            <a:xfrm>
              <a:off x="4449763" y="1662114"/>
              <a:ext cx="514350" cy="46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tx1"/>
                </a:buClr>
              </a:pPr>
              <a:r>
                <a:rPr lang="en-US" sz="1200"/>
                <a:t>14</a:t>
              </a:r>
            </a:p>
          </p:txBody>
        </p:sp>
        <p:sp>
          <p:nvSpPr>
            <p:cNvPr id="47118" name="Rectangle 22"/>
            <p:cNvSpPr>
              <a:spLocks noChangeArrowheads="1"/>
            </p:cNvSpPr>
            <p:nvPr/>
          </p:nvSpPr>
          <p:spPr bwMode="auto">
            <a:xfrm>
              <a:off x="4754563" y="1662114"/>
              <a:ext cx="514350" cy="46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tx1"/>
                </a:buClr>
              </a:pPr>
              <a:r>
                <a:rPr lang="en-US" sz="1200"/>
                <a:t>15</a:t>
              </a:r>
            </a:p>
          </p:txBody>
        </p:sp>
        <p:sp>
          <p:nvSpPr>
            <p:cNvPr id="47119" name="Text Box 23"/>
            <p:cNvSpPr txBox="1">
              <a:spLocks noChangeArrowheads="1"/>
            </p:cNvSpPr>
            <p:nvPr/>
          </p:nvSpPr>
          <p:spPr bwMode="auto">
            <a:xfrm>
              <a:off x="1131888" y="1447801"/>
              <a:ext cx="849312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/>
                <a:t>250 m</a:t>
              </a:r>
            </a:p>
          </p:txBody>
        </p:sp>
        <p:sp>
          <p:nvSpPr>
            <p:cNvPr id="47120" name="Text Box 24"/>
            <p:cNvSpPr txBox="1">
              <a:spLocks noChangeArrowheads="1"/>
            </p:cNvSpPr>
            <p:nvPr/>
          </p:nvSpPr>
          <p:spPr bwMode="auto">
            <a:xfrm>
              <a:off x="6740525" y="1447801"/>
              <a:ext cx="814387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/>
                <a:t>25 m</a:t>
              </a:r>
            </a:p>
          </p:txBody>
        </p:sp>
        <p:sp>
          <p:nvSpPr>
            <p:cNvPr id="47121" name="Text Box 25"/>
            <p:cNvSpPr txBox="1">
              <a:spLocks noChangeArrowheads="1"/>
            </p:cNvSpPr>
            <p:nvPr/>
          </p:nvSpPr>
          <p:spPr bwMode="auto">
            <a:xfrm>
              <a:off x="4557713" y="1447801"/>
              <a:ext cx="81280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/>
                <a:t>160 m</a:t>
              </a:r>
            </a:p>
          </p:txBody>
        </p:sp>
        <p:sp>
          <p:nvSpPr>
            <p:cNvPr id="47122" name="Line 26"/>
            <p:cNvSpPr>
              <a:spLocks noChangeShapeType="1"/>
            </p:cNvSpPr>
            <p:nvPr/>
          </p:nvSpPr>
          <p:spPr bwMode="auto">
            <a:xfrm flipH="1">
              <a:off x="1560513" y="1995489"/>
              <a:ext cx="1609725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3" name="Line 27"/>
            <p:cNvSpPr>
              <a:spLocks noChangeShapeType="1"/>
            </p:cNvSpPr>
            <p:nvPr/>
          </p:nvSpPr>
          <p:spPr bwMode="auto">
            <a:xfrm flipH="1">
              <a:off x="1592263" y="1995489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4" name="Line 28"/>
            <p:cNvSpPr>
              <a:spLocks noChangeShapeType="1"/>
            </p:cNvSpPr>
            <p:nvPr/>
          </p:nvSpPr>
          <p:spPr bwMode="auto">
            <a:xfrm flipH="1">
              <a:off x="1900238" y="1995489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5" name="Line 29"/>
            <p:cNvSpPr>
              <a:spLocks noChangeShapeType="1"/>
            </p:cNvSpPr>
            <p:nvPr/>
          </p:nvSpPr>
          <p:spPr bwMode="auto">
            <a:xfrm flipH="1">
              <a:off x="2208213" y="1995489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6" name="Line 30"/>
            <p:cNvSpPr>
              <a:spLocks noChangeShapeType="1"/>
            </p:cNvSpPr>
            <p:nvPr/>
          </p:nvSpPr>
          <p:spPr bwMode="auto">
            <a:xfrm flipH="1">
              <a:off x="2519363" y="1995489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7" name="Line 31"/>
            <p:cNvSpPr>
              <a:spLocks noChangeShapeType="1"/>
            </p:cNvSpPr>
            <p:nvPr/>
          </p:nvSpPr>
          <p:spPr bwMode="auto">
            <a:xfrm flipH="1">
              <a:off x="4081463" y="1995489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8" name="Line 32"/>
            <p:cNvSpPr>
              <a:spLocks noChangeShapeType="1"/>
            </p:cNvSpPr>
            <p:nvPr/>
          </p:nvSpPr>
          <p:spPr bwMode="auto">
            <a:xfrm flipH="1">
              <a:off x="4392613" y="1995489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9" name="Line 33"/>
            <p:cNvSpPr>
              <a:spLocks noChangeShapeType="1"/>
            </p:cNvSpPr>
            <p:nvPr/>
          </p:nvSpPr>
          <p:spPr bwMode="auto">
            <a:xfrm flipH="1">
              <a:off x="4699000" y="1995489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0" name="Line 34"/>
            <p:cNvSpPr>
              <a:spLocks noChangeShapeType="1"/>
            </p:cNvSpPr>
            <p:nvPr/>
          </p:nvSpPr>
          <p:spPr bwMode="auto">
            <a:xfrm flipH="1">
              <a:off x="5008563" y="1995489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1" name="Rectangle 37"/>
            <p:cNvSpPr>
              <a:spLocks noChangeArrowheads="1"/>
            </p:cNvSpPr>
            <p:nvPr/>
          </p:nvSpPr>
          <p:spPr bwMode="auto">
            <a:xfrm flipH="1">
              <a:off x="1487488" y="1995489"/>
              <a:ext cx="104775" cy="34290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47132" name="Rectangle 38"/>
            <p:cNvSpPr>
              <a:spLocks noChangeArrowheads="1"/>
            </p:cNvSpPr>
            <p:nvPr/>
          </p:nvSpPr>
          <p:spPr bwMode="auto">
            <a:xfrm flipH="1">
              <a:off x="1798638" y="1995489"/>
              <a:ext cx="101600" cy="34290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47133" name="Rectangle 39"/>
            <p:cNvSpPr>
              <a:spLocks noChangeArrowheads="1"/>
            </p:cNvSpPr>
            <p:nvPr/>
          </p:nvSpPr>
          <p:spPr bwMode="auto">
            <a:xfrm flipH="1">
              <a:off x="2106613" y="1995489"/>
              <a:ext cx="101600" cy="34290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47134" name="Rectangle 40"/>
            <p:cNvSpPr>
              <a:spLocks noChangeArrowheads="1"/>
            </p:cNvSpPr>
            <p:nvPr/>
          </p:nvSpPr>
          <p:spPr bwMode="auto">
            <a:xfrm flipH="1">
              <a:off x="2414588" y="1995489"/>
              <a:ext cx="104775" cy="34290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47135" name="Rectangle 41"/>
            <p:cNvSpPr>
              <a:spLocks noChangeArrowheads="1"/>
            </p:cNvSpPr>
            <p:nvPr/>
          </p:nvSpPr>
          <p:spPr bwMode="auto">
            <a:xfrm flipH="1">
              <a:off x="3979863" y="1995489"/>
              <a:ext cx="101600" cy="34290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47136" name="Rectangle 42"/>
            <p:cNvSpPr>
              <a:spLocks noChangeArrowheads="1"/>
            </p:cNvSpPr>
            <p:nvPr/>
          </p:nvSpPr>
          <p:spPr bwMode="auto">
            <a:xfrm flipH="1">
              <a:off x="7094538" y="1995489"/>
              <a:ext cx="101600" cy="34290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47137" name="Rectangle 43"/>
            <p:cNvSpPr>
              <a:spLocks noChangeArrowheads="1"/>
            </p:cNvSpPr>
            <p:nvPr/>
          </p:nvSpPr>
          <p:spPr bwMode="auto">
            <a:xfrm flipH="1">
              <a:off x="4287838" y="1995489"/>
              <a:ext cx="104775" cy="34290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47138" name="Rectangle 44"/>
            <p:cNvSpPr>
              <a:spLocks noChangeArrowheads="1"/>
            </p:cNvSpPr>
            <p:nvPr/>
          </p:nvSpPr>
          <p:spPr bwMode="auto">
            <a:xfrm flipH="1">
              <a:off x="4597400" y="1995489"/>
              <a:ext cx="101600" cy="34290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47139" name="Rectangle 45"/>
            <p:cNvSpPr>
              <a:spLocks noChangeArrowheads="1"/>
            </p:cNvSpPr>
            <p:nvPr/>
          </p:nvSpPr>
          <p:spPr bwMode="auto">
            <a:xfrm flipH="1">
              <a:off x="4906963" y="1995489"/>
              <a:ext cx="101600" cy="34290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47140" name="Rectangle 117"/>
            <p:cNvSpPr>
              <a:spLocks noChangeArrowheads="1"/>
            </p:cNvSpPr>
            <p:nvPr/>
          </p:nvSpPr>
          <p:spPr bwMode="auto">
            <a:xfrm flipH="1">
              <a:off x="2692400" y="1990726"/>
              <a:ext cx="103187" cy="34290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47141" name="Rectangle 118"/>
            <p:cNvSpPr>
              <a:spLocks noChangeArrowheads="1"/>
            </p:cNvSpPr>
            <p:nvPr/>
          </p:nvSpPr>
          <p:spPr bwMode="auto">
            <a:xfrm flipH="1">
              <a:off x="5480050" y="1990726"/>
              <a:ext cx="101600" cy="34290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47142" name="Rectangle 119"/>
            <p:cNvSpPr>
              <a:spLocks noChangeArrowheads="1"/>
            </p:cNvSpPr>
            <p:nvPr/>
          </p:nvSpPr>
          <p:spPr bwMode="auto">
            <a:xfrm>
              <a:off x="5319713" y="1658939"/>
              <a:ext cx="515937" cy="458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tx1"/>
                </a:buClr>
              </a:pPr>
              <a:r>
                <a:rPr lang="en-US" sz="1200"/>
                <a:t>17</a:t>
              </a:r>
            </a:p>
          </p:txBody>
        </p:sp>
        <p:sp>
          <p:nvSpPr>
            <p:cNvPr id="47143" name="Rectangle 120"/>
            <p:cNvSpPr>
              <a:spLocks noChangeArrowheads="1"/>
            </p:cNvSpPr>
            <p:nvPr/>
          </p:nvSpPr>
          <p:spPr bwMode="auto">
            <a:xfrm>
              <a:off x="2590800" y="1662114"/>
              <a:ext cx="514350" cy="46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tx1"/>
                </a:buClr>
              </a:pPr>
              <a:r>
                <a:rPr lang="en-US" sz="1200"/>
                <a:t>5</a:t>
              </a:r>
            </a:p>
          </p:txBody>
        </p:sp>
        <p:sp>
          <p:nvSpPr>
            <p:cNvPr id="47144" name="Line 126"/>
            <p:cNvSpPr>
              <a:spLocks noChangeShapeType="1"/>
            </p:cNvSpPr>
            <p:nvPr/>
          </p:nvSpPr>
          <p:spPr bwMode="auto">
            <a:xfrm rot="16200000" flipH="1">
              <a:off x="3357563" y="1798639"/>
              <a:ext cx="0" cy="3937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5" name="Line 128"/>
            <p:cNvSpPr>
              <a:spLocks noChangeShapeType="1"/>
            </p:cNvSpPr>
            <p:nvPr/>
          </p:nvSpPr>
          <p:spPr bwMode="auto">
            <a:xfrm flipH="1">
              <a:off x="3543300" y="1997076"/>
              <a:ext cx="240823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6" name="Line 129"/>
            <p:cNvSpPr>
              <a:spLocks noChangeShapeType="1"/>
            </p:cNvSpPr>
            <p:nvPr/>
          </p:nvSpPr>
          <p:spPr bwMode="auto">
            <a:xfrm flipH="1">
              <a:off x="6740525" y="1997076"/>
              <a:ext cx="82708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7" name="Line 130"/>
            <p:cNvSpPr>
              <a:spLocks noChangeShapeType="1"/>
            </p:cNvSpPr>
            <p:nvPr/>
          </p:nvSpPr>
          <p:spPr bwMode="auto">
            <a:xfrm rot="16200000" flipH="1">
              <a:off x="6346825" y="1601789"/>
              <a:ext cx="0" cy="78898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8" name="Rectangle 21"/>
            <p:cNvSpPr>
              <a:spLocks noChangeArrowheads="1"/>
            </p:cNvSpPr>
            <p:nvPr/>
          </p:nvSpPr>
          <p:spPr bwMode="auto">
            <a:xfrm>
              <a:off x="5153025" y="2343151"/>
              <a:ext cx="762000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  <a:buClr>
                  <a:schemeClr val="tx1"/>
                </a:buClr>
              </a:pPr>
              <a:r>
                <a:rPr lang="en-US" sz="1200"/>
                <a:t>Camera</a:t>
              </a:r>
            </a:p>
          </p:txBody>
        </p:sp>
        <p:sp>
          <p:nvSpPr>
            <p:cNvPr id="47149" name="Line 108"/>
            <p:cNvSpPr>
              <a:spLocks noChangeShapeType="1"/>
            </p:cNvSpPr>
            <p:nvPr/>
          </p:nvSpPr>
          <p:spPr bwMode="auto">
            <a:xfrm flipH="1" flipV="1">
              <a:off x="7467600" y="1878014"/>
              <a:ext cx="211137" cy="2095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50" name="Rectangle 119"/>
            <p:cNvSpPr>
              <a:spLocks noChangeArrowheads="1"/>
            </p:cNvSpPr>
            <p:nvPr/>
          </p:nvSpPr>
          <p:spPr bwMode="auto">
            <a:xfrm>
              <a:off x="6189663" y="1658939"/>
              <a:ext cx="515937" cy="458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tx1"/>
                </a:buClr>
              </a:pPr>
              <a:r>
                <a:rPr lang="en-US" sz="1200"/>
                <a:t>27</a:t>
              </a:r>
            </a:p>
          </p:txBody>
        </p:sp>
        <p:sp>
          <p:nvSpPr>
            <p:cNvPr id="47151" name="Rectangle 118"/>
            <p:cNvSpPr>
              <a:spLocks noChangeArrowheads="1"/>
            </p:cNvSpPr>
            <p:nvPr/>
          </p:nvSpPr>
          <p:spPr bwMode="auto">
            <a:xfrm flipH="1">
              <a:off x="6299200" y="2008189"/>
              <a:ext cx="101600" cy="342900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000"/>
            </a:p>
          </p:txBody>
        </p:sp>
      </p:grpSp>
      <p:grpSp>
        <p:nvGrpSpPr>
          <p:cNvPr id="47152" name="Group 1"/>
          <p:cNvGrpSpPr>
            <a:grpSpLocks/>
          </p:cNvGrpSpPr>
          <p:nvPr/>
        </p:nvGrpSpPr>
        <p:grpSpPr bwMode="auto">
          <a:xfrm>
            <a:off x="4906963" y="4056063"/>
            <a:ext cx="3017837" cy="1427162"/>
            <a:chOff x="4906963" y="4056064"/>
            <a:chExt cx="3017837" cy="1427163"/>
          </a:xfrm>
        </p:grpSpPr>
        <p:sp>
          <p:nvSpPr>
            <p:cNvPr id="77" name="Rectangle 76"/>
            <p:cNvSpPr/>
            <p:nvPr/>
          </p:nvSpPr>
          <p:spPr bwMode="auto">
            <a:xfrm>
              <a:off x="4906963" y="4056064"/>
              <a:ext cx="2941637" cy="10826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47154" name="Rectangle 46"/>
            <p:cNvSpPr>
              <a:spLocks noChangeArrowheads="1"/>
            </p:cNvSpPr>
            <p:nvPr/>
          </p:nvSpPr>
          <p:spPr bwMode="auto">
            <a:xfrm rot="5400000" flipH="1">
              <a:off x="5170488" y="4295777"/>
              <a:ext cx="428625" cy="65087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 sz="2000"/>
            </a:p>
          </p:txBody>
        </p:sp>
        <p:sp>
          <p:nvSpPr>
            <p:cNvPr id="47155" name="Rectangle 83"/>
            <p:cNvSpPr>
              <a:spLocks noChangeArrowheads="1"/>
            </p:cNvSpPr>
            <p:nvPr/>
          </p:nvSpPr>
          <p:spPr bwMode="auto">
            <a:xfrm>
              <a:off x="4994275" y="4492627"/>
              <a:ext cx="754062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  <a:buClr>
                  <a:schemeClr val="tx1"/>
                </a:buClr>
              </a:pPr>
              <a:r>
                <a:rPr lang="en-US" sz="1200"/>
                <a:t>Laser</a:t>
              </a:r>
            </a:p>
          </p:txBody>
        </p:sp>
        <p:sp>
          <p:nvSpPr>
            <p:cNvPr id="47156" name="Line 113"/>
            <p:cNvSpPr>
              <a:spLocks noChangeShapeType="1"/>
            </p:cNvSpPr>
            <p:nvPr/>
          </p:nvSpPr>
          <p:spPr bwMode="auto">
            <a:xfrm flipH="1">
              <a:off x="5705475" y="4614864"/>
              <a:ext cx="56356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57" name="Rectangle 21"/>
            <p:cNvSpPr>
              <a:spLocks noChangeArrowheads="1"/>
            </p:cNvSpPr>
            <p:nvPr/>
          </p:nvSpPr>
          <p:spPr bwMode="auto">
            <a:xfrm>
              <a:off x="5911850" y="4095752"/>
              <a:ext cx="1079500" cy="29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  <a:buClr>
                  <a:schemeClr val="tx1"/>
                </a:buClr>
              </a:pPr>
              <a:r>
                <a:rPr lang="en-US" sz="1200"/>
                <a:t>Telescope</a:t>
              </a:r>
            </a:p>
          </p:txBody>
        </p:sp>
        <p:sp>
          <p:nvSpPr>
            <p:cNvPr id="47158" name="Line 129"/>
            <p:cNvSpPr>
              <a:spLocks noChangeShapeType="1"/>
            </p:cNvSpPr>
            <p:nvPr/>
          </p:nvSpPr>
          <p:spPr bwMode="auto">
            <a:xfrm flipH="1">
              <a:off x="6740525" y="4621214"/>
              <a:ext cx="82708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7159" name="Group 67"/>
            <p:cNvGrpSpPr>
              <a:grpSpLocks/>
            </p:cNvGrpSpPr>
            <p:nvPr/>
          </p:nvGrpSpPr>
          <p:grpSpPr bwMode="auto">
            <a:xfrm>
              <a:off x="6073775" y="4375152"/>
              <a:ext cx="784225" cy="490538"/>
              <a:chOff x="4495800" y="1676400"/>
              <a:chExt cx="609600" cy="381000"/>
            </a:xfrm>
          </p:grpSpPr>
          <p:sp>
            <p:nvSpPr>
              <p:cNvPr id="67" name="Rectangle 66"/>
              <p:cNvSpPr/>
              <p:nvPr/>
            </p:nvSpPr>
            <p:spPr>
              <a:xfrm>
                <a:off x="4495800" y="1676399"/>
                <a:ext cx="609600" cy="381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47161" name="Oval 25"/>
              <p:cNvSpPr>
                <a:spLocks noChangeArrowheads="1"/>
              </p:cNvSpPr>
              <p:nvPr/>
            </p:nvSpPr>
            <p:spPr bwMode="auto">
              <a:xfrm>
                <a:off x="4953000" y="1727332"/>
                <a:ext cx="68262" cy="279136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/>
              </a:p>
            </p:txBody>
          </p:sp>
          <p:grpSp>
            <p:nvGrpSpPr>
              <p:cNvPr id="47162" name="Group 65"/>
              <p:cNvGrpSpPr>
                <a:grpSpLocks/>
              </p:cNvGrpSpPr>
              <p:nvPr/>
            </p:nvGrpSpPr>
            <p:grpSpPr bwMode="auto">
              <a:xfrm>
                <a:off x="4529848" y="1760166"/>
                <a:ext cx="144462" cy="213468"/>
                <a:chOff x="5105400" y="1128408"/>
                <a:chExt cx="381000" cy="408562"/>
              </a:xfrm>
            </p:grpSpPr>
            <p:sp>
              <p:nvSpPr>
                <p:cNvPr id="62" name="Rectangle 61"/>
                <p:cNvSpPr/>
                <p:nvPr/>
              </p:nvSpPr>
              <p:spPr>
                <a:xfrm>
                  <a:off x="5181586" y="1128557"/>
                  <a:ext cx="231072" cy="408262"/>
                </a:xfrm>
                <a:prstGeom prst="rect">
                  <a:avLst/>
                </a:prstGeom>
                <a:solidFill>
                  <a:srgbClr val="92D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0" name="Arc 59"/>
                <p:cNvSpPr/>
                <p:nvPr/>
              </p:nvSpPr>
              <p:spPr>
                <a:xfrm>
                  <a:off x="5106731" y="1142716"/>
                  <a:ext cx="152965" cy="382302"/>
                </a:xfrm>
                <a:prstGeom prst="arc">
                  <a:avLst>
                    <a:gd name="adj1" fmla="val 16200000"/>
                    <a:gd name="adj2" fmla="val 5422046"/>
                  </a:avLst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61" name="Arc 60"/>
                <p:cNvSpPr/>
                <p:nvPr/>
              </p:nvSpPr>
              <p:spPr>
                <a:xfrm flipH="1">
                  <a:off x="5334549" y="1142716"/>
                  <a:ext cx="152965" cy="382302"/>
                </a:xfrm>
                <a:prstGeom prst="arc">
                  <a:avLst>
                    <a:gd name="adj1" fmla="val 16200000"/>
                    <a:gd name="adj2" fmla="val 5422046"/>
                  </a:avLst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5181586" y="1137996"/>
                  <a:ext cx="23107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5181586" y="1525018"/>
                  <a:ext cx="23107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7168" name="Group 2"/>
            <p:cNvGrpSpPr>
              <a:grpSpLocks/>
            </p:cNvGrpSpPr>
            <p:nvPr/>
          </p:nvGrpSpPr>
          <p:grpSpPr bwMode="auto">
            <a:xfrm rot="2700000">
              <a:off x="7527925" y="4481514"/>
              <a:ext cx="142875" cy="396875"/>
              <a:chOff x="6261722" y="6032392"/>
              <a:chExt cx="142253" cy="397668"/>
            </a:xfrm>
          </p:grpSpPr>
          <p:sp>
            <p:nvSpPr>
              <p:cNvPr id="47169" name="Rectangle 67"/>
              <p:cNvSpPr>
                <a:spLocks noChangeArrowheads="1"/>
              </p:cNvSpPr>
              <p:nvPr/>
            </p:nvSpPr>
            <p:spPr bwMode="auto">
              <a:xfrm flipH="1">
                <a:off x="6261722" y="6032392"/>
                <a:ext cx="84137" cy="397668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ct val="50000"/>
                  </a:spcBef>
                  <a:buClr>
                    <a:srgbClr val="A50021"/>
                  </a:buClr>
                  <a:buSzPct val="120000"/>
                </a:pPr>
                <a:endParaRPr lang="en-US" sz="2200"/>
              </a:p>
            </p:txBody>
          </p:sp>
          <p:sp>
            <p:nvSpPr>
              <p:cNvPr id="47170" name="Line 68"/>
              <p:cNvSpPr>
                <a:spLocks noChangeShapeType="1"/>
              </p:cNvSpPr>
              <p:nvPr/>
            </p:nvSpPr>
            <p:spPr bwMode="auto">
              <a:xfrm>
                <a:off x="6338888" y="6132513"/>
                <a:ext cx="65087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71" name="Line 69"/>
              <p:cNvSpPr>
                <a:spLocks noChangeShapeType="1"/>
              </p:cNvSpPr>
              <p:nvPr/>
            </p:nvSpPr>
            <p:spPr bwMode="auto">
              <a:xfrm>
                <a:off x="6318250" y="6345238"/>
                <a:ext cx="85725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7172" name="Rectangle 21"/>
            <p:cNvSpPr>
              <a:spLocks noChangeArrowheads="1"/>
            </p:cNvSpPr>
            <p:nvPr/>
          </p:nvSpPr>
          <p:spPr bwMode="auto">
            <a:xfrm>
              <a:off x="6921500" y="4832352"/>
              <a:ext cx="1003300" cy="29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  <a:buClr>
                  <a:schemeClr val="tx1"/>
                </a:buClr>
              </a:pPr>
              <a:r>
                <a:rPr lang="en-US" sz="1200"/>
                <a:t>PZT Mirror</a:t>
              </a:r>
            </a:p>
          </p:txBody>
        </p:sp>
        <p:sp>
          <p:nvSpPr>
            <p:cNvPr id="47173" name="Rectangle 21"/>
            <p:cNvSpPr>
              <a:spLocks noChangeArrowheads="1"/>
            </p:cNvSpPr>
            <p:nvPr/>
          </p:nvSpPr>
          <p:spPr bwMode="auto">
            <a:xfrm>
              <a:off x="5791200" y="5162552"/>
              <a:ext cx="1397000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tx1"/>
                </a:buClr>
              </a:pPr>
              <a:r>
                <a:rPr lang="en-US" sz="1400"/>
                <a:t>Laser Room</a:t>
              </a: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462088" y="2343150"/>
            <a:ext cx="3109912" cy="3352800"/>
            <a:chOff x="1462088" y="2343150"/>
            <a:chExt cx="3109912" cy="3352802"/>
          </a:xfrm>
        </p:grpSpPr>
        <p:grpSp>
          <p:nvGrpSpPr>
            <p:cNvPr id="47175" name="Group 4"/>
            <p:cNvGrpSpPr>
              <a:grpSpLocks/>
            </p:cNvGrpSpPr>
            <p:nvPr/>
          </p:nvGrpSpPr>
          <p:grpSpPr bwMode="auto">
            <a:xfrm>
              <a:off x="1462088" y="2640014"/>
              <a:ext cx="3109912" cy="3055938"/>
              <a:chOff x="1462088" y="2640014"/>
              <a:chExt cx="3109912" cy="3055938"/>
            </a:xfrm>
          </p:grpSpPr>
          <p:sp>
            <p:nvSpPr>
              <p:cNvPr id="47176" name="Rectangle 62"/>
              <p:cNvSpPr>
                <a:spLocks noChangeArrowheads="1"/>
              </p:cNvSpPr>
              <p:nvPr/>
            </p:nvSpPr>
            <p:spPr bwMode="auto">
              <a:xfrm flipH="1">
                <a:off x="1462088" y="2640014"/>
                <a:ext cx="3109912" cy="3055938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77" name="Rectangle 4"/>
              <p:cNvSpPr>
                <a:spLocks noChangeArrowheads="1"/>
              </p:cNvSpPr>
              <p:nvPr/>
            </p:nvSpPr>
            <p:spPr bwMode="auto">
              <a:xfrm flipH="1">
                <a:off x="1862138" y="4375152"/>
                <a:ext cx="860425" cy="966788"/>
              </a:xfrm>
              <a:prstGeom prst="rect">
                <a:avLst/>
              </a:prstGeom>
              <a:solidFill>
                <a:srgbClr val="8AABFE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ct val="50000"/>
                  </a:spcBef>
                  <a:buClr>
                    <a:srgbClr val="A50021"/>
                  </a:buClr>
                  <a:buSzPct val="120000"/>
                </a:pPr>
                <a:endParaRPr lang="en-US" sz="1600"/>
              </a:p>
            </p:txBody>
          </p:sp>
          <p:sp>
            <p:nvSpPr>
              <p:cNvPr id="47178" name="Rectangle 5" descr="Divot"/>
              <p:cNvSpPr>
                <a:spLocks noChangeArrowheads="1"/>
              </p:cNvSpPr>
              <p:nvPr/>
            </p:nvSpPr>
            <p:spPr bwMode="auto">
              <a:xfrm flipH="1">
                <a:off x="2157413" y="4338639"/>
                <a:ext cx="269875" cy="53975"/>
              </a:xfrm>
              <a:prstGeom prst="rect">
                <a:avLst/>
              </a:prstGeom>
              <a:pattFill prst="divot">
                <a:fgClr>
                  <a:schemeClr val="accent1"/>
                </a:fgClr>
                <a:bgClr>
                  <a:schemeClr val="bg1"/>
                </a:bgClr>
              </a:patt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ct val="50000"/>
                  </a:spcBef>
                  <a:buClr>
                    <a:srgbClr val="A50021"/>
                  </a:buClr>
                  <a:buSzPct val="120000"/>
                </a:pPr>
                <a:endParaRPr lang="en-US" sz="1600"/>
              </a:p>
            </p:txBody>
          </p:sp>
          <p:sp>
            <p:nvSpPr>
              <p:cNvPr id="47179" name="Rectangle 6" descr="Divot"/>
              <p:cNvSpPr>
                <a:spLocks noChangeArrowheads="1"/>
              </p:cNvSpPr>
              <p:nvPr/>
            </p:nvSpPr>
            <p:spPr bwMode="auto">
              <a:xfrm flipH="1">
                <a:off x="2157413" y="5310189"/>
                <a:ext cx="269875" cy="55563"/>
              </a:xfrm>
              <a:prstGeom prst="rect">
                <a:avLst/>
              </a:prstGeom>
              <a:pattFill prst="divot">
                <a:fgClr>
                  <a:schemeClr val="accent1"/>
                </a:fgClr>
                <a:bgClr>
                  <a:schemeClr val="bg1"/>
                </a:bgClr>
              </a:patt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ct val="50000"/>
                  </a:spcBef>
                  <a:buClr>
                    <a:srgbClr val="A50021"/>
                  </a:buClr>
                  <a:buSzPct val="120000"/>
                </a:pPr>
                <a:endParaRPr lang="en-US" sz="1600"/>
              </a:p>
            </p:txBody>
          </p:sp>
          <p:sp>
            <p:nvSpPr>
              <p:cNvPr id="47180" name="Rectangle 7" descr="Divot"/>
              <p:cNvSpPr>
                <a:spLocks noChangeArrowheads="1"/>
              </p:cNvSpPr>
              <p:nvPr/>
            </p:nvSpPr>
            <p:spPr bwMode="auto">
              <a:xfrm rot="5400000" flipH="1">
                <a:off x="1727200" y="4805364"/>
                <a:ext cx="269875" cy="53975"/>
              </a:xfrm>
              <a:prstGeom prst="rect">
                <a:avLst/>
              </a:prstGeom>
              <a:pattFill prst="divot">
                <a:fgClr>
                  <a:schemeClr val="accent1"/>
                </a:fgClr>
                <a:bgClr>
                  <a:schemeClr val="bg1"/>
                </a:bgClr>
              </a:patt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>
                  <a:lnSpc>
                    <a:spcPct val="90000"/>
                  </a:lnSpc>
                  <a:spcBef>
                    <a:spcPct val="50000"/>
                  </a:spcBef>
                  <a:buClr>
                    <a:srgbClr val="A50021"/>
                  </a:buClr>
                  <a:buSzPct val="120000"/>
                </a:pPr>
                <a:endParaRPr lang="en-US" sz="1600"/>
              </a:p>
            </p:txBody>
          </p:sp>
          <p:sp>
            <p:nvSpPr>
              <p:cNvPr id="47181" name="Rectangle 8" descr="Divot"/>
              <p:cNvSpPr>
                <a:spLocks noChangeArrowheads="1"/>
              </p:cNvSpPr>
              <p:nvPr/>
            </p:nvSpPr>
            <p:spPr bwMode="auto">
              <a:xfrm rot="5400000" flipH="1">
                <a:off x="2590800" y="4803777"/>
                <a:ext cx="269875" cy="53975"/>
              </a:xfrm>
              <a:prstGeom prst="rect">
                <a:avLst/>
              </a:prstGeom>
              <a:pattFill prst="divot">
                <a:fgClr>
                  <a:schemeClr val="accent1"/>
                </a:fgClr>
                <a:bgClr>
                  <a:schemeClr val="bg1"/>
                </a:bgClr>
              </a:patt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>
                  <a:lnSpc>
                    <a:spcPct val="90000"/>
                  </a:lnSpc>
                  <a:spcBef>
                    <a:spcPct val="50000"/>
                  </a:spcBef>
                  <a:buClr>
                    <a:srgbClr val="A50021"/>
                  </a:buClr>
                  <a:buSzPct val="120000"/>
                </a:pPr>
                <a:endParaRPr lang="en-US" sz="1600"/>
              </a:p>
            </p:txBody>
          </p:sp>
          <p:sp>
            <p:nvSpPr>
              <p:cNvPr id="47182" name="Rectangle 10"/>
              <p:cNvSpPr>
                <a:spLocks noChangeArrowheads="1"/>
              </p:cNvSpPr>
              <p:nvPr/>
            </p:nvSpPr>
            <p:spPr bwMode="auto">
              <a:xfrm flipH="1">
                <a:off x="1658938" y="4746627"/>
                <a:ext cx="171450" cy="161925"/>
              </a:xfrm>
              <a:prstGeom prst="rect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ct val="50000"/>
                  </a:spcBef>
                  <a:buClr>
                    <a:srgbClr val="A50021"/>
                  </a:buClr>
                  <a:buSzPct val="120000"/>
                </a:pPr>
                <a:endParaRPr lang="en-US" sz="1600"/>
              </a:p>
            </p:txBody>
          </p:sp>
          <p:sp>
            <p:nvSpPr>
              <p:cNvPr id="47183" name="Rectangle 11"/>
              <p:cNvSpPr>
                <a:spLocks noChangeArrowheads="1"/>
              </p:cNvSpPr>
              <p:nvPr/>
            </p:nvSpPr>
            <p:spPr bwMode="auto">
              <a:xfrm flipH="1">
                <a:off x="1673225" y="4800602"/>
                <a:ext cx="157162" cy="5397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ct val="50000"/>
                  </a:spcBef>
                  <a:buClr>
                    <a:srgbClr val="A50021"/>
                  </a:buClr>
                  <a:buSzPct val="120000"/>
                </a:pPr>
                <a:endParaRPr lang="en-US" sz="1600"/>
              </a:p>
            </p:txBody>
          </p:sp>
          <p:sp>
            <p:nvSpPr>
              <p:cNvPr id="47184" name="AutoShape 12"/>
              <p:cNvSpPr>
                <a:spLocks noChangeArrowheads="1"/>
              </p:cNvSpPr>
              <p:nvPr/>
            </p:nvSpPr>
            <p:spPr bwMode="auto">
              <a:xfrm>
                <a:off x="1646238" y="4805364"/>
                <a:ext cx="44450" cy="53975"/>
              </a:xfrm>
              <a:prstGeom prst="flowChartMagneticDrum">
                <a:avLst/>
              </a:prstGeom>
              <a:solidFill>
                <a:srgbClr val="A5002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ct val="50000"/>
                  </a:spcBef>
                  <a:buClr>
                    <a:srgbClr val="A50021"/>
                  </a:buClr>
                  <a:buSzPct val="120000"/>
                </a:pPr>
                <a:endParaRPr lang="en-US" sz="1600"/>
              </a:p>
            </p:txBody>
          </p:sp>
          <p:sp>
            <p:nvSpPr>
              <p:cNvPr id="47185" name="Rectangle 14"/>
              <p:cNvSpPr>
                <a:spLocks noChangeArrowheads="1"/>
              </p:cNvSpPr>
              <p:nvPr/>
            </p:nvSpPr>
            <p:spPr bwMode="auto">
              <a:xfrm rot="16200000" flipH="1">
                <a:off x="2205038" y="5380039"/>
                <a:ext cx="173038" cy="161925"/>
              </a:xfrm>
              <a:prstGeom prst="rect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 algn="ctr">
                  <a:lnSpc>
                    <a:spcPct val="90000"/>
                  </a:lnSpc>
                  <a:spcBef>
                    <a:spcPct val="50000"/>
                  </a:spcBef>
                  <a:buClr>
                    <a:srgbClr val="A50021"/>
                  </a:buClr>
                  <a:buSzPct val="120000"/>
                </a:pPr>
                <a:endParaRPr lang="en-US" sz="1600"/>
              </a:p>
            </p:txBody>
          </p:sp>
          <p:sp>
            <p:nvSpPr>
              <p:cNvPr id="47186" name="Rectangle 15"/>
              <p:cNvSpPr>
                <a:spLocks noChangeArrowheads="1"/>
              </p:cNvSpPr>
              <p:nvPr/>
            </p:nvSpPr>
            <p:spPr bwMode="auto">
              <a:xfrm rot="16200000" flipH="1">
                <a:off x="2214563" y="5424489"/>
                <a:ext cx="158750" cy="5397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 algn="ctr">
                  <a:lnSpc>
                    <a:spcPct val="90000"/>
                  </a:lnSpc>
                  <a:spcBef>
                    <a:spcPct val="50000"/>
                  </a:spcBef>
                  <a:buClr>
                    <a:srgbClr val="A50021"/>
                  </a:buClr>
                  <a:buSzPct val="120000"/>
                </a:pPr>
                <a:endParaRPr lang="en-US" sz="1600"/>
              </a:p>
            </p:txBody>
          </p:sp>
          <p:sp>
            <p:nvSpPr>
              <p:cNvPr id="47187" name="AutoShape 16"/>
              <p:cNvSpPr>
                <a:spLocks noChangeArrowheads="1"/>
              </p:cNvSpPr>
              <p:nvPr/>
            </p:nvSpPr>
            <p:spPr bwMode="auto">
              <a:xfrm rot="-5400000">
                <a:off x="2274888" y="5508627"/>
                <a:ext cx="44450" cy="53975"/>
              </a:xfrm>
              <a:prstGeom prst="flowChartMagneticDrum">
                <a:avLst/>
              </a:prstGeom>
              <a:solidFill>
                <a:srgbClr val="A5002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>
                  <a:lnSpc>
                    <a:spcPct val="90000"/>
                  </a:lnSpc>
                  <a:spcBef>
                    <a:spcPct val="50000"/>
                  </a:spcBef>
                  <a:buClr>
                    <a:srgbClr val="A50021"/>
                  </a:buClr>
                  <a:buSzPct val="120000"/>
                </a:pPr>
                <a:endParaRPr lang="en-US" sz="1600"/>
              </a:p>
            </p:txBody>
          </p:sp>
          <p:sp>
            <p:nvSpPr>
              <p:cNvPr id="47188" name="Rectangle 17"/>
              <p:cNvSpPr>
                <a:spLocks noChangeArrowheads="1"/>
              </p:cNvSpPr>
              <p:nvPr/>
            </p:nvSpPr>
            <p:spPr bwMode="auto">
              <a:xfrm flipH="1">
                <a:off x="2784475" y="4635502"/>
                <a:ext cx="550862" cy="438150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ct val="50000"/>
                  </a:spcBef>
                  <a:buClr>
                    <a:srgbClr val="A50021"/>
                  </a:buClr>
                  <a:buSzPct val="120000"/>
                </a:pPr>
                <a:endParaRPr lang="en-US" sz="1600"/>
              </a:p>
            </p:txBody>
          </p:sp>
          <p:sp>
            <p:nvSpPr>
              <p:cNvPr id="47189" name="Line 18"/>
              <p:cNvSpPr>
                <a:spLocks noChangeShapeType="1"/>
              </p:cNvSpPr>
              <p:nvPr/>
            </p:nvSpPr>
            <p:spPr bwMode="auto">
              <a:xfrm flipH="1">
                <a:off x="2803525" y="5019677"/>
                <a:ext cx="16192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90" name="Line 19"/>
              <p:cNvSpPr>
                <a:spLocks noChangeShapeType="1"/>
              </p:cNvSpPr>
              <p:nvPr/>
            </p:nvSpPr>
            <p:spPr bwMode="auto">
              <a:xfrm rot="5400000" flipH="1">
                <a:off x="3306763" y="4832352"/>
                <a:ext cx="16192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91" name="Line 20"/>
              <p:cNvSpPr>
                <a:spLocks noChangeShapeType="1"/>
              </p:cNvSpPr>
              <p:nvPr/>
            </p:nvSpPr>
            <p:spPr bwMode="auto">
              <a:xfrm flipH="1">
                <a:off x="2884488" y="4770439"/>
                <a:ext cx="3254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92" name="Line 21"/>
              <p:cNvSpPr>
                <a:spLocks noChangeShapeType="1"/>
              </p:cNvSpPr>
              <p:nvPr/>
            </p:nvSpPr>
            <p:spPr bwMode="auto">
              <a:xfrm flipH="1">
                <a:off x="2862263" y="4886327"/>
                <a:ext cx="2619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93" name="Line 22"/>
              <p:cNvSpPr>
                <a:spLocks noChangeShapeType="1"/>
              </p:cNvSpPr>
              <p:nvPr/>
            </p:nvSpPr>
            <p:spPr bwMode="auto">
              <a:xfrm flipH="1">
                <a:off x="1885950" y="4770439"/>
                <a:ext cx="976312" cy="9207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94" name="Line 23"/>
              <p:cNvSpPr>
                <a:spLocks noChangeShapeType="1"/>
              </p:cNvSpPr>
              <p:nvPr/>
            </p:nvSpPr>
            <p:spPr bwMode="auto">
              <a:xfrm flipH="1" flipV="1">
                <a:off x="1889125" y="4792664"/>
                <a:ext cx="976312" cy="9366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95" name="Oval 24"/>
              <p:cNvSpPr>
                <a:spLocks noChangeArrowheads="1"/>
              </p:cNvSpPr>
              <p:nvPr/>
            </p:nvSpPr>
            <p:spPr bwMode="auto">
              <a:xfrm flipH="1">
                <a:off x="2857500" y="4676777"/>
                <a:ext cx="52387" cy="311150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ct val="50000"/>
                  </a:spcBef>
                  <a:buClr>
                    <a:srgbClr val="A50021"/>
                  </a:buClr>
                  <a:buSzPct val="120000"/>
                </a:pPr>
                <a:endParaRPr lang="en-US" sz="1600"/>
              </a:p>
            </p:txBody>
          </p:sp>
          <p:sp>
            <p:nvSpPr>
              <p:cNvPr id="47196" name="Rectangle 25"/>
              <p:cNvSpPr>
                <a:spLocks noChangeArrowheads="1"/>
              </p:cNvSpPr>
              <p:nvPr/>
            </p:nvSpPr>
            <p:spPr bwMode="auto">
              <a:xfrm rot="5400000">
                <a:off x="2016125" y="3835402"/>
                <a:ext cx="501650" cy="439737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>
                  <a:lnSpc>
                    <a:spcPct val="90000"/>
                  </a:lnSpc>
                  <a:spcBef>
                    <a:spcPct val="50000"/>
                  </a:spcBef>
                  <a:buClr>
                    <a:srgbClr val="A50021"/>
                  </a:buClr>
                  <a:buSzPct val="120000"/>
                </a:pPr>
                <a:endParaRPr lang="en-US" sz="1600"/>
              </a:p>
            </p:txBody>
          </p:sp>
          <p:sp>
            <p:nvSpPr>
              <p:cNvPr id="47197" name="Line 26"/>
              <p:cNvSpPr>
                <a:spLocks noChangeShapeType="1"/>
              </p:cNvSpPr>
              <p:nvPr/>
            </p:nvSpPr>
            <p:spPr bwMode="auto">
              <a:xfrm rot="5400000">
                <a:off x="2019300" y="4210052"/>
                <a:ext cx="16192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98" name="Line 27"/>
              <p:cNvSpPr>
                <a:spLocks noChangeShapeType="1"/>
              </p:cNvSpPr>
              <p:nvPr/>
            </p:nvSpPr>
            <p:spPr bwMode="auto">
              <a:xfrm>
                <a:off x="2208213" y="3743327"/>
                <a:ext cx="16033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99" name="Line 28"/>
              <p:cNvSpPr>
                <a:spLocks noChangeShapeType="1"/>
              </p:cNvSpPr>
              <p:nvPr/>
            </p:nvSpPr>
            <p:spPr bwMode="auto">
              <a:xfrm rot="5400000">
                <a:off x="2198688" y="4057652"/>
                <a:ext cx="304800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00" name="Line 29"/>
              <p:cNvSpPr>
                <a:spLocks noChangeShapeType="1"/>
              </p:cNvSpPr>
              <p:nvPr/>
            </p:nvSpPr>
            <p:spPr bwMode="auto">
              <a:xfrm rot="5400000">
                <a:off x="2122488" y="4108452"/>
                <a:ext cx="225425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01" name="Line 30"/>
              <p:cNvSpPr>
                <a:spLocks noChangeShapeType="1"/>
              </p:cNvSpPr>
              <p:nvPr/>
            </p:nvSpPr>
            <p:spPr bwMode="auto">
              <a:xfrm rot="5400000">
                <a:off x="1757363" y="4716464"/>
                <a:ext cx="1079500" cy="10795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02" name="Line 31"/>
              <p:cNvSpPr>
                <a:spLocks noChangeShapeType="1"/>
              </p:cNvSpPr>
              <p:nvPr/>
            </p:nvSpPr>
            <p:spPr bwMode="auto">
              <a:xfrm rot="5400000" flipV="1">
                <a:off x="1746250" y="4713289"/>
                <a:ext cx="1082675" cy="10636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03" name="Oval 32"/>
              <p:cNvSpPr>
                <a:spLocks noChangeArrowheads="1"/>
              </p:cNvSpPr>
              <p:nvPr/>
            </p:nvSpPr>
            <p:spPr bwMode="auto">
              <a:xfrm rot="5400000">
                <a:off x="2262188" y="4052889"/>
                <a:ext cx="52388" cy="312737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>
                  <a:lnSpc>
                    <a:spcPct val="90000"/>
                  </a:lnSpc>
                  <a:spcBef>
                    <a:spcPct val="50000"/>
                  </a:spcBef>
                  <a:buClr>
                    <a:srgbClr val="A50021"/>
                  </a:buClr>
                  <a:buSzPct val="120000"/>
                </a:pPr>
                <a:endParaRPr lang="en-US" sz="1600"/>
              </a:p>
            </p:txBody>
          </p:sp>
          <p:sp>
            <p:nvSpPr>
              <p:cNvPr id="47204" name="Line 33"/>
              <p:cNvSpPr>
                <a:spLocks noChangeShapeType="1"/>
              </p:cNvSpPr>
              <p:nvPr/>
            </p:nvSpPr>
            <p:spPr bwMode="auto">
              <a:xfrm flipH="1" flipV="1">
                <a:off x="3214688" y="3476627"/>
                <a:ext cx="0" cy="130175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05" name="Line 34"/>
              <p:cNvSpPr>
                <a:spLocks noChangeShapeType="1"/>
              </p:cNvSpPr>
              <p:nvPr/>
            </p:nvSpPr>
            <p:spPr bwMode="auto">
              <a:xfrm flipH="1" flipV="1">
                <a:off x="3138488" y="3556002"/>
                <a:ext cx="0" cy="133032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06" name="Line 35"/>
              <p:cNvSpPr>
                <a:spLocks noChangeShapeType="1"/>
              </p:cNvSpPr>
              <p:nvPr/>
            </p:nvSpPr>
            <p:spPr bwMode="auto">
              <a:xfrm>
                <a:off x="2346325" y="3908427"/>
                <a:ext cx="1452562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07" name="Line 36"/>
              <p:cNvSpPr>
                <a:spLocks noChangeShapeType="1"/>
              </p:cNvSpPr>
              <p:nvPr/>
            </p:nvSpPr>
            <p:spPr bwMode="auto">
              <a:xfrm>
                <a:off x="2238375" y="3989389"/>
                <a:ext cx="1489075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08" name="Line 37"/>
              <p:cNvSpPr>
                <a:spLocks noChangeShapeType="1"/>
              </p:cNvSpPr>
              <p:nvPr/>
            </p:nvSpPr>
            <p:spPr bwMode="auto">
              <a:xfrm flipH="1">
                <a:off x="3668713" y="3427414"/>
                <a:ext cx="168275" cy="21431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09" name="Line 38"/>
              <p:cNvSpPr>
                <a:spLocks noChangeShapeType="1"/>
              </p:cNvSpPr>
              <p:nvPr/>
            </p:nvSpPr>
            <p:spPr bwMode="auto">
              <a:xfrm flipH="1" flipV="1">
                <a:off x="3798888" y="2965452"/>
                <a:ext cx="0" cy="94773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10" name="Line 39"/>
              <p:cNvSpPr>
                <a:spLocks noChangeShapeType="1"/>
              </p:cNvSpPr>
              <p:nvPr/>
            </p:nvSpPr>
            <p:spPr bwMode="auto">
              <a:xfrm flipH="1" flipV="1">
                <a:off x="3729038" y="3048002"/>
                <a:ext cx="0" cy="94138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11" name="Line 40"/>
              <p:cNvSpPr>
                <a:spLocks noChangeShapeType="1"/>
              </p:cNvSpPr>
              <p:nvPr/>
            </p:nvSpPr>
            <p:spPr bwMode="auto">
              <a:xfrm>
                <a:off x="3221038" y="3476627"/>
                <a:ext cx="592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12" name="Line 41"/>
              <p:cNvSpPr>
                <a:spLocks noChangeShapeType="1"/>
              </p:cNvSpPr>
              <p:nvPr/>
            </p:nvSpPr>
            <p:spPr bwMode="auto">
              <a:xfrm>
                <a:off x="3135313" y="3556002"/>
                <a:ext cx="592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13" name="Line 42"/>
              <p:cNvSpPr>
                <a:spLocks noChangeShapeType="1"/>
              </p:cNvSpPr>
              <p:nvPr/>
            </p:nvSpPr>
            <p:spPr bwMode="auto">
              <a:xfrm flipH="1">
                <a:off x="3111500" y="3427414"/>
                <a:ext cx="128587" cy="1651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14" name="Line 43"/>
              <p:cNvSpPr>
                <a:spLocks noChangeShapeType="1"/>
              </p:cNvSpPr>
              <p:nvPr/>
            </p:nvSpPr>
            <p:spPr bwMode="auto">
              <a:xfrm flipH="1">
                <a:off x="3705225" y="3868739"/>
                <a:ext cx="131762" cy="1651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15" name="Line 44"/>
              <p:cNvSpPr>
                <a:spLocks noChangeShapeType="1"/>
              </p:cNvSpPr>
              <p:nvPr/>
            </p:nvSpPr>
            <p:spPr bwMode="auto">
              <a:xfrm flipH="1">
                <a:off x="3111500" y="4751389"/>
                <a:ext cx="128587" cy="1651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16" name="Line 45"/>
              <p:cNvSpPr>
                <a:spLocks noChangeShapeType="1"/>
              </p:cNvSpPr>
              <p:nvPr/>
            </p:nvSpPr>
            <p:spPr bwMode="auto">
              <a:xfrm rot="5400000">
                <a:off x="2220913" y="3854452"/>
                <a:ext cx="130175" cy="1651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17" name="Oval 56"/>
              <p:cNvSpPr>
                <a:spLocks noChangeArrowheads="1"/>
              </p:cNvSpPr>
              <p:nvPr/>
            </p:nvSpPr>
            <p:spPr bwMode="auto">
              <a:xfrm flipH="1">
                <a:off x="2232025" y="4797427"/>
                <a:ext cx="115887" cy="58738"/>
              </a:xfrm>
              <a:prstGeom prst="ellipse">
                <a:avLst/>
              </a:pr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ct val="50000"/>
                  </a:spcBef>
                  <a:buClr>
                    <a:srgbClr val="A50021"/>
                  </a:buClr>
                  <a:buSzPct val="120000"/>
                </a:pPr>
                <a:endParaRPr lang="en-US" sz="1600"/>
              </a:p>
            </p:txBody>
          </p:sp>
          <p:sp>
            <p:nvSpPr>
              <p:cNvPr id="47218" name="Line 58"/>
              <p:cNvSpPr>
                <a:spLocks noChangeShapeType="1"/>
              </p:cNvSpPr>
              <p:nvPr/>
            </p:nvSpPr>
            <p:spPr bwMode="auto">
              <a:xfrm flipV="1">
                <a:off x="2144713" y="4851402"/>
                <a:ext cx="115887" cy="1730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62" name="Line 37"/>
              <p:cNvSpPr>
                <a:spLocks noChangeShapeType="1"/>
              </p:cNvSpPr>
              <p:nvPr/>
            </p:nvSpPr>
            <p:spPr bwMode="auto">
              <a:xfrm flipH="1">
                <a:off x="3670300" y="2890838"/>
                <a:ext cx="168275" cy="214312"/>
              </a:xfrm>
              <a:prstGeom prst="line">
                <a:avLst/>
              </a:prstGeom>
              <a:noFill/>
              <a:ln w="38100">
                <a:solidFill>
                  <a:schemeClr val="bg2">
                    <a:lumMod val="6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7220" name="Line 35"/>
              <p:cNvSpPr>
                <a:spLocks noChangeShapeType="1"/>
              </p:cNvSpPr>
              <p:nvPr/>
            </p:nvSpPr>
            <p:spPr bwMode="auto">
              <a:xfrm>
                <a:off x="1885950" y="2965452"/>
                <a:ext cx="2498725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triangle" w="sm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21" name="Line 35"/>
              <p:cNvSpPr>
                <a:spLocks noChangeShapeType="1"/>
              </p:cNvSpPr>
              <p:nvPr/>
            </p:nvSpPr>
            <p:spPr bwMode="auto">
              <a:xfrm>
                <a:off x="1890713" y="3043239"/>
                <a:ext cx="2498725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triangle" w="sm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22" name="Text Box 55"/>
              <p:cNvSpPr txBox="1">
                <a:spLocks noChangeArrowheads="1"/>
              </p:cNvSpPr>
              <p:nvPr/>
            </p:nvSpPr>
            <p:spPr bwMode="auto">
              <a:xfrm>
                <a:off x="3363913" y="2640014"/>
                <a:ext cx="963612" cy="2746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200">
                    <a:latin typeface="Times New Roman" pitchFamily="18" charset="0"/>
                  </a:rPr>
                  <a:t>Pick-up BS</a:t>
                </a:r>
              </a:p>
            </p:txBody>
          </p:sp>
          <p:sp>
            <p:nvSpPr>
              <p:cNvPr id="47223" name="Text Box 55"/>
              <p:cNvSpPr txBox="1">
                <a:spLocks noChangeArrowheads="1"/>
              </p:cNvSpPr>
              <p:nvPr/>
            </p:nvSpPr>
            <p:spPr bwMode="auto">
              <a:xfrm>
                <a:off x="2794000" y="3330577"/>
                <a:ext cx="304800" cy="2746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200">
                    <a:latin typeface="Times New Roman" pitchFamily="18" charset="0"/>
                  </a:rPr>
                  <a:t>M</a:t>
                </a:r>
              </a:p>
            </p:txBody>
          </p:sp>
          <p:sp>
            <p:nvSpPr>
              <p:cNvPr id="47224" name="Text Box 55"/>
              <p:cNvSpPr txBox="1">
                <a:spLocks noChangeArrowheads="1"/>
              </p:cNvSpPr>
              <p:nvPr/>
            </p:nvSpPr>
            <p:spPr bwMode="auto">
              <a:xfrm>
                <a:off x="3851275" y="3397252"/>
                <a:ext cx="457200" cy="2746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200">
                    <a:latin typeface="Times New Roman" pitchFamily="18" charset="0"/>
                  </a:rPr>
                  <a:t>FM</a:t>
                </a:r>
              </a:p>
            </p:txBody>
          </p:sp>
          <p:sp>
            <p:nvSpPr>
              <p:cNvPr id="47225" name="Text Box 54"/>
              <p:cNvSpPr txBox="1">
                <a:spLocks noChangeArrowheads="1"/>
              </p:cNvSpPr>
              <p:nvPr/>
            </p:nvSpPr>
            <p:spPr bwMode="auto">
              <a:xfrm>
                <a:off x="3363913" y="4695827"/>
                <a:ext cx="750887" cy="2746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200">
                    <a:latin typeface="Times New Roman" pitchFamily="18" charset="0"/>
                  </a:rPr>
                  <a:t>V-scan</a:t>
                </a:r>
              </a:p>
            </p:txBody>
          </p:sp>
          <p:sp>
            <p:nvSpPr>
              <p:cNvPr id="47226" name="Text Box 55"/>
              <p:cNvSpPr txBox="1">
                <a:spLocks noChangeArrowheads="1"/>
              </p:cNvSpPr>
              <p:nvPr/>
            </p:nvSpPr>
            <p:spPr bwMode="auto">
              <a:xfrm>
                <a:off x="1968500" y="3406777"/>
                <a:ext cx="671512" cy="2746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200">
                    <a:latin typeface="Times New Roman" pitchFamily="18" charset="0"/>
                  </a:rPr>
                  <a:t>H-scan</a:t>
                </a:r>
              </a:p>
            </p:txBody>
          </p:sp>
          <p:sp>
            <p:nvSpPr>
              <p:cNvPr id="47227" name="Text Box 57"/>
              <p:cNvSpPr txBox="1">
                <a:spLocks noChangeArrowheads="1"/>
              </p:cNvSpPr>
              <p:nvPr/>
            </p:nvSpPr>
            <p:spPr bwMode="auto">
              <a:xfrm>
                <a:off x="1712913" y="4902202"/>
                <a:ext cx="70485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200">
                    <a:latin typeface="Times New Roman" pitchFamily="18" charset="0"/>
                  </a:rPr>
                  <a:t>Ion Beam</a:t>
                </a:r>
              </a:p>
            </p:txBody>
          </p:sp>
          <p:sp>
            <p:nvSpPr>
              <p:cNvPr id="47228" name="Text Box 55"/>
              <p:cNvSpPr txBox="1">
                <a:spLocks noChangeArrowheads="1"/>
              </p:cNvSpPr>
              <p:nvPr/>
            </p:nvSpPr>
            <p:spPr bwMode="auto">
              <a:xfrm>
                <a:off x="2019300" y="2674939"/>
                <a:ext cx="963612" cy="27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200">
                    <a:latin typeface="Times New Roman" pitchFamily="18" charset="0"/>
                  </a:rPr>
                  <a:t>Laser light</a:t>
                </a:r>
              </a:p>
            </p:txBody>
          </p:sp>
          <p:sp>
            <p:nvSpPr>
              <p:cNvPr id="47229" name="Text Box 55"/>
              <p:cNvSpPr txBox="1">
                <a:spLocks noChangeArrowheads="1"/>
              </p:cNvSpPr>
              <p:nvPr/>
            </p:nvSpPr>
            <p:spPr bwMode="auto">
              <a:xfrm>
                <a:off x="3859213" y="3835402"/>
                <a:ext cx="304800" cy="2746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200">
                    <a:latin typeface="Times New Roman" pitchFamily="18" charset="0"/>
                  </a:rPr>
                  <a:t>M</a:t>
                </a:r>
              </a:p>
            </p:txBody>
          </p:sp>
          <p:sp>
            <p:nvSpPr>
              <p:cNvPr id="47230" name="Text Box 54"/>
              <p:cNvSpPr txBox="1">
                <a:spLocks noChangeArrowheads="1"/>
              </p:cNvSpPr>
              <p:nvPr/>
            </p:nvSpPr>
            <p:spPr bwMode="auto">
              <a:xfrm>
                <a:off x="2438400" y="5421314"/>
                <a:ext cx="457200" cy="2746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200">
                    <a:latin typeface="Times New Roman" pitchFamily="18" charset="0"/>
                  </a:rPr>
                  <a:t>VW</a:t>
                </a:r>
              </a:p>
            </p:txBody>
          </p:sp>
          <p:sp>
            <p:nvSpPr>
              <p:cNvPr id="47231" name="Text Box 54"/>
              <p:cNvSpPr txBox="1">
                <a:spLocks noChangeArrowheads="1"/>
              </p:cNvSpPr>
              <p:nvPr/>
            </p:nvSpPr>
            <p:spPr bwMode="auto">
              <a:xfrm>
                <a:off x="1524000" y="5314952"/>
                <a:ext cx="457200" cy="2746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200">
                    <a:latin typeface="Times New Roman" pitchFamily="18" charset="0"/>
                  </a:rPr>
                  <a:t>BD</a:t>
                </a:r>
              </a:p>
            </p:txBody>
          </p:sp>
          <p:sp>
            <p:nvSpPr>
              <p:cNvPr id="47232" name="Line 58"/>
              <p:cNvSpPr>
                <a:spLocks noChangeShapeType="1"/>
              </p:cNvSpPr>
              <p:nvPr/>
            </p:nvSpPr>
            <p:spPr bwMode="auto">
              <a:xfrm flipH="1" flipV="1">
                <a:off x="2428875" y="5362577"/>
                <a:ext cx="161925" cy="1047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33" name="Line 58"/>
              <p:cNvSpPr>
                <a:spLocks noChangeShapeType="1"/>
              </p:cNvSpPr>
              <p:nvPr/>
            </p:nvSpPr>
            <p:spPr bwMode="auto">
              <a:xfrm>
                <a:off x="1881188" y="5495927"/>
                <a:ext cx="328612" cy="381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34" name="Line 9"/>
              <p:cNvSpPr>
                <a:spLocks noChangeShapeType="1"/>
              </p:cNvSpPr>
              <p:nvPr/>
            </p:nvSpPr>
            <p:spPr bwMode="auto">
              <a:xfrm flipH="1">
                <a:off x="1593850" y="4832352"/>
                <a:ext cx="182721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35" name="Line 13"/>
              <p:cNvSpPr>
                <a:spLocks noChangeShapeType="1"/>
              </p:cNvSpPr>
              <p:nvPr/>
            </p:nvSpPr>
            <p:spPr bwMode="auto">
              <a:xfrm rot="5400000" flipH="1">
                <a:off x="1301750" y="4643439"/>
                <a:ext cx="19748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7236" name="Line 134"/>
            <p:cNvSpPr>
              <a:spLocks noChangeShapeType="1"/>
            </p:cNvSpPr>
            <p:nvPr/>
          </p:nvSpPr>
          <p:spPr bwMode="auto">
            <a:xfrm flipH="1">
              <a:off x="1466850" y="2343150"/>
              <a:ext cx="2514600" cy="2952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237" name="Line 135"/>
            <p:cNvSpPr>
              <a:spLocks noChangeShapeType="1"/>
            </p:cNvSpPr>
            <p:nvPr/>
          </p:nvSpPr>
          <p:spPr bwMode="auto">
            <a:xfrm>
              <a:off x="4076700" y="2343150"/>
              <a:ext cx="4953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238" name="Rectangle 2"/>
          <p:cNvSpPr>
            <a:spLocks noChangeArrowheads="1"/>
          </p:cNvSpPr>
          <p:nvPr/>
        </p:nvSpPr>
        <p:spPr bwMode="auto">
          <a:xfrm>
            <a:off x="381000" y="358775"/>
            <a:ext cx="76962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>
                <a:solidFill>
                  <a:srgbClr val="006C3A"/>
                </a:solidFill>
                <a:latin typeface="Arial Black" pitchFamily="34" charset="0"/>
              </a:rPr>
              <a:t>SCL Laser Wire Profile Measurement System</a:t>
            </a:r>
          </a:p>
        </p:txBody>
      </p:sp>
      <p:sp>
        <p:nvSpPr>
          <p:cNvPr id="47239" name="Rectangle 66"/>
          <p:cNvSpPr>
            <a:spLocks noChangeArrowheads="1"/>
          </p:cNvSpPr>
          <p:nvPr/>
        </p:nvSpPr>
        <p:spPr bwMode="auto">
          <a:xfrm>
            <a:off x="5638800" y="5791200"/>
            <a:ext cx="3089275" cy="5826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 algn="r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1400" u="sng">
                <a:solidFill>
                  <a:srgbClr val="0033CC"/>
                </a:solidFill>
              </a:rPr>
              <a:t>Liu et al,</a:t>
            </a:r>
            <a:r>
              <a:rPr lang="en-US" sz="1400" i="1" u="sng">
                <a:solidFill>
                  <a:srgbClr val="0033CC"/>
                </a:solidFill>
              </a:rPr>
              <a:t> NIMA</a:t>
            </a:r>
            <a:r>
              <a:rPr lang="en-US" sz="1400" u="sng">
                <a:solidFill>
                  <a:srgbClr val="0033CC"/>
                </a:solidFill>
              </a:rPr>
              <a:t> </a:t>
            </a:r>
            <a:r>
              <a:rPr lang="en-US" sz="1400" b="1" u="sng">
                <a:solidFill>
                  <a:srgbClr val="0033CC"/>
                </a:solidFill>
              </a:rPr>
              <a:t>612</a:t>
            </a:r>
            <a:r>
              <a:rPr lang="en-US" sz="1400" u="sng">
                <a:solidFill>
                  <a:srgbClr val="0033CC"/>
                </a:solidFill>
              </a:rPr>
              <a:t> (2010) 241–253; </a:t>
            </a:r>
          </a:p>
          <a:p>
            <a:pPr marL="285750" indent="-285750" algn="r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1400" i="1" u="sng">
                <a:solidFill>
                  <a:srgbClr val="0033CC"/>
                </a:solidFill>
              </a:rPr>
              <a:t>Appl. Opt.</a:t>
            </a:r>
            <a:r>
              <a:rPr lang="en-US" sz="1400" u="sng">
                <a:solidFill>
                  <a:srgbClr val="0033CC"/>
                </a:solidFill>
              </a:rPr>
              <a:t> </a:t>
            </a:r>
            <a:r>
              <a:rPr lang="en-US" sz="1400" b="1" u="sng">
                <a:solidFill>
                  <a:srgbClr val="0033CC"/>
                </a:solidFill>
              </a:rPr>
              <a:t>49</a:t>
            </a:r>
            <a:r>
              <a:rPr lang="en-US" sz="1400" u="sng">
                <a:solidFill>
                  <a:srgbClr val="0033CC"/>
                </a:solidFill>
              </a:rPr>
              <a:t> (2011) 6816-6823.</a:t>
            </a:r>
          </a:p>
        </p:txBody>
      </p:sp>
      <p:pic>
        <p:nvPicPr>
          <p:cNvPr id="136" name="Picture 2" descr="HPIM25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667000"/>
            <a:ext cx="4191000" cy="316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176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304800" y="152400"/>
            <a:ext cx="76962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>
                <a:solidFill>
                  <a:srgbClr val="006C3A"/>
                </a:solidFill>
                <a:latin typeface="Arial Black" pitchFamily="34" charset="0"/>
              </a:rPr>
              <a:t>Laser Transport Line</a:t>
            </a:r>
          </a:p>
        </p:txBody>
      </p:sp>
      <p:graphicFrame>
        <p:nvGraphicFramePr>
          <p:cNvPr id="83141" name="Group 197"/>
          <p:cNvGraphicFramePr>
            <a:graphicFrameLocks noGrp="1"/>
          </p:cNvGraphicFramePr>
          <p:nvPr/>
        </p:nvGraphicFramePr>
        <p:xfrm>
          <a:off x="762000" y="2667000"/>
          <a:ext cx="4419600" cy="3613872"/>
        </p:xfrm>
        <a:graphic>
          <a:graphicData uri="http://schemas.openxmlformats.org/drawingml/2006/table">
            <a:tbl>
              <a:tblPr/>
              <a:tblGrid>
                <a:gridCol w="1008063"/>
                <a:gridCol w="1158875"/>
                <a:gridCol w="1125537"/>
                <a:gridCol w="1127125"/>
              </a:tblGrid>
              <a:tr h="7985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Pick-up Mirror #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30" marB="4573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Individual Mirror Reflectivity (%)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30" marB="4573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Receiving Power Ratio (calculated)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30" marB="4573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Receiving Power Ratio (measured)</a:t>
                      </a:r>
                    </a:p>
                  </a:txBody>
                  <a:tcPr marT="45730" marB="4573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230188" marR="0" lvl="0" indent="-230188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CM01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30" marB="4573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100</a:t>
                      </a:r>
                    </a:p>
                  </a:txBody>
                  <a:tcPr marT="45730" marB="4573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11.7</a:t>
                      </a:r>
                    </a:p>
                  </a:txBody>
                  <a:tcPr marT="45730" marB="4573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8.9</a:t>
                      </a:r>
                    </a:p>
                  </a:txBody>
                  <a:tcPr marT="45730" marB="4573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738">
                <a:tc>
                  <a:txBody>
                    <a:bodyPr/>
                    <a:lstStyle/>
                    <a:p>
                      <a:pPr marL="230188" marR="0" lvl="0" indent="-230188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CM02</a:t>
                      </a:r>
                    </a:p>
                  </a:txBody>
                  <a:tcPr marT="45730" marB="4573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50</a:t>
                      </a:r>
                    </a:p>
                  </a:txBody>
                  <a:tcPr marT="45730" marB="4573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11.7</a:t>
                      </a:r>
                    </a:p>
                  </a:txBody>
                  <a:tcPr marT="45730" marB="4573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11.4</a:t>
                      </a:r>
                    </a:p>
                  </a:txBody>
                  <a:tcPr marT="45730" marB="4573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163">
                <a:tc>
                  <a:txBody>
                    <a:bodyPr/>
                    <a:lstStyle/>
                    <a:p>
                      <a:pPr marL="230188" marR="0" lvl="0" indent="-230188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CM03</a:t>
                      </a:r>
                    </a:p>
                  </a:txBody>
                  <a:tcPr marT="45730" marB="4573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33</a:t>
                      </a:r>
                    </a:p>
                  </a:txBody>
                  <a:tcPr marT="45730" marB="4573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11.7</a:t>
                      </a:r>
                    </a:p>
                  </a:txBody>
                  <a:tcPr marT="45730" marB="4573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9.3</a:t>
                      </a:r>
                    </a:p>
                  </a:txBody>
                  <a:tcPr marT="45730" marB="4573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738">
                <a:tc>
                  <a:txBody>
                    <a:bodyPr/>
                    <a:lstStyle/>
                    <a:p>
                      <a:pPr marL="230188" marR="0" lvl="0" indent="-230188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CM04</a:t>
                      </a:r>
                    </a:p>
                  </a:txBody>
                  <a:tcPr marT="45730" marB="4573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25</a:t>
                      </a:r>
                    </a:p>
                  </a:txBody>
                  <a:tcPr marT="45730" marB="4573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11.7</a:t>
                      </a:r>
                    </a:p>
                  </a:txBody>
                  <a:tcPr marT="45730" marB="4573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11.6</a:t>
                      </a:r>
                    </a:p>
                  </a:txBody>
                  <a:tcPr marT="45730" marB="4573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738">
                <a:tc>
                  <a:txBody>
                    <a:bodyPr/>
                    <a:lstStyle/>
                    <a:p>
                      <a:pPr marL="230188" marR="0" lvl="0" indent="-230188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CM12</a:t>
                      </a:r>
                    </a:p>
                  </a:txBody>
                  <a:tcPr marT="45730" marB="4573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</a:t>
                      </a:r>
                    </a:p>
                  </a:txBody>
                  <a:tcPr marT="45730" marB="4573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11.7</a:t>
                      </a:r>
                    </a:p>
                  </a:txBody>
                  <a:tcPr marT="45730" marB="4573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12.7</a:t>
                      </a:r>
                    </a:p>
                  </a:txBody>
                  <a:tcPr marT="45730" marB="4573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230188" marR="0" lvl="0" indent="-230188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CM13</a:t>
                      </a:r>
                    </a:p>
                  </a:txBody>
                  <a:tcPr marT="45730" marB="4573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</a:t>
                      </a:r>
                    </a:p>
                  </a:txBody>
                  <a:tcPr marT="45730" marB="4573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14.6</a:t>
                      </a:r>
                    </a:p>
                  </a:txBody>
                  <a:tcPr marT="45730" marB="4573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13.8</a:t>
                      </a:r>
                    </a:p>
                  </a:txBody>
                  <a:tcPr marT="45730" marB="4573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738">
                <a:tc>
                  <a:txBody>
                    <a:bodyPr/>
                    <a:lstStyle/>
                    <a:p>
                      <a:pPr marL="230188" marR="0" lvl="0" indent="-230188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CM14</a:t>
                      </a:r>
                    </a:p>
                  </a:txBody>
                  <a:tcPr marT="45730" marB="4573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</a:t>
                      </a:r>
                    </a:p>
                  </a:txBody>
                  <a:tcPr marT="45730" marB="4573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8.1</a:t>
                      </a:r>
                    </a:p>
                  </a:txBody>
                  <a:tcPr marT="45730" marB="4573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10.2</a:t>
                      </a:r>
                    </a:p>
                  </a:txBody>
                  <a:tcPr marT="45730" marB="4573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163">
                <a:tc>
                  <a:txBody>
                    <a:bodyPr/>
                    <a:lstStyle/>
                    <a:p>
                      <a:pPr marL="230188" marR="0" lvl="0" indent="-230188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CM15</a:t>
                      </a:r>
                    </a:p>
                  </a:txBody>
                  <a:tcPr marT="45730" marB="4573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</a:t>
                      </a:r>
                    </a:p>
                  </a:txBody>
                  <a:tcPr marT="45730" marB="4573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9.0</a:t>
                      </a:r>
                    </a:p>
                  </a:txBody>
                  <a:tcPr marT="45730" marB="4573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8.7</a:t>
                      </a:r>
                    </a:p>
                  </a:txBody>
                  <a:tcPr marT="45730" marB="4573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738">
                <a:tc>
                  <a:txBody>
                    <a:bodyPr/>
                    <a:lstStyle/>
                    <a:p>
                      <a:pPr marL="230188" marR="0" lvl="0" indent="-230188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CM32</a:t>
                      </a:r>
                    </a:p>
                  </a:txBody>
                  <a:tcPr marT="45730" marB="4573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</a:t>
                      </a:r>
                    </a:p>
                  </a:txBody>
                  <a:tcPr marT="45730" marB="4573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10.0</a:t>
                      </a:r>
                    </a:p>
                  </a:txBody>
                  <a:tcPr marT="45730" marB="4573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8.2</a:t>
                      </a:r>
                    </a:p>
                  </a:txBody>
                  <a:tcPr marT="45730" marB="4573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49199" name="Group 47"/>
          <p:cNvGrpSpPr>
            <a:grpSpLocks/>
          </p:cNvGrpSpPr>
          <p:nvPr/>
        </p:nvGrpSpPr>
        <p:grpSpPr bwMode="auto">
          <a:xfrm>
            <a:off x="457200" y="2743200"/>
            <a:ext cx="4948238" cy="3384550"/>
            <a:chOff x="1299" y="1660"/>
            <a:chExt cx="3117" cy="2132"/>
          </a:xfrm>
        </p:grpSpPr>
        <p:graphicFrame>
          <p:nvGraphicFramePr>
            <p:cNvPr id="49200" name="Object 8"/>
            <p:cNvGraphicFramePr>
              <a:graphicFrameLocks noChangeAspect="1"/>
            </p:cNvGraphicFramePr>
            <p:nvPr/>
          </p:nvGraphicFramePr>
          <p:xfrm>
            <a:off x="1299" y="1660"/>
            <a:ext cx="3117" cy="21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1104" name="Worksheet" r:id="rId4" imgW="8677330" imgH="5934031" progId="Excel.Sheet.8">
                    <p:embed/>
                  </p:oleObj>
                </mc:Choice>
                <mc:Fallback>
                  <p:oleObj name="Worksheet" r:id="rId4" imgW="8677330" imgH="5934031" progId="Excel.Sheet.8">
                    <p:embed/>
                    <p:pic>
                      <p:nvPicPr>
                        <p:cNvPr id="0" name="Picture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9" y="1660"/>
                          <a:ext cx="3117" cy="213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3256" y="1785"/>
              <a:ext cx="192" cy="1584"/>
              <a:chOff x="5168136" y="2834030"/>
              <a:chExt cx="305435" cy="2514600"/>
            </a:xfrm>
          </p:grpSpPr>
          <p:cxnSp>
            <p:nvCxnSpPr>
              <p:cNvPr id="3" name="Straight Connector 2"/>
              <p:cNvCxnSpPr/>
              <p:nvPr/>
            </p:nvCxnSpPr>
            <p:spPr>
              <a:xfrm>
                <a:off x="5220632" y="2834030"/>
                <a:ext cx="0" cy="2514600"/>
              </a:xfrm>
              <a:prstGeom prst="line">
                <a:avLst/>
              </a:prstGeom>
              <a:ln w="28575">
                <a:solidFill>
                  <a:schemeClr val="tx2">
                    <a:lumMod val="40000"/>
                    <a:lumOff val="60000"/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203" name="TextBox 6"/>
              <p:cNvSpPr txBox="1">
                <a:spLocks noChangeArrowheads="1"/>
              </p:cNvSpPr>
              <p:nvPr/>
            </p:nvSpPr>
            <p:spPr bwMode="auto">
              <a:xfrm>
                <a:off x="5181600" y="3552825"/>
                <a:ext cx="26822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/>
                  <a:t>a</a:t>
                </a:r>
              </a:p>
            </p:txBody>
          </p:sp>
          <p:sp>
            <p:nvSpPr>
              <p:cNvPr id="49204" name="TextBox 13"/>
              <p:cNvSpPr txBox="1">
                <a:spLocks noChangeArrowheads="1"/>
              </p:cNvSpPr>
              <p:nvPr/>
            </p:nvSpPr>
            <p:spPr bwMode="auto">
              <a:xfrm>
                <a:off x="5205346" y="4267200"/>
                <a:ext cx="26822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>
                    <a:solidFill>
                      <a:srgbClr val="FF0000"/>
                    </a:solidFill>
                  </a:rPr>
                  <a:t>c</a:t>
                </a:r>
              </a:p>
            </p:txBody>
          </p:sp>
          <p:sp>
            <p:nvSpPr>
              <p:cNvPr id="49205" name="TextBox 14"/>
              <p:cNvSpPr txBox="1">
                <a:spLocks noChangeArrowheads="1"/>
              </p:cNvSpPr>
              <p:nvPr/>
            </p:nvSpPr>
            <p:spPr bwMode="auto">
              <a:xfrm>
                <a:off x="5168136" y="3859555"/>
                <a:ext cx="268846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>
                    <a:solidFill>
                      <a:srgbClr val="4A7EBB"/>
                    </a:solidFill>
                  </a:rPr>
                  <a:t>b</a:t>
                </a:r>
              </a:p>
            </p:txBody>
          </p:sp>
        </p:grpSp>
      </p:grpSp>
      <p:grpSp>
        <p:nvGrpSpPr>
          <p:cNvPr id="49206" name="Group 54"/>
          <p:cNvGrpSpPr>
            <a:grpSpLocks/>
          </p:cNvGrpSpPr>
          <p:nvPr/>
        </p:nvGrpSpPr>
        <p:grpSpPr bwMode="auto">
          <a:xfrm>
            <a:off x="1055688" y="838200"/>
            <a:ext cx="7097712" cy="2819400"/>
            <a:chOff x="432" y="672"/>
            <a:chExt cx="4471" cy="1776"/>
          </a:xfrm>
        </p:grpSpPr>
        <p:sp>
          <p:nvSpPr>
            <p:cNvPr id="49207" name="Rectangle 12"/>
            <p:cNvSpPr>
              <a:spLocks noChangeArrowheads="1"/>
            </p:cNvSpPr>
            <p:nvPr/>
          </p:nvSpPr>
          <p:spPr bwMode="auto">
            <a:xfrm>
              <a:off x="598" y="818"/>
              <a:ext cx="194" cy="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tx1"/>
                </a:buClr>
              </a:pPr>
              <a:r>
                <a:rPr lang="en-US" sz="1200"/>
                <a:t>1</a:t>
              </a:r>
            </a:p>
          </p:txBody>
        </p:sp>
        <p:sp>
          <p:nvSpPr>
            <p:cNvPr id="49208" name="Rectangle 13"/>
            <p:cNvSpPr>
              <a:spLocks noChangeArrowheads="1"/>
            </p:cNvSpPr>
            <p:nvPr/>
          </p:nvSpPr>
          <p:spPr bwMode="auto">
            <a:xfrm>
              <a:off x="790" y="818"/>
              <a:ext cx="194" cy="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tx1"/>
                </a:buClr>
              </a:pPr>
              <a:r>
                <a:rPr lang="en-US" sz="1200"/>
                <a:t>2</a:t>
              </a:r>
            </a:p>
          </p:txBody>
        </p:sp>
        <p:sp>
          <p:nvSpPr>
            <p:cNvPr id="49209" name="Rectangle 14"/>
            <p:cNvSpPr>
              <a:spLocks noChangeArrowheads="1"/>
            </p:cNvSpPr>
            <p:nvPr/>
          </p:nvSpPr>
          <p:spPr bwMode="auto">
            <a:xfrm>
              <a:off x="984" y="818"/>
              <a:ext cx="196" cy="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tx1"/>
                </a:buClr>
              </a:pPr>
              <a:r>
                <a:rPr lang="en-US" sz="1200"/>
                <a:t>3</a:t>
              </a:r>
            </a:p>
          </p:txBody>
        </p:sp>
        <p:sp>
          <p:nvSpPr>
            <p:cNvPr id="49210" name="Rectangle 15"/>
            <p:cNvSpPr>
              <a:spLocks noChangeArrowheads="1"/>
            </p:cNvSpPr>
            <p:nvPr/>
          </p:nvSpPr>
          <p:spPr bwMode="auto">
            <a:xfrm>
              <a:off x="1178" y="818"/>
              <a:ext cx="193" cy="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tx1"/>
                </a:buClr>
              </a:pPr>
              <a:r>
                <a:rPr lang="en-US" sz="1200"/>
                <a:t>4</a:t>
              </a:r>
            </a:p>
          </p:txBody>
        </p:sp>
        <p:sp>
          <p:nvSpPr>
            <p:cNvPr id="49211" name="Rectangle 17"/>
            <p:cNvSpPr>
              <a:spLocks noChangeArrowheads="1"/>
            </p:cNvSpPr>
            <p:nvPr/>
          </p:nvSpPr>
          <p:spPr bwMode="auto">
            <a:xfrm>
              <a:off x="4097" y="818"/>
              <a:ext cx="326" cy="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tx1"/>
                </a:buClr>
              </a:pPr>
              <a:r>
                <a:rPr lang="en-US" sz="1200"/>
                <a:t>32</a:t>
              </a:r>
            </a:p>
          </p:txBody>
        </p:sp>
        <p:sp>
          <p:nvSpPr>
            <p:cNvPr id="49212" name="Rectangle 19"/>
            <p:cNvSpPr>
              <a:spLocks noChangeArrowheads="1"/>
            </p:cNvSpPr>
            <p:nvPr/>
          </p:nvSpPr>
          <p:spPr bwMode="auto">
            <a:xfrm>
              <a:off x="2127" y="818"/>
              <a:ext cx="324" cy="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tx1"/>
                </a:buClr>
              </a:pPr>
              <a:r>
                <a:rPr lang="en-US" sz="1200"/>
                <a:t>12</a:t>
              </a:r>
            </a:p>
          </p:txBody>
        </p:sp>
        <p:sp>
          <p:nvSpPr>
            <p:cNvPr id="49213" name="Rectangle 20"/>
            <p:cNvSpPr>
              <a:spLocks noChangeArrowheads="1"/>
            </p:cNvSpPr>
            <p:nvPr/>
          </p:nvSpPr>
          <p:spPr bwMode="auto">
            <a:xfrm>
              <a:off x="2320" y="816"/>
              <a:ext cx="324" cy="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tx1"/>
                </a:buClr>
              </a:pPr>
              <a:r>
                <a:rPr lang="en-US" sz="1200"/>
                <a:t>13</a:t>
              </a:r>
            </a:p>
          </p:txBody>
        </p:sp>
        <p:sp>
          <p:nvSpPr>
            <p:cNvPr id="49214" name="Rectangle 21"/>
            <p:cNvSpPr>
              <a:spLocks noChangeArrowheads="1"/>
            </p:cNvSpPr>
            <p:nvPr/>
          </p:nvSpPr>
          <p:spPr bwMode="auto">
            <a:xfrm>
              <a:off x="2522" y="818"/>
              <a:ext cx="324" cy="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tx1"/>
                </a:buClr>
              </a:pPr>
              <a:r>
                <a:rPr lang="en-US" sz="1200"/>
                <a:t>14</a:t>
              </a:r>
            </a:p>
          </p:txBody>
        </p:sp>
        <p:sp>
          <p:nvSpPr>
            <p:cNvPr id="49215" name="Rectangle 22"/>
            <p:cNvSpPr>
              <a:spLocks noChangeArrowheads="1"/>
            </p:cNvSpPr>
            <p:nvPr/>
          </p:nvSpPr>
          <p:spPr bwMode="auto">
            <a:xfrm>
              <a:off x="2714" y="816"/>
              <a:ext cx="324" cy="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tx1"/>
                </a:buClr>
              </a:pPr>
              <a:r>
                <a:rPr lang="en-US" sz="1200"/>
                <a:t>15</a:t>
              </a:r>
            </a:p>
          </p:txBody>
        </p:sp>
        <p:sp>
          <p:nvSpPr>
            <p:cNvPr id="49216" name="Text Box 23"/>
            <p:cNvSpPr txBox="1">
              <a:spLocks noChangeArrowheads="1"/>
            </p:cNvSpPr>
            <p:nvPr/>
          </p:nvSpPr>
          <p:spPr bwMode="auto">
            <a:xfrm>
              <a:off x="432" y="672"/>
              <a:ext cx="53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/>
                <a:t>250 m</a:t>
              </a:r>
            </a:p>
          </p:txBody>
        </p:sp>
        <p:sp>
          <p:nvSpPr>
            <p:cNvPr id="49217" name="Text Box 24"/>
            <p:cNvSpPr txBox="1">
              <a:spLocks noChangeArrowheads="1"/>
            </p:cNvSpPr>
            <p:nvPr/>
          </p:nvSpPr>
          <p:spPr bwMode="auto">
            <a:xfrm>
              <a:off x="3965" y="672"/>
              <a:ext cx="51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/>
                <a:t>25 m</a:t>
              </a:r>
            </a:p>
          </p:txBody>
        </p:sp>
        <p:sp>
          <p:nvSpPr>
            <p:cNvPr id="49218" name="Text Box 25"/>
            <p:cNvSpPr txBox="1">
              <a:spLocks noChangeArrowheads="1"/>
            </p:cNvSpPr>
            <p:nvPr/>
          </p:nvSpPr>
          <p:spPr bwMode="auto">
            <a:xfrm>
              <a:off x="2590" y="672"/>
              <a:ext cx="51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/>
                <a:t>160 m</a:t>
              </a:r>
            </a:p>
          </p:txBody>
        </p:sp>
        <p:sp>
          <p:nvSpPr>
            <p:cNvPr id="49219" name="Line 26"/>
            <p:cNvSpPr>
              <a:spLocks noChangeShapeType="1"/>
            </p:cNvSpPr>
            <p:nvPr/>
          </p:nvSpPr>
          <p:spPr bwMode="auto">
            <a:xfrm flipH="1">
              <a:off x="702" y="1065"/>
              <a:ext cx="101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20" name="Line 51"/>
            <p:cNvSpPr>
              <a:spLocks noChangeShapeType="1"/>
            </p:cNvSpPr>
            <p:nvPr/>
          </p:nvSpPr>
          <p:spPr bwMode="auto">
            <a:xfrm flipH="1">
              <a:off x="4482" y="1069"/>
              <a:ext cx="0" cy="80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21" name="Rectangle 117"/>
            <p:cNvSpPr>
              <a:spLocks noChangeArrowheads="1"/>
            </p:cNvSpPr>
            <p:nvPr/>
          </p:nvSpPr>
          <p:spPr bwMode="auto">
            <a:xfrm flipH="1">
              <a:off x="1415" y="1062"/>
              <a:ext cx="65" cy="216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49222" name="Rectangle 118"/>
            <p:cNvSpPr>
              <a:spLocks noChangeArrowheads="1"/>
            </p:cNvSpPr>
            <p:nvPr/>
          </p:nvSpPr>
          <p:spPr bwMode="auto">
            <a:xfrm flipH="1">
              <a:off x="3171" y="1062"/>
              <a:ext cx="64" cy="216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49223" name="Rectangle 119"/>
            <p:cNvSpPr>
              <a:spLocks noChangeArrowheads="1"/>
            </p:cNvSpPr>
            <p:nvPr/>
          </p:nvSpPr>
          <p:spPr bwMode="auto">
            <a:xfrm>
              <a:off x="3070" y="816"/>
              <a:ext cx="325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tx1"/>
                </a:buClr>
              </a:pPr>
              <a:r>
                <a:rPr lang="en-US" sz="1200"/>
                <a:t>17</a:t>
              </a:r>
            </a:p>
          </p:txBody>
        </p:sp>
        <p:sp>
          <p:nvSpPr>
            <p:cNvPr id="49224" name="Rectangle 120"/>
            <p:cNvSpPr>
              <a:spLocks noChangeArrowheads="1"/>
            </p:cNvSpPr>
            <p:nvPr/>
          </p:nvSpPr>
          <p:spPr bwMode="auto">
            <a:xfrm>
              <a:off x="1351" y="818"/>
              <a:ext cx="324" cy="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tx1"/>
                </a:buClr>
              </a:pPr>
              <a:r>
                <a:rPr lang="en-US" sz="1200"/>
                <a:t>5</a:t>
              </a:r>
            </a:p>
          </p:txBody>
        </p:sp>
        <p:sp>
          <p:nvSpPr>
            <p:cNvPr id="49225" name="Line 126"/>
            <p:cNvSpPr>
              <a:spLocks noChangeShapeType="1"/>
            </p:cNvSpPr>
            <p:nvPr/>
          </p:nvSpPr>
          <p:spPr bwMode="auto">
            <a:xfrm rot="16200000" flipH="1">
              <a:off x="1834" y="941"/>
              <a:ext cx="0" cy="2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26" name="Line 128"/>
            <p:cNvSpPr>
              <a:spLocks noChangeShapeType="1"/>
            </p:cNvSpPr>
            <p:nvPr/>
          </p:nvSpPr>
          <p:spPr bwMode="auto">
            <a:xfrm flipH="1">
              <a:off x="1951" y="1066"/>
              <a:ext cx="151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27" name="Line 129"/>
            <p:cNvSpPr>
              <a:spLocks noChangeShapeType="1"/>
            </p:cNvSpPr>
            <p:nvPr/>
          </p:nvSpPr>
          <p:spPr bwMode="auto">
            <a:xfrm flipH="1">
              <a:off x="3965" y="1066"/>
              <a:ext cx="521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28" name="Line 130"/>
            <p:cNvSpPr>
              <a:spLocks noChangeShapeType="1"/>
            </p:cNvSpPr>
            <p:nvPr/>
          </p:nvSpPr>
          <p:spPr bwMode="auto">
            <a:xfrm rot="16200000" flipH="1">
              <a:off x="3717" y="817"/>
              <a:ext cx="0" cy="49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29" name="Rectangle 21"/>
            <p:cNvSpPr>
              <a:spLocks noChangeArrowheads="1"/>
            </p:cNvSpPr>
            <p:nvPr/>
          </p:nvSpPr>
          <p:spPr bwMode="auto">
            <a:xfrm>
              <a:off x="3061" y="1284"/>
              <a:ext cx="306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  <a:buClr>
                  <a:schemeClr val="tx1"/>
                </a:buClr>
              </a:pPr>
              <a:r>
                <a:rPr lang="en-US" sz="1600" b="1" dirty="0" smtClean="0">
                  <a:solidFill>
                    <a:srgbClr val="00B0F0"/>
                  </a:solidFill>
                </a:rPr>
                <a:t>b</a:t>
              </a:r>
              <a:endParaRPr lang="en-US" sz="1600" b="1" dirty="0">
                <a:solidFill>
                  <a:srgbClr val="00B0F0"/>
                </a:solidFill>
              </a:endParaRPr>
            </a:p>
          </p:txBody>
        </p:sp>
        <p:sp>
          <p:nvSpPr>
            <p:cNvPr id="49230" name="Line 108"/>
            <p:cNvSpPr>
              <a:spLocks noChangeShapeType="1"/>
            </p:cNvSpPr>
            <p:nvPr/>
          </p:nvSpPr>
          <p:spPr bwMode="auto">
            <a:xfrm flipH="1" flipV="1">
              <a:off x="4423" y="991"/>
              <a:ext cx="133" cy="1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31" name="Rectangle 119"/>
            <p:cNvSpPr>
              <a:spLocks noChangeArrowheads="1"/>
            </p:cNvSpPr>
            <p:nvPr/>
          </p:nvSpPr>
          <p:spPr bwMode="auto">
            <a:xfrm>
              <a:off x="3618" y="816"/>
              <a:ext cx="325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tx1"/>
                </a:buClr>
              </a:pPr>
              <a:r>
                <a:rPr lang="en-US" sz="1200" dirty="0"/>
                <a:t>27</a:t>
              </a:r>
            </a:p>
          </p:txBody>
        </p:sp>
        <p:sp>
          <p:nvSpPr>
            <p:cNvPr id="49232" name="Rectangle 118"/>
            <p:cNvSpPr>
              <a:spLocks noChangeArrowheads="1"/>
            </p:cNvSpPr>
            <p:nvPr/>
          </p:nvSpPr>
          <p:spPr bwMode="auto">
            <a:xfrm flipH="1">
              <a:off x="3687" y="1073"/>
              <a:ext cx="64" cy="216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49233" name="Rectangle 135"/>
            <p:cNvSpPr>
              <a:spLocks noChangeArrowheads="1"/>
            </p:cNvSpPr>
            <p:nvPr/>
          </p:nvSpPr>
          <p:spPr bwMode="auto">
            <a:xfrm rot="2239695">
              <a:off x="4176" y="932"/>
              <a:ext cx="48" cy="24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34" name="Line 51"/>
            <p:cNvSpPr>
              <a:spLocks noChangeShapeType="1"/>
            </p:cNvSpPr>
            <p:nvPr/>
          </p:nvSpPr>
          <p:spPr bwMode="auto">
            <a:xfrm flipH="1" flipV="1">
              <a:off x="4231" y="1056"/>
              <a:ext cx="0" cy="59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35" name="Rectangle 137"/>
            <p:cNvSpPr>
              <a:spLocks noChangeArrowheads="1"/>
            </p:cNvSpPr>
            <p:nvPr/>
          </p:nvSpPr>
          <p:spPr bwMode="auto">
            <a:xfrm rot="2239695">
              <a:off x="2808" y="953"/>
              <a:ext cx="47" cy="206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36" name="Line 51"/>
            <p:cNvSpPr>
              <a:spLocks noChangeShapeType="1"/>
            </p:cNvSpPr>
            <p:nvPr/>
          </p:nvSpPr>
          <p:spPr bwMode="auto">
            <a:xfrm flipH="1" flipV="1">
              <a:off x="2853" y="1060"/>
              <a:ext cx="0" cy="59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37" name="Rectangle 139"/>
            <p:cNvSpPr>
              <a:spLocks noChangeArrowheads="1"/>
            </p:cNvSpPr>
            <p:nvPr/>
          </p:nvSpPr>
          <p:spPr bwMode="auto">
            <a:xfrm rot="2239695">
              <a:off x="2599" y="953"/>
              <a:ext cx="47" cy="206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38" name="Line 51"/>
            <p:cNvSpPr>
              <a:spLocks noChangeShapeType="1"/>
            </p:cNvSpPr>
            <p:nvPr/>
          </p:nvSpPr>
          <p:spPr bwMode="auto">
            <a:xfrm flipH="1" flipV="1">
              <a:off x="2644" y="1060"/>
              <a:ext cx="0" cy="59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39" name="Rectangle 141"/>
            <p:cNvSpPr>
              <a:spLocks noChangeArrowheads="1"/>
            </p:cNvSpPr>
            <p:nvPr/>
          </p:nvSpPr>
          <p:spPr bwMode="auto">
            <a:xfrm rot="2239695">
              <a:off x="2407" y="953"/>
              <a:ext cx="47" cy="206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40" name="Line 51"/>
            <p:cNvSpPr>
              <a:spLocks noChangeShapeType="1"/>
            </p:cNvSpPr>
            <p:nvPr/>
          </p:nvSpPr>
          <p:spPr bwMode="auto">
            <a:xfrm flipH="1" flipV="1">
              <a:off x="2452" y="1060"/>
              <a:ext cx="0" cy="59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41" name="Rectangle 143"/>
            <p:cNvSpPr>
              <a:spLocks noChangeArrowheads="1"/>
            </p:cNvSpPr>
            <p:nvPr/>
          </p:nvSpPr>
          <p:spPr bwMode="auto">
            <a:xfrm rot="2239695">
              <a:off x="2215" y="953"/>
              <a:ext cx="47" cy="206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42" name="Line 51"/>
            <p:cNvSpPr>
              <a:spLocks noChangeShapeType="1"/>
            </p:cNvSpPr>
            <p:nvPr/>
          </p:nvSpPr>
          <p:spPr bwMode="auto">
            <a:xfrm flipH="1" flipV="1">
              <a:off x="2260" y="1060"/>
              <a:ext cx="0" cy="59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43" name="Rectangle 145"/>
            <p:cNvSpPr>
              <a:spLocks noChangeArrowheads="1"/>
            </p:cNvSpPr>
            <p:nvPr/>
          </p:nvSpPr>
          <p:spPr bwMode="auto">
            <a:xfrm rot="2239695">
              <a:off x="1238" y="953"/>
              <a:ext cx="47" cy="206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44" name="Line 51"/>
            <p:cNvSpPr>
              <a:spLocks noChangeShapeType="1"/>
            </p:cNvSpPr>
            <p:nvPr/>
          </p:nvSpPr>
          <p:spPr bwMode="auto">
            <a:xfrm flipH="1" flipV="1">
              <a:off x="1283" y="1060"/>
              <a:ext cx="0" cy="59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45" name="Rectangle 147"/>
            <p:cNvSpPr>
              <a:spLocks noChangeArrowheads="1"/>
            </p:cNvSpPr>
            <p:nvPr/>
          </p:nvSpPr>
          <p:spPr bwMode="auto">
            <a:xfrm rot="2239695">
              <a:off x="1029" y="953"/>
              <a:ext cx="47" cy="206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46" name="Line 51"/>
            <p:cNvSpPr>
              <a:spLocks noChangeShapeType="1"/>
            </p:cNvSpPr>
            <p:nvPr/>
          </p:nvSpPr>
          <p:spPr bwMode="auto">
            <a:xfrm flipH="1" flipV="1">
              <a:off x="1074" y="1060"/>
              <a:ext cx="0" cy="59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47" name="Rectangle 149"/>
            <p:cNvSpPr>
              <a:spLocks noChangeArrowheads="1"/>
            </p:cNvSpPr>
            <p:nvPr/>
          </p:nvSpPr>
          <p:spPr bwMode="auto">
            <a:xfrm rot="2239695">
              <a:off x="837" y="953"/>
              <a:ext cx="47" cy="206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48" name="Line 51"/>
            <p:cNvSpPr>
              <a:spLocks noChangeShapeType="1"/>
            </p:cNvSpPr>
            <p:nvPr/>
          </p:nvSpPr>
          <p:spPr bwMode="auto">
            <a:xfrm flipH="1" flipV="1">
              <a:off x="882" y="1060"/>
              <a:ext cx="0" cy="59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49" name="Rectangle 151"/>
            <p:cNvSpPr>
              <a:spLocks noChangeArrowheads="1"/>
            </p:cNvSpPr>
            <p:nvPr/>
          </p:nvSpPr>
          <p:spPr bwMode="auto">
            <a:xfrm rot="2239695">
              <a:off x="645" y="953"/>
              <a:ext cx="47" cy="206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50" name="Line 51"/>
            <p:cNvSpPr>
              <a:spLocks noChangeShapeType="1"/>
            </p:cNvSpPr>
            <p:nvPr/>
          </p:nvSpPr>
          <p:spPr bwMode="auto">
            <a:xfrm flipH="1" flipV="1">
              <a:off x="690" y="1060"/>
              <a:ext cx="0" cy="59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51" name="Rectangle 21"/>
            <p:cNvSpPr>
              <a:spLocks noChangeArrowheads="1"/>
            </p:cNvSpPr>
            <p:nvPr/>
          </p:nvSpPr>
          <p:spPr bwMode="auto">
            <a:xfrm>
              <a:off x="4423" y="1296"/>
              <a:ext cx="480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tx1"/>
                </a:buClr>
              </a:pPr>
              <a:r>
                <a:rPr lang="en-US" sz="1200"/>
                <a:t>Laser Beam</a:t>
              </a:r>
            </a:p>
          </p:txBody>
        </p:sp>
        <p:sp>
          <p:nvSpPr>
            <p:cNvPr id="49252" name="Line 51"/>
            <p:cNvSpPr>
              <a:spLocks noChangeShapeType="1"/>
            </p:cNvSpPr>
            <p:nvPr/>
          </p:nvSpPr>
          <p:spPr bwMode="auto">
            <a:xfrm flipH="1">
              <a:off x="4483" y="1920"/>
              <a:ext cx="0" cy="52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9253" name="Group 101"/>
          <p:cNvGrpSpPr>
            <a:grpSpLocks/>
          </p:cNvGrpSpPr>
          <p:nvPr/>
        </p:nvGrpSpPr>
        <p:grpSpPr bwMode="auto">
          <a:xfrm>
            <a:off x="5867400" y="2590800"/>
            <a:ext cx="1446213" cy="3852863"/>
            <a:chOff x="3696" y="1632"/>
            <a:chExt cx="911" cy="2427"/>
          </a:xfrm>
        </p:grpSpPr>
        <p:pic>
          <p:nvPicPr>
            <p:cNvPr id="49254" name="Picture 3" descr="Picture-a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68" y="1632"/>
              <a:ext cx="814" cy="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255" name="Picture 5" descr="Picture-c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68" y="3264"/>
              <a:ext cx="814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9256" name="Group 104"/>
            <p:cNvGrpSpPr>
              <a:grpSpLocks/>
            </p:cNvGrpSpPr>
            <p:nvPr/>
          </p:nvGrpSpPr>
          <p:grpSpPr bwMode="auto">
            <a:xfrm>
              <a:off x="3696" y="2448"/>
              <a:ext cx="911" cy="791"/>
              <a:chOff x="3396" y="2112"/>
              <a:chExt cx="911" cy="791"/>
            </a:xfrm>
          </p:grpSpPr>
          <p:pic>
            <p:nvPicPr>
              <p:cNvPr id="49257" name="Picture 4" descr="Picture-b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466" y="2112"/>
                <a:ext cx="841" cy="7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9258" name="TextBox 15"/>
              <p:cNvSpPr txBox="1">
                <a:spLocks noChangeArrowheads="1"/>
              </p:cNvSpPr>
              <p:nvPr/>
            </p:nvSpPr>
            <p:spPr bwMode="auto">
              <a:xfrm>
                <a:off x="3396" y="2627"/>
                <a:ext cx="38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600">
                    <a:solidFill>
                      <a:schemeClr val="bg1"/>
                    </a:solidFill>
                  </a:rPr>
                  <a:t>1cm</a:t>
                </a:r>
              </a:p>
            </p:txBody>
          </p:sp>
        </p:grpSp>
      </p:grpSp>
      <p:sp>
        <p:nvSpPr>
          <p:cNvPr id="64" name="Rectangle 21"/>
          <p:cNvSpPr>
            <a:spLocks noChangeArrowheads="1"/>
          </p:cNvSpPr>
          <p:nvPr/>
        </p:nvSpPr>
        <p:spPr bwMode="auto">
          <a:xfrm>
            <a:off x="6038850" y="1828800"/>
            <a:ext cx="48577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tx1"/>
              </a:buClr>
            </a:pPr>
            <a:r>
              <a:rPr lang="en-US" sz="1600" b="1" dirty="0" smtClean="0"/>
              <a:t>a</a:t>
            </a:r>
            <a:endParaRPr lang="en-US" sz="1600" b="1" dirty="0"/>
          </a:p>
        </p:txBody>
      </p:sp>
      <p:sp>
        <p:nvSpPr>
          <p:cNvPr id="65" name="Rectangle 21"/>
          <p:cNvSpPr>
            <a:spLocks noChangeArrowheads="1"/>
          </p:cNvSpPr>
          <p:nvPr/>
        </p:nvSpPr>
        <p:spPr bwMode="auto">
          <a:xfrm>
            <a:off x="2438400" y="1809750"/>
            <a:ext cx="48577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tx1"/>
              </a:buClr>
            </a:pPr>
            <a:r>
              <a:rPr lang="en-US" sz="1600" b="1" dirty="0" smtClean="0">
                <a:solidFill>
                  <a:srgbClr val="FF0000"/>
                </a:solidFill>
              </a:rPr>
              <a:t>c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51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11125" y="163513"/>
            <a:ext cx="8229600" cy="481012"/>
          </a:xfrm>
        </p:spPr>
        <p:txBody>
          <a:bodyPr anchor="ctr"/>
          <a:lstStyle/>
          <a:p>
            <a:r>
              <a:rPr lang="en-US" smtClean="0">
                <a:ea typeface="宋体" pitchFamily="2" charset="-122"/>
              </a:rPr>
              <a:t>Laser Beam Pointing Stabilization</a:t>
            </a:r>
            <a:endParaRPr lang="en-US" smtClean="0"/>
          </a:p>
        </p:txBody>
      </p:sp>
      <p:grpSp>
        <p:nvGrpSpPr>
          <p:cNvPr id="51203" name="Group 3"/>
          <p:cNvGrpSpPr>
            <a:grpSpLocks/>
          </p:cNvGrpSpPr>
          <p:nvPr/>
        </p:nvGrpSpPr>
        <p:grpSpPr bwMode="auto">
          <a:xfrm>
            <a:off x="1143000" y="990600"/>
            <a:ext cx="6694488" cy="5181600"/>
            <a:chOff x="720" y="624"/>
            <a:chExt cx="4217" cy="3264"/>
          </a:xfrm>
        </p:grpSpPr>
        <p:graphicFrame>
          <p:nvGraphicFramePr>
            <p:cNvPr id="51204" name="Object 4"/>
            <p:cNvGraphicFramePr>
              <a:graphicFrameLocks noChangeAspect="1"/>
            </p:cNvGraphicFramePr>
            <p:nvPr/>
          </p:nvGraphicFramePr>
          <p:xfrm>
            <a:off x="720" y="624"/>
            <a:ext cx="4217" cy="32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127" name="Worksheet" r:id="rId4" imgW="8839149" imgH="6143741" progId="Excel.Sheet.8">
                    <p:embed/>
                  </p:oleObj>
                </mc:Choice>
                <mc:Fallback>
                  <p:oleObj name="Worksheet" r:id="rId4" imgW="8839149" imgH="6143741" progId="Excel.Sheet.8">
                    <p:embed/>
                    <p:pic>
                      <p:nvPicPr>
                        <p:cNvPr id="0" name="Picture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0" y="624"/>
                          <a:ext cx="4217" cy="326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205" name="Text Box 4"/>
            <p:cNvSpPr txBox="1">
              <a:spLocks noChangeArrowheads="1"/>
            </p:cNvSpPr>
            <p:nvPr/>
          </p:nvSpPr>
          <p:spPr bwMode="auto">
            <a:xfrm>
              <a:off x="1200" y="1296"/>
              <a:ext cx="2256" cy="248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85750" indent="-285750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</a:pPr>
              <a:r>
                <a:rPr lang="en-US" sz="2200" b="1" u="sng">
                  <a:solidFill>
                    <a:srgbClr val="0033CC"/>
                  </a:solidFill>
                </a:rPr>
                <a:t>Position</a:t>
              </a:r>
              <a:r>
                <a:rPr lang="en-US" sz="2200" u="sng">
                  <a:solidFill>
                    <a:srgbClr val="0033CC"/>
                  </a:solidFill>
                </a:rPr>
                <a:t> </a:t>
              </a:r>
              <a:r>
                <a:rPr lang="en-US" sz="2000" u="sng">
                  <a:solidFill>
                    <a:srgbClr val="0033CC"/>
                  </a:solidFill>
                </a:rPr>
                <a:t>(220 m from laser)</a:t>
              </a:r>
            </a:p>
          </p:txBody>
        </p:sp>
        <p:sp>
          <p:nvSpPr>
            <p:cNvPr id="51206" name="Text Box 5"/>
            <p:cNvSpPr txBox="1">
              <a:spLocks noChangeArrowheads="1"/>
            </p:cNvSpPr>
            <p:nvPr/>
          </p:nvSpPr>
          <p:spPr bwMode="auto">
            <a:xfrm>
              <a:off x="1152" y="2592"/>
              <a:ext cx="2256" cy="250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85750" indent="-285750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</a:pPr>
              <a:r>
                <a:rPr lang="en-US" sz="2200" b="1" u="sng">
                  <a:solidFill>
                    <a:srgbClr val="0033CC"/>
                  </a:solidFill>
                </a:rPr>
                <a:t>Transported laser power</a:t>
              </a:r>
            </a:p>
          </p:txBody>
        </p:sp>
      </p:grpSp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1143000"/>
            <a:ext cx="4737100" cy="4972050"/>
          </a:xfrm>
          <a:prstGeom prst="rect">
            <a:avLst/>
          </a:prstGeom>
          <a:noFill/>
        </p:spPr>
      </p:pic>
      <p:grpSp>
        <p:nvGrpSpPr>
          <p:cNvPr id="51208" name="Group 8"/>
          <p:cNvGrpSpPr>
            <a:grpSpLocks/>
          </p:cNvGrpSpPr>
          <p:nvPr/>
        </p:nvGrpSpPr>
        <p:grpSpPr bwMode="auto">
          <a:xfrm>
            <a:off x="5029200" y="1143000"/>
            <a:ext cx="4014788" cy="5313363"/>
            <a:chOff x="3168" y="720"/>
            <a:chExt cx="2529" cy="3347"/>
          </a:xfrm>
        </p:grpSpPr>
        <p:sp>
          <p:nvSpPr>
            <p:cNvPr id="51209" name="Rectangle 53"/>
            <p:cNvSpPr>
              <a:spLocks noChangeArrowheads="1"/>
            </p:cNvSpPr>
            <p:nvPr/>
          </p:nvSpPr>
          <p:spPr bwMode="auto">
            <a:xfrm>
              <a:off x="3168" y="3888"/>
              <a:ext cx="2529" cy="179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</a:pPr>
              <a:r>
                <a:rPr lang="en-US" sz="1400">
                  <a:solidFill>
                    <a:srgbClr val="0033CC"/>
                  </a:solidFill>
                </a:rPr>
                <a:t>Hardin et al,</a:t>
              </a:r>
              <a:r>
                <a:rPr lang="en-US" sz="1400" i="1">
                  <a:solidFill>
                    <a:srgbClr val="0033CC"/>
                  </a:solidFill>
                </a:rPr>
                <a:t> Opt. Express</a:t>
              </a:r>
              <a:r>
                <a:rPr lang="en-US" sz="1400">
                  <a:solidFill>
                    <a:srgbClr val="0033CC"/>
                  </a:solidFill>
                </a:rPr>
                <a:t> </a:t>
              </a:r>
              <a:r>
                <a:rPr lang="en-US" sz="1400" b="1">
                  <a:solidFill>
                    <a:srgbClr val="0033CC"/>
                  </a:solidFill>
                </a:rPr>
                <a:t>19</a:t>
              </a:r>
              <a:r>
                <a:rPr lang="en-US" sz="1400">
                  <a:solidFill>
                    <a:srgbClr val="0033CC"/>
                  </a:solidFill>
                </a:rPr>
                <a:t> (2011) 2874-2885. </a:t>
              </a:r>
            </a:p>
          </p:txBody>
        </p:sp>
        <p:pic>
          <p:nvPicPr>
            <p:cNvPr id="51210" name="Picture 4" descr="Fig9a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408" y="873"/>
              <a:ext cx="2112" cy="1191"/>
            </a:xfrm>
            <a:prstGeom prst="rect">
              <a:avLst/>
            </a:prstGeom>
            <a:noFill/>
          </p:spPr>
        </p:pic>
        <p:pic>
          <p:nvPicPr>
            <p:cNvPr id="51211" name="Picture 5" descr="Fig9b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408" y="2361"/>
              <a:ext cx="2111" cy="1191"/>
            </a:xfrm>
            <a:prstGeom prst="rect">
              <a:avLst/>
            </a:prstGeom>
            <a:noFill/>
          </p:spPr>
        </p:pic>
        <p:sp>
          <p:nvSpPr>
            <p:cNvPr id="51212" name="Text Box 12"/>
            <p:cNvSpPr txBox="1">
              <a:spLocks noChangeArrowheads="1"/>
            </p:cNvSpPr>
            <p:nvPr/>
          </p:nvSpPr>
          <p:spPr bwMode="auto">
            <a:xfrm>
              <a:off x="3840" y="720"/>
              <a:ext cx="1392" cy="24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285750" indent="-285750" algn="ctr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</a:pPr>
              <a:r>
                <a:rPr lang="en-US" sz="2200"/>
                <a:t>Feedback off</a:t>
              </a:r>
            </a:p>
          </p:txBody>
        </p:sp>
        <p:sp>
          <p:nvSpPr>
            <p:cNvPr id="51213" name="Text Box 13"/>
            <p:cNvSpPr txBox="1">
              <a:spLocks noChangeArrowheads="1"/>
            </p:cNvSpPr>
            <p:nvPr/>
          </p:nvSpPr>
          <p:spPr bwMode="auto">
            <a:xfrm>
              <a:off x="3840" y="2152"/>
              <a:ext cx="1392" cy="24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285750" indent="-285750" algn="ctr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</a:pPr>
              <a:r>
                <a:rPr lang="en-US" sz="2200"/>
                <a:t>Feedback on</a:t>
              </a:r>
            </a:p>
          </p:txBody>
        </p:sp>
        <p:sp>
          <p:nvSpPr>
            <p:cNvPr id="51214" name="Text Box 14"/>
            <p:cNvSpPr txBox="1">
              <a:spLocks noChangeArrowheads="1"/>
            </p:cNvSpPr>
            <p:nvPr/>
          </p:nvSpPr>
          <p:spPr bwMode="auto">
            <a:xfrm>
              <a:off x="3840" y="3552"/>
              <a:ext cx="1344" cy="226"/>
            </a:xfrm>
            <a:prstGeom prst="rect">
              <a:avLst/>
            </a:prstGeom>
            <a:noFill/>
            <a:ln w="1905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285750" indent="-285750" algn="ctr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</a:pPr>
              <a:r>
                <a:rPr lang="en-US">
                  <a:latin typeface="Times New Roman" pitchFamily="18" charset="0"/>
                  <a:sym typeface="Symbol" pitchFamily="18" charset="2"/>
                </a:rPr>
                <a:t></a:t>
              </a:r>
              <a:r>
                <a:rPr lang="en-US">
                  <a:latin typeface="Times New Roman" pitchFamily="18" charset="0"/>
                </a:rPr>
                <a:t>1.25 mm @ 250 m</a:t>
              </a:r>
            </a:p>
          </p:txBody>
        </p:sp>
      </p:grpSp>
      <p:grpSp>
        <p:nvGrpSpPr>
          <p:cNvPr id="51215" name="Group 15"/>
          <p:cNvGrpSpPr>
            <a:grpSpLocks/>
          </p:cNvGrpSpPr>
          <p:nvPr/>
        </p:nvGrpSpPr>
        <p:grpSpPr bwMode="auto">
          <a:xfrm>
            <a:off x="1371600" y="2057400"/>
            <a:ext cx="3048000" cy="3106738"/>
            <a:chOff x="864" y="960"/>
            <a:chExt cx="1920" cy="1957"/>
          </a:xfrm>
        </p:grpSpPr>
        <p:sp>
          <p:nvSpPr>
            <p:cNvPr id="51216" name="Line 4"/>
            <p:cNvSpPr>
              <a:spLocks noChangeShapeType="1"/>
            </p:cNvSpPr>
            <p:nvPr/>
          </p:nvSpPr>
          <p:spPr bwMode="auto">
            <a:xfrm flipH="1">
              <a:off x="1339" y="1290"/>
              <a:ext cx="101" cy="9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17" name="Line 5"/>
            <p:cNvSpPr>
              <a:spLocks noChangeShapeType="1"/>
            </p:cNvSpPr>
            <p:nvPr/>
          </p:nvSpPr>
          <p:spPr bwMode="auto">
            <a:xfrm flipV="1">
              <a:off x="1396" y="1338"/>
              <a:ext cx="1" cy="26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18" name="Line 6"/>
            <p:cNvSpPr>
              <a:spLocks noChangeShapeType="1"/>
            </p:cNvSpPr>
            <p:nvPr/>
          </p:nvSpPr>
          <p:spPr bwMode="auto">
            <a:xfrm>
              <a:off x="2150" y="1339"/>
              <a:ext cx="53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19" name="Line 7"/>
            <p:cNvSpPr>
              <a:spLocks noChangeShapeType="1"/>
            </p:cNvSpPr>
            <p:nvPr/>
          </p:nvSpPr>
          <p:spPr bwMode="auto">
            <a:xfrm>
              <a:off x="2410" y="1284"/>
              <a:ext cx="95" cy="110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20" name="Line 8"/>
            <p:cNvSpPr>
              <a:spLocks noChangeShapeType="1"/>
            </p:cNvSpPr>
            <p:nvPr/>
          </p:nvSpPr>
          <p:spPr bwMode="auto">
            <a:xfrm>
              <a:off x="2454" y="1338"/>
              <a:ext cx="1" cy="42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21" name="Line 9"/>
            <p:cNvSpPr>
              <a:spLocks noChangeShapeType="1"/>
            </p:cNvSpPr>
            <p:nvPr/>
          </p:nvSpPr>
          <p:spPr bwMode="auto">
            <a:xfrm flipH="1" flipV="1">
              <a:off x="1396" y="1272"/>
              <a:ext cx="26" cy="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22" name="Line 10"/>
            <p:cNvSpPr>
              <a:spLocks noChangeShapeType="1"/>
            </p:cNvSpPr>
            <p:nvPr/>
          </p:nvSpPr>
          <p:spPr bwMode="auto">
            <a:xfrm flipH="1" flipV="1">
              <a:off x="1333" y="1331"/>
              <a:ext cx="25" cy="3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23" name="Line 12"/>
            <p:cNvSpPr>
              <a:spLocks noChangeShapeType="1"/>
            </p:cNvSpPr>
            <p:nvPr/>
          </p:nvSpPr>
          <p:spPr bwMode="auto">
            <a:xfrm flipV="1">
              <a:off x="968" y="1272"/>
              <a:ext cx="1" cy="11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24" name="Line 13"/>
            <p:cNvSpPr>
              <a:spLocks noChangeShapeType="1"/>
            </p:cNvSpPr>
            <p:nvPr/>
          </p:nvSpPr>
          <p:spPr bwMode="auto">
            <a:xfrm flipH="1">
              <a:off x="968" y="1338"/>
              <a:ext cx="378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25" name="Line 14"/>
            <p:cNvSpPr>
              <a:spLocks noChangeShapeType="1"/>
            </p:cNvSpPr>
            <p:nvPr/>
          </p:nvSpPr>
          <p:spPr bwMode="auto">
            <a:xfrm flipH="1">
              <a:off x="968" y="1272"/>
              <a:ext cx="428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26" name="Line 15"/>
            <p:cNvSpPr>
              <a:spLocks noChangeShapeType="1"/>
            </p:cNvSpPr>
            <p:nvPr/>
          </p:nvSpPr>
          <p:spPr bwMode="auto">
            <a:xfrm>
              <a:off x="2454" y="1964"/>
              <a:ext cx="1" cy="49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27" name="Rectangle 16"/>
            <p:cNvSpPr>
              <a:spLocks noChangeArrowheads="1"/>
            </p:cNvSpPr>
            <p:nvPr/>
          </p:nvSpPr>
          <p:spPr bwMode="auto">
            <a:xfrm>
              <a:off x="2353" y="1766"/>
              <a:ext cx="202" cy="264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8" name="Text Box 17"/>
            <p:cNvSpPr txBox="1">
              <a:spLocks noChangeArrowheads="1"/>
            </p:cNvSpPr>
            <p:nvPr/>
          </p:nvSpPr>
          <p:spPr bwMode="auto">
            <a:xfrm>
              <a:off x="1447" y="1602"/>
              <a:ext cx="37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laser</a:t>
              </a:r>
            </a:p>
          </p:txBody>
        </p:sp>
        <p:sp>
          <p:nvSpPr>
            <p:cNvPr id="51229" name="Text Box 18"/>
            <p:cNvSpPr txBox="1">
              <a:spLocks noChangeArrowheads="1"/>
            </p:cNvSpPr>
            <p:nvPr/>
          </p:nvSpPr>
          <p:spPr bwMode="auto">
            <a:xfrm>
              <a:off x="1158" y="960"/>
              <a:ext cx="810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piezo-driven mirror</a:t>
              </a:r>
            </a:p>
          </p:txBody>
        </p:sp>
        <p:sp>
          <p:nvSpPr>
            <p:cNvPr id="51230" name="Text Box 19"/>
            <p:cNvSpPr txBox="1">
              <a:spLocks noChangeArrowheads="1"/>
            </p:cNvSpPr>
            <p:nvPr/>
          </p:nvSpPr>
          <p:spPr bwMode="auto">
            <a:xfrm>
              <a:off x="2208" y="960"/>
              <a:ext cx="506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beam sampler</a:t>
              </a:r>
            </a:p>
          </p:txBody>
        </p:sp>
        <p:sp>
          <p:nvSpPr>
            <p:cNvPr id="51231" name="Text Box 21"/>
            <p:cNvSpPr txBox="1">
              <a:spLocks noChangeArrowheads="1"/>
            </p:cNvSpPr>
            <p:nvPr/>
          </p:nvSpPr>
          <p:spPr bwMode="auto">
            <a:xfrm>
              <a:off x="1920" y="1728"/>
              <a:ext cx="445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image sensor</a:t>
              </a:r>
            </a:p>
          </p:txBody>
        </p:sp>
        <p:sp>
          <p:nvSpPr>
            <p:cNvPr id="51232" name="Text Box 22"/>
            <p:cNvSpPr txBox="1">
              <a:spLocks noChangeArrowheads="1"/>
            </p:cNvSpPr>
            <p:nvPr/>
          </p:nvSpPr>
          <p:spPr bwMode="auto">
            <a:xfrm>
              <a:off x="1968" y="2591"/>
              <a:ext cx="664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error signal generation</a:t>
              </a:r>
            </a:p>
          </p:txBody>
        </p:sp>
        <p:sp>
          <p:nvSpPr>
            <p:cNvPr id="51233" name="Text Box 23"/>
            <p:cNvSpPr txBox="1">
              <a:spLocks noChangeArrowheads="1"/>
            </p:cNvSpPr>
            <p:nvPr/>
          </p:nvSpPr>
          <p:spPr bwMode="auto">
            <a:xfrm>
              <a:off x="1344" y="2573"/>
              <a:ext cx="64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controller</a:t>
              </a:r>
            </a:p>
          </p:txBody>
        </p:sp>
        <p:sp>
          <p:nvSpPr>
            <p:cNvPr id="51234" name="Line 24"/>
            <p:cNvSpPr>
              <a:spLocks noChangeShapeType="1"/>
            </p:cNvSpPr>
            <p:nvPr/>
          </p:nvSpPr>
          <p:spPr bwMode="auto">
            <a:xfrm>
              <a:off x="2418" y="2513"/>
              <a:ext cx="113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35" name="Line 25"/>
            <p:cNvSpPr>
              <a:spLocks noChangeShapeType="1"/>
            </p:cNvSpPr>
            <p:nvPr/>
          </p:nvSpPr>
          <p:spPr bwMode="auto">
            <a:xfrm flipH="1">
              <a:off x="968" y="2459"/>
              <a:ext cx="1486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36" name="AutoShape 26"/>
            <p:cNvSpPr>
              <a:spLocks noChangeArrowheads="1"/>
            </p:cNvSpPr>
            <p:nvPr/>
          </p:nvSpPr>
          <p:spPr bwMode="auto">
            <a:xfrm rot="-5400000">
              <a:off x="2229" y="2381"/>
              <a:ext cx="210" cy="16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51237" name="Oval 27"/>
            <p:cNvSpPr>
              <a:spLocks noChangeArrowheads="1"/>
            </p:cNvSpPr>
            <p:nvPr/>
          </p:nvSpPr>
          <p:spPr bwMode="auto">
            <a:xfrm>
              <a:off x="2531" y="2492"/>
              <a:ext cx="24" cy="33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8" name="Text Box 28"/>
            <p:cNvSpPr txBox="1">
              <a:spLocks noChangeArrowheads="1"/>
            </p:cNvSpPr>
            <p:nvPr/>
          </p:nvSpPr>
          <p:spPr bwMode="auto">
            <a:xfrm>
              <a:off x="2400" y="2160"/>
              <a:ext cx="384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set point</a:t>
              </a:r>
            </a:p>
          </p:txBody>
        </p:sp>
        <p:sp>
          <p:nvSpPr>
            <p:cNvPr id="51239" name="Rectangle 29"/>
            <p:cNvSpPr>
              <a:spLocks noChangeArrowheads="1"/>
            </p:cNvSpPr>
            <p:nvPr/>
          </p:nvSpPr>
          <p:spPr bwMode="auto">
            <a:xfrm>
              <a:off x="864" y="1866"/>
              <a:ext cx="202" cy="23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0" name="Rectangle 33"/>
            <p:cNvSpPr>
              <a:spLocks noChangeArrowheads="1"/>
            </p:cNvSpPr>
            <p:nvPr/>
          </p:nvSpPr>
          <p:spPr bwMode="auto">
            <a:xfrm>
              <a:off x="1521" y="2340"/>
              <a:ext cx="253" cy="231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1" name="Rectangle 34"/>
            <p:cNvSpPr>
              <a:spLocks noChangeArrowheads="1"/>
            </p:cNvSpPr>
            <p:nvPr/>
          </p:nvSpPr>
          <p:spPr bwMode="auto">
            <a:xfrm>
              <a:off x="1321" y="1568"/>
              <a:ext cx="150" cy="232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2" name="Text Box 35"/>
            <p:cNvSpPr txBox="1">
              <a:spLocks noChangeArrowheads="1"/>
            </p:cNvSpPr>
            <p:nvPr/>
          </p:nvSpPr>
          <p:spPr bwMode="auto">
            <a:xfrm>
              <a:off x="956" y="2094"/>
              <a:ext cx="38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driver</a:t>
              </a:r>
            </a:p>
          </p:txBody>
        </p:sp>
        <p:sp>
          <p:nvSpPr>
            <p:cNvPr id="51243" name="Arc 36"/>
            <p:cNvSpPr>
              <a:spLocks/>
            </p:cNvSpPr>
            <p:nvPr/>
          </p:nvSpPr>
          <p:spPr bwMode="auto">
            <a:xfrm flipH="1">
              <a:off x="1528" y="1366"/>
              <a:ext cx="879" cy="394"/>
            </a:xfrm>
            <a:custGeom>
              <a:avLst/>
              <a:gdLst>
                <a:gd name="T0" fmla="*/ 0 w 41780"/>
                <a:gd name="T1" fmla="*/ 0 h 21600"/>
                <a:gd name="T2" fmla="*/ 0 w 41780"/>
                <a:gd name="T3" fmla="*/ 0 h 21600"/>
                <a:gd name="T4" fmla="*/ 0 w 41780"/>
                <a:gd name="T5" fmla="*/ 0 h 21600"/>
                <a:gd name="T6" fmla="*/ 0 60000 65536"/>
                <a:gd name="T7" fmla="*/ 0 60000 65536"/>
                <a:gd name="T8" fmla="*/ 0 60000 65536"/>
                <a:gd name="T9" fmla="*/ 0 w 41780"/>
                <a:gd name="T10" fmla="*/ 0 h 21600"/>
                <a:gd name="T11" fmla="*/ 41780 w 4178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780" h="21600" fill="none" extrusionOk="0">
                  <a:moveTo>
                    <a:pt x="0" y="15982"/>
                  </a:moveTo>
                  <a:cubicBezTo>
                    <a:pt x="2540" y="6552"/>
                    <a:pt x="11091" y="-1"/>
                    <a:pt x="20857" y="0"/>
                  </a:cubicBezTo>
                  <a:cubicBezTo>
                    <a:pt x="30720" y="0"/>
                    <a:pt x="39330" y="6681"/>
                    <a:pt x="41780" y="16234"/>
                  </a:cubicBezTo>
                </a:path>
                <a:path w="41780" h="21600" stroke="0" extrusionOk="0">
                  <a:moveTo>
                    <a:pt x="0" y="15982"/>
                  </a:moveTo>
                  <a:cubicBezTo>
                    <a:pt x="2540" y="6552"/>
                    <a:pt x="11091" y="-1"/>
                    <a:pt x="20857" y="0"/>
                  </a:cubicBezTo>
                  <a:cubicBezTo>
                    <a:pt x="30720" y="0"/>
                    <a:pt x="39330" y="6681"/>
                    <a:pt x="41780" y="16234"/>
                  </a:cubicBezTo>
                  <a:lnTo>
                    <a:pt x="20857" y="21600"/>
                  </a:lnTo>
                  <a:lnTo>
                    <a:pt x="0" y="15982"/>
                  </a:lnTo>
                  <a:close/>
                </a:path>
              </a:pathLst>
            </a:custGeom>
            <a:noFill/>
            <a:ln w="19050">
              <a:solidFill>
                <a:schemeClr val="accent2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4" name="Text Box 37"/>
            <p:cNvSpPr txBox="1">
              <a:spLocks noChangeArrowheads="1"/>
            </p:cNvSpPr>
            <p:nvPr/>
          </p:nvSpPr>
          <p:spPr bwMode="auto">
            <a:xfrm>
              <a:off x="1892" y="1368"/>
              <a:ext cx="21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i="1">
                  <a:latin typeface="Times New Roman" pitchFamily="18" charset="0"/>
                </a:rPr>
                <a:t>L</a:t>
              </a:r>
              <a:endParaRPr lang="en-US" sz="1400" i="1" baseline="-25000">
                <a:latin typeface="Times New Roman" pitchFamily="18" charset="0"/>
              </a:endParaRPr>
            </a:p>
          </p:txBody>
        </p:sp>
        <p:sp>
          <p:nvSpPr>
            <p:cNvPr id="51245" name="Rectangle 41"/>
            <p:cNvSpPr>
              <a:spLocks noChangeArrowheads="1"/>
            </p:cNvSpPr>
            <p:nvPr/>
          </p:nvSpPr>
          <p:spPr bwMode="auto">
            <a:xfrm>
              <a:off x="1418" y="1603"/>
              <a:ext cx="116" cy="2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51246" name="Rectangle 42"/>
            <p:cNvSpPr>
              <a:spLocks noChangeArrowheads="1"/>
            </p:cNvSpPr>
            <p:nvPr/>
          </p:nvSpPr>
          <p:spPr bwMode="auto">
            <a:xfrm>
              <a:off x="1418" y="1603"/>
              <a:ext cx="116" cy="2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51247" name="Line 6"/>
            <p:cNvSpPr>
              <a:spLocks noChangeShapeType="1"/>
            </p:cNvSpPr>
            <p:nvPr/>
          </p:nvSpPr>
          <p:spPr bwMode="auto">
            <a:xfrm flipV="1">
              <a:off x="1392" y="1344"/>
              <a:ext cx="399" cy="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48" name="Line 6"/>
            <p:cNvSpPr>
              <a:spLocks noChangeShapeType="1"/>
            </p:cNvSpPr>
            <p:nvPr/>
          </p:nvSpPr>
          <p:spPr bwMode="auto">
            <a:xfrm>
              <a:off x="1791" y="1344"/>
              <a:ext cx="353" cy="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8878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11" name="Picture 2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1295400"/>
            <a:ext cx="6705600" cy="3962400"/>
          </a:xfrm>
        </p:spPr>
      </p:pic>
      <p:sp>
        <p:nvSpPr>
          <p:cNvPr id="93215" name="Text Box 31"/>
          <p:cNvSpPr txBox="1">
            <a:spLocks noChangeArrowheads="1"/>
          </p:cNvSpPr>
          <p:nvPr/>
        </p:nvSpPr>
        <p:spPr bwMode="auto">
          <a:xfrm>
            <a:off x="914400" y="5562600"/>
            <a:ext cx="533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u="sng">
                <a:solidFill>
                  <a:schemeClr val="folHlink"/>
                </a:solidFill>
              </a:rPr>
              <a:t>From EPICS, user can select one, multiple, or all scanners</a:t>
            </a:r>
          </a:p>
        </p:txBody>
      </p:sp>
      <p:sp>
        <p:nvSpPr>
          <p:cNvPr id="54276" name="Rectangle 16"/>
          <p:cNvSpPr>
            <a:spLocks/>
          </p:cNvSpPr>
          <p:nvPr/>
        </p:nvSpPr>
        <p:spPr bwMode="auto">
          <a:xfrm>
            <a:off x="111125" y="177800"/>
            <a:ext cx="8499475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sz="2800">
                <a:solidFill>
                  <a:srgbClr val="006C3A"/>
                </a:solidFill>
                <a:latin typeface="Arial Black" pitchFamily="34" charset="0"/>
              </a:rPr>
              <a:t>EDM Screens for Laser Wire System</a:t>
            </a:r>
          </a:p>
        </p:txBody>
      </p:sp>
      <p:pic>
        <p:nvPicPr>
          <p:cNvPr id="76805" name="Picture 5" descr="LW scan screen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066800"/>
            <a:ext cx="60198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31"/>
          <p:cNvSpPr txBox="1">
            <a:spLocks noChangeArrowheads="1"/>
          </p:cNvSpPr>
          <p:nvPr/>
        </p:nvSpPr>
        <p:spPr bwMode="auto">
          <a:xfrm>
            <a:off x="1219200" y="5867400"/>
            <a:ext cx="5867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u="sng">
                <a:solidFill>
                  <a:schemeClr val="folHlink"/>
                </a:solidFill>
              </a:rPr>
              <a:t>From EPICS, user can select scan range, step size, average number. Fitting is automatically conducted.</a:t>
            </a:r>
          </a:p>
        </p:txBody>
      </p:sp>
    </p:spTree>
    <p:extLst>
      <p:ext uri="{BB962C8B-B14F-4D97-AF65-F5344CB8AC3E}">
        <p14:creationId xmlns:p14="http://schemas.microsoft.com/office/powerpoint/2010/main" val="407687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15" grpId="0"/>
      <p:bldP spid="2" grpId="0"/>
    </p:bldLst>
  </p:timing>
</p:sld>
</file>

<file path=ppt/theme/theme1.xml><?xml version="1.0" encoding="utf-8"?>
<a:theme xmlns:a="http://schemas.openxmlformats.org/drawingml/2006/main" name="2_ORNL default 0812">
  <a:themeElements>
    <a:clrScheme name="ORNL 0812 new">
      <a:dk1>
        <a:sysClr val="windowText" lastClr="000000"/>
      </a:dk1>
      <a:lt1>
        <a:sysClr val="window" lastClr="FFFFFF"/>
      </a:lt1>
      <a:dk2>
        <a:srgbClr val="006C3A"/>
      </a:dk2>
      <a:lt2>
        <a:srgbClr val="FFFFFF"/>
      </a:lt2>
      <a:accent1>
        <a:srgbClr val="4F81BD"/>
      </a:accent1>
      <a:accent2>
        <a:srgbClr val="C0504D"/>
      </a:accent2>
      <a:accent3>
        <a:srgbClr val="00B274"/>
      </a:accent3>
      <a:accent4>
        <a:srgbClr val="F79646"/>
      </a:accent4>
      <a:accent5>
        <a:srgbClr val="4BACC6"/>
      </a:accent5>
      <a:accent6>
        <a:srgbClr val="8064A2"/>
      </a:accent6>
      <a:hlink>
        <a:srgbClr val="1F497D"/>
      </a:hlink>
      <a:folHlink>
        <a:srgbClr val="006C3A"/>
      </a:folHlink>
    </a:clrScheme>
    <a:fontScheme name="2_ORNL default 0812">
      <a:majorFont>
        <a:latin typeface="Arial Black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RNL default 0812 1">
        <a:dk1>
          <a:srgbClr val="000000"/>
        </a:dk1>
        <a:lt1>
          <a:srgbClr val="FFFFFF"/>
        </a:lt1>
        <a:dk2>
          <a:srgbClr val="006C3A"/>
        </a:dk2>
        <a:lt2>
          <a:srgbClr val="FFFFFF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1F497D"/>
        </a:hlink>
        <a:folHlink>
          <a:srgbClr val="006C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RNL default 0812 2">
        <a:dk1>
          <a:srgbClr val="000000"/>
        </a:dk1>
        <a:lt1>
          <a:srgbClr val="FFFFFF"/>
        </a:lt1>
        <a:dk2>
          <a:srgbClr val="006C3A"/>
        </a:dk2>
        <a:lt2>
          <a:srgbClr val="FFFFFF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B274"/>
        </a:hlink>
        <a:folHlink>
          <a:srgbClr val="F7963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5212</TotalTime>
  <Words>1364</Words>
  <Application>Microsoft Office PowerPoint</Application>
  <PresentationFormat>On-screen Show (4:3)</PresentationFormat>
  <Paragraphs>537</Paragraphs>
  <Slides>28</Slides>
  <Notes>14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2_ORNL default 0812</vt:lpstr>
      <vt:lpstr>Worksheet</vt:lpstr>
      <vt:lpstr>Chart</vt:lpstr>
      <vt:lpstr>PowerPoint Presentation</vt:lpstr>
      <vt:lpstr>Outline</vt:lpstr>
      <vt:lpstr>Laser Based Beam Instrumentation at the SNS Accelerator Complex</vt:lpstr>
      <vt:lpstr>Photo-ionization – Physics behind Laser Based Ion Beam Diagnostics</vt:lpstr>
      <vt:lpstr>PowerPoint Presentation</vt:lpstr>
      <vt:lpstr>PowerPoint Presentation</vt:lpstr>
      <vt:lpstr>PowerPoint Presentation</vt:lpstr>
      <vt:lpstr>Laser Beam Pointing Stabilization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Emittance Measurement with Improved System</vt:lpstr>
      <vt:lpstr>Laser Based Longitudinal Profile Measurement</vt:lpstr>
      <vt:lpstr>PowerPoint Presentation</vt:lpstr>
      <vt:lpstr>PowerPoint Presentation</vt:lpstr>
      <vt:lpstr>Setup Installed at SNS MEBT</vt:lpstr>
      <vt:lpstr>Measurement Results – Frequency Offset Mode</vt:lpstr>
      <vt:lpstr>Measurement Results – Phase Scan Mode</vt:lpstr>
      <vt:lpstr>PowerPoint Presentation</vt:lpstr>
      <vt:lpstr>SUMMARY </vt:lpstr>
    </vt:vector>
  </TitlesOfParts>
  <Company>ORNL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Donna Jo Roy</dc:creator>
  <cp:lastModifiedBy>Liu, Yun</cp:lastModifiedBy>
  <cp:revision>233</cp:revision>
  <dcterms:created xsi:type="dcterms:W3CDTF">2008-12-10T13:33:36Z</dcterms:created>
  <dcterms:modified xsi:type="dcterms:W3CDTF">2013-09-26T01:55:51Z</dcterms:modified>
</cp:coreProperties>
</file>