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6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9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1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5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9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2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4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0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6F6AB-195C-5F4B-B32D-6156A72E5873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F5B7-2D43-194F-BE43-9CA13B526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 Questions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740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2100"/>
            <a:ext cx="9144000" cy="372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5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9800"/>
            <a:ext cx="9144000" cy="495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Tough Questions for Colloquium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8808" y="1671917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We know w=-1, so why do you need more data?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Will </a:t>
            </a:r>
            <a:r>
              <a:rPr lang="en-US" sz="2400" dirty="0"/>
              <a:t>astrophysical systematics derail our ambitious goals?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Are </a:t>
            </a:r>
            <a:r>
              <a:rPr lang="en-US" sz="2400" dirty="0"/>
              <a:t>there more Nobel Prizes left in the CMB?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expertise do HEP experimentalists bring to the Cosmic Frontier?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Is </a:t>
            </a:r>
            <a:r>
              <a:rPr lang="en-US" sz="2400" dirty="0"/>
              <a:t>the search for inflation-produced gravitational waves a fishing expedition?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we learn anything about UV completion from these searches?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can the cosmos tell us about neutrinos? What assumptions need to be made?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Are </a:t>
            </a:r>
            <a:r>
              <a:rPr lang="en-US" sz="2400" dirty="0"/>
              <a:t>we done after the Stage IV Dark Energy experiments?</a:t>
            </a:r>
          </a:p>
        </p:txBody>
      </p:sp>
    </p:spTree>
    <p:extLst>
      <p:ext uri="{BB962C8B-B14F-4D97-AF65-F5344CB8AC3E}">
        <p14:creationId xmlns:p14="http://schemas.microsoft.com/office/powerpoint/2010/main" val="272946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Tough Questions</vt:lpstr>
      <vt:lpstr>PowerPoint Presentation</vt:lpstr>
      <vt:lpstr>Proposed Tough Questions for Colloquium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Tough Questions</dc:title>
  <dc:creator>Scott Dodelson</dc:creator>
  <cp:lastModifiedBy>Scott Dodelson</cp:lastModifiedBy>
  <cp:revision>1</cp:revision>
  <dcterms:created xsi:type="dcterms:W3CDTF">2013-07-30T12:09:31Z</dcterms:created>
  <dcterms:modified xsi:type="dcterms:W3CDTF">2013-07-30T12:18:48Z</dcterms:modified>
</cp:coreProperties>
</file>