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00C0F-4EB0-4920-BD75-EDA4AD8ABD1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4F191-85D5-4A23-ADE9-26C664C4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9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5E1-6175-4C59-952E-B5A940661378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1BA9-259D-4AAA-885A-6778138DABE3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4BF3-8F37-4A0E-9EB7-9CB81D8C67DE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3929-BE97-43E0-8300-3865E350382E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FEFF-90E4-4E23-B41B-9DBDEFF9C06D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79BD-E997-4A64-AD67-6ACAC9BE8CAB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BBE5-B2A2-4B32-9E02-6E8FF3264586}" type="datetime1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20B1-1848-4707-8BE6-76A0D3044FC3}" type="datetime1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0D30-D347-4AC3-A7E8-81161C942FE5}" type="datetime1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7E3-02C2-4E76-9B48-01C0E70017F4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1C6-B9F2-4C3E-8B07-F40DEACC329D}" type="datetime1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6507-9AC8-4B76-8CC7-00CA267DFE8B}" type="datetime1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467" y="87447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Fostering </a:t>
            </a:r>
            <a:r>
              <a:rPr lang="en-US" b="1" dirty="0" smtClean="0"/>
              <a:t>interconnections  and </a:t>
            </a:r>
            <a:r>
              <a:rPr lang="en-US" b="1" dirty="0"/>
              <a:t>common cause </a:t>
            </a:r>
            <a:r>
              <a:rPr lang="en-US" b="1" dirty="0" smtClean="0"/>
              <a:t>with scientists </a:t>
            </a:r>
            <a:r>
              <a:rPr lang="en-US" b="1" dirty="0"/>
              <a:t>in other fields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86" y="6492875"/>
            <a:ext cx="2895600" cy="365125"/>
          </a:xfrm>
        </p:spPr>
        <p:txBody>
          <a:bodyPr/>
          <a:lstStyle/>
          <a:p>
            <a:r>
              <a:rPr lang="en-US" dirty="0" smtClean="0"/>
              <a:t>CSS2013 Interdisciplinary Panel; </a:t>
            </a:r>
            <a:r>
              <a:rPr lang="en-US" dirty="0" err="1" smtClean="0"/>
              <a:t>H.Weerts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449" y="475732"/>
            <a:ext cx="9048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This will be rather practical and based on existing interdisciplinary “collaborations” at Argonne.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659" y="1308646"/>
            <a:ext cx="8591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starting conditions at Argonne: multi-disciplinary lab ---  “others” are present on site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74845" y="794188"/>
            <a:ext cx="2560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can be learned from that 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9659" y="1659492"/>
            <a:ext cx="806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“other” sciences do not build big </a:t>
            </a:r>
            <a:r>
              <a:rPr lang="en-US" sz="1400" dirty="0" smtClean="0"/>
              <a:t>(for experiment) </a:t>
            </a:r>
            <a:r>
              <a:rPr lang="en-US" dirty="0" smtClean="0"/>
              <a:t>---  use existing instrumentation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9659" y="1935912"/>
            <a:ext cx="737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HEP asks  BIG questions….  To answer  need </a:t>
            </a:r>
            <a:r>
              <a:rPr lang="en-US" u="sng" dirty="0" smtClean="0"/>
              <a:t>new, unique </a:t>
            </a:r>
            <a:r>
              <a:rPr lang="en-US" dirty="0" smtClean="0"/>
              <a:t>often large detector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4913" y="4696516"/>
            <a:ext cx="140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Benefit both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449" y="3870320"/>
            <a:ext cx="14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SRF Accelerating structure: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1371" y="3368471"/>
            <a:ext cx="655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All about bringing “other “expertise to bear on this…….  examples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1897" y="3737803"/>
            <a:ext cx="6313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 gradient  </a:t>
            </a:r>
            <a:r>
              <a:rPr lang="en-US" dirty="0" smtClean="0">
                <a:sym typeface="Wingdings" pitchFamily="2" charset="2"/>
              </a:rPr>
              <a:t>-&gt; layered structures -&gt; team up with expertise in superconductivity &amp; atomic layer deposition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Now is existing program, joint position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New direction in thin layer superconductors with RF fields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233" y="952072"/>
            <a:ext cx="174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Initial conditions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720" y="2300671"/>
            <a:ext cx="788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HEP builds large and complex instrumentation …..  And never worries about failing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63157" y="3930808"/>
            <a:ext cx="1025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Early Career award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485577" y="6166681"/>
            <a:ext cx="2139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Enabled new science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233" y="5134801"/>
            <a:ext cx="1495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TES bolometers for CMB B-mode: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5239" y="5134801"/>
            <a:ext cx="6313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Identify superconductors that are most suitable ( S/N)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material expertise and fabrication facilities at ANL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Production of sensors for </a:t>
            </a:r>
            <a:r>
              <a:rPr lang="en-US" dirty="0" err="1" smtClean="0"/>
              <a:t>SPTpol</a:t>
            </a:r>
            <a:r>
              <a:rPr lang="en-US" dirty="0" smtClean="0"/>
              <a:t> at ANL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Heard first results yesterday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31056" y="5365633"/>
            <a:ext cx="1025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Early Career award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6665" y="2730523"/>
            <a:ext cx="778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Can expertise from other sciences ( </a:t>
            </a:r>
            <a:r>
              <a:rPr lang="en-US" sz="1600" dirty="0" smtClean="0">
                <a:solidFill>
                  <a:srgbClr val="0070C0"/>
                </a:solidFill>
              </a:rPr>
              <a:t>new materials, technologies, </a:t>
            </a:r>
            <a:r>
              <a:rPr lang="en-US" sz="1600" dirty="0" err="1" smtClean="0">
                <a:solidFill>
                  <a:srgbClr val="0070C0"/>
                </a:solidFill>
              </a:rPr>
              <a:t>etc</a:t>
            </a:r>
            <a:r>
              <a:rPr lang="en-US" dirty="0" smtClean="0">
                <a:solidFill>
                  <a:srgbClr val="0070C0"/>
                </a:solidFill>
              </a:rPr>
              <a:t>) help HEP here?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8918" y="2686685"/>
            <a:ext cx="1313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“Materials by Design” sounded great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160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CSS2013 Interdisciplinary Panel; H.Weerts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21730" y="4734876"/>
            <a:ext cx="78711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Has led to much higher appreciation of HEP at Argonne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sciences do not ask anymore:  “What do you do and why are you here 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sciences are starting to approach us with their ideas …..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Trying to set up multi-disciplinary  “Sensor &amp; Detector” center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HEP division is considered one of few who can actually build “things”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ALD expert:   </a:t>
            </a:r>
            <a:r>
              <a:rPr lang="en-US" dirty="0">
                <a:solidFill>
                  <a:srgbClr val="C00000"/>
                </a:solidFill>
              </a:rPr>
              <a:t>Is there a magic material we can make </a:t>
            </a:r>
            <a:r>
              <a:rPr lang="en-US" dirty="0" smtClean="0">
                <a:solidFill>
                  <a:srgbClr val="C00000"/>
                </a:solidFill>
              </a:rPr>
              <a:t>for you?</a:t>
            </a: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6117" y="6458424"/>
            <a:ext cx="260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ANL small example of all sciences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145946" y="4251599"/>
            <a:ext cx="48674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does not work </a:t>
            </a:r>
            <a:r>
              <a:rPr lang="en-US" u="sng" dirty="0" smtClean="0"/>
              <a:t>ever</a:t>
            </a:r>
            <a:r>
              <a:rPr lang="en-US" dirty="0" smtClean="0"/>
              <a:t>:  tell others how to do 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259" y="2978749"/>
            <a:ext cx="127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What enables it 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2533" y="2497273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Many reasons why not to do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Internal initial funding helps  ( LDRD @ANL)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Willingness to explain what HEP does to others (be humble), at a level so they understand the problem and how it will enable HEP  ……  necessity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DOE HEP is willing to fund “solving problem” ……not universal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3697" y="2062861"/>
            <a:ext cx="2139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Enabled new science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59" y="1276693"/>
            <a:ext cx="184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Computational Cosmology: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7692" y="999696"/>
            <a:ext cx="6313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ANL has Leadership computing ( Blue </a:t>
            </a:r>
            <a:r>
              <a:rPr lang="en-US" dirty="0" err="1" smtClean="0"/>
              <a:t>GeneQ</a:t>
            </a:r>
            <a:r>
              <a:rPr lang="en-US" dirty="0" smtClean="0"/>
              <a:t>/MIRA  10</a:t>
            </a:r>
            <a:r>
              <a:rPr lang="en-US" baseline="30000" dirty="0" smtClean="0"/>
              <a:t>6</a:t>
            </a:r>
            <a:r>
              <a:rPr lang="en-US" dirty="0" smtClean="0"/>
              <a:t> cores)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Increase science output………  need science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Establish Comp. Cosmology group in HEP ( science home) and joint with leadership computing ( where some of tools are)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0554" y="139793"/>
            <a:ext cx="14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Other examples: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4295" y="98313"/>
            <a:ext cx="507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Area Picosecond Photo-detectors (flat); faster optical modulators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18247" y="1308447"/>
            <a:ext cx="1025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Enabled other use by HEP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19533" y="139793"/>
            <a:ext cx="1262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Even larger collaborations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4258" y="5181600"/>
            <a:ext cx="132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Advantages: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258" y="5550933"/>
            <a:ext cx="127734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There are </a:t>
            </a:r>
            <a:r>
              <a:rPr lang="en-US" sz="1400" u="sng" dirty="0" smtClean="0"/>
              <a:t>no</a:t>
            </a:r>
            <a:r>
              <a:rPr lang="en-US" sz="1400" dirty="0" smtClean="0"/>
              <a:t> disadvantages.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697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452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weerts</dc:creator>
  <cp:lastModifiedBy>hjmw</cp:lastModifiedBy>
  <cp:revision>12</cp:revision>
  <dcterms:created xsi:type="dcterms:W3CDTF">2006-08-16T00:00:00Z</dcterms:created>
  <dcterms:modified xsi:type="dcterms:W3CDTF">2013-08-02T19:37:32Z</dcterms:modified>
</cp:coreProperties>
</file>